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1" r:id="rId3"/>
    <p:sldMasterId id="2147483704" r:id="rId4"/>
    <p:sldMasterId id="2147483739" r:id="rId5"/>
    <p:sldMasterId id="2147483769" r:id="rId6"/>
    <p:sldMasterId id="2147483803" r:id="rId7"/>
    <p:sldMasterId id="2147483828" r:id="rId8"/>
  </p:sldMasterIdLst>
  <p:notesMasterIdLst>
    <p:notesMasterId r:id="rId10"/>
  </p:notesMasterIdLst>
  <p:sldIdLst>
    <p:sldId id="256" r:id="rId9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0" r:id="rId23"/>
    <p:sldId id="269" r:id="rId24"/>
  </p:sldIdLst>
  <p:sldSz cx="9144000" cy="5143500" type="screen16x9"/>
  <p:notesSz cx="6858000" cy="9144000"/>
  <p:embeddedFontLst>
    <p:embeddedFont>
      <p:font typeface="Roboto Medium" panose="02000000000000000000"/>
      <p:italic r:id="rId29"/>
      <p:boldItalic r:id="rId30"/>
    </p:embeddedFont>
    <p:embeddedFont>
      <p:font typeface="Roboto Light" panose="02000000000000000000"/>
      <p:italic r:id="rId31"/>
      <p:boldItalic r:id="rId32"/>
    </p:embeddedFont>
    <p:embeddedFont>
      <p:font typeface="Calibri" panose="020F0502020204030204"/>
      <p:regular r:id="rId33"/>
      <p:bold r:id="rId34"/>
      <p:italic r:id="rId35"/>
      <p:boldItalic r:id="rId36"/>
    </p:embeddedFont>
    <p:embeddedFont>
      <p:font typeface="Poppins Light" panose="00000500000000000000"/>
      <p:regular r:id="rId37"/>
    </p:embeddedFont>
    <p:embeddedFont>
      <p:font typeface="Poppins" panose="00000500000000000000"/>
      <p:regular r:id="rId38"/>
    </p:embeddedFont>
    <p:embeddedFont>
      <p:font typeface="Century Gothic" panose="020B0502020202020204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kim OUARTI" initials="" lastIdx="1" clrIdx="0"/>
  <p:cmAuthor id="1" name="Robert Owen" initials="" lastIdx="1" clrIdx="1"/>
  <p:cmAuthor id="2" name="Albert HUANG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3" autoAdjust="0"/>
  </p:normalViewPr>
  <p:slideViewPr>
    <p:cSldViewPr snapToGrid="0">
      <p:cViewPr varScale="1">
        <p:scale>
          <a:sx n="104" d="100"/>
          <a:sy n="104" d="100"/>
        </p:scale>
        <p:origin x="850" y="58"/>
      </p:cViewPr>
      <p:guideLst>
        <p:guide orient="horz" pos="1892"/>
        <p:guide pos="6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4" name="Google Shape;13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g39c5961515f_1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3" name="Google Shape;1783;g39c5961515f_1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800" name="Google Shape;18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806" name="Google Shape;18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g39c61d88940_0_5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1" name="Google Shape;1811;g39c61d88940_0_5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g39c61d88940_0_5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1" name="Google Shape;1811;g39c61d88940_0_5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g39c61d88940_0_5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1" name="Google Shape;1811;g39c61d88940_0_5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39ccf20d293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3" name="Google Shape;1353;g39ccf20d293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39c61d88940_0_4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105600" cy="343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8" name="Google Shape;1438;g39c61d88940_0_4766:notes"/>
          <p:cNvSpPr txBox="1">
            <a:spLocks noGrp="1"/>
          </p:cNvSpPr>
          <p:nvPr>
            <p:ph type="body" idx="1"/>
          </p:nvPr>
        </p:nvSpPr>
        <p:spPr>
          <a:xfrm>
            <a:off x="687081" y="4349651"/>
            <a:ext cx="5496600" cy="4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91550" rIns="91550" bIns="91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567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>
              <a:solidFill>
                <a:schemeClr val="dk1"/>
              </a:solidFill>
            </a:endParaRPr>
          </a:p>
          <a:p>
            <a:pPr marL="457835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900">
                <a:solidFill>
                  <a:schemeClr val="dk1"/>
                </a:solidFill>
              </a:rPr>
              <a:t> 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39c61d88940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3" name="Google Shape;1513;g39c61d88940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39c61d88940_0_5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4" name="Google Shape;1544;g39c61d88940_0_5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g39ccf20d29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9" name="Google Shape;1709;g39ccf20d29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g39c2115c91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6" name="Google Shape;1726;g39c2115c91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39c2115c913_2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0" name="Google Shape;1750;g39c2115c913_2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39c2115c913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7" name="Google Shape;1767;g39c2115c913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/>
          <p:nvPr/>
        </p:nvSpPr>
        <p:spPr>
          <a:xfrm>
            <a:off x="9141618" y="1715344"/>
            <a:ext cx="2381" cy="1330166"/>
          </a:xfrm>
          <a:custGeom>
            <a:avLst/>
            <a:gdLst/>
            <a:ahLst/>
            <a:cxnLst/>
            <a:rect l="l" t="t" r="r" b="b"/>
            <a:pathLst>
              <a:path w="2381" h="1330166" extrusionOk="0">
                <a:moveTo>
                  <a:pt x="0" y="1324213"/>
                </a:moveTo>
                <a:lnTo>
                  <a:pt x="2381" y="1330166"/>
                </a:lnTo>
                <a:lnTo>
                  <a:pt x="2381" y="5477"/>
                </a:lnTo>
                <a:lnTo>
                  <a:pt x="0" y="0"/>
                </a:lnTo>
                <a:lnTo>
                  <a:pt x="0" y="1324213"/>
                </a:lnTo>
                <a:close/>
              </a:path>
            </a:pathLst>
          </a:custGeom>
          <a:solidFill>
            <a:srgbClr val="7DAC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37"/>
          <p:cNvSpPr/>
          <p:nvPr/>
        </p:nvSpPr>
        <p:spPr>
          <a:xfrm>
            <a:off x="2381" y="811231"/>
            <a:ext cx="9139237" cy="2514886"/>
          </a:xfrm>
          <a:custGeom>
            <a:avLst/>
            <a:gdLst/>
            <a:ahLst/>
            <a:cxnLst/>
            <a:rect l="l" t="t" r="r" b="b"/>
            <a:pathLst>
              <a:path w="9139237" h="2514886" extrusionOk="0">
                <a:moveTo>
                  <a:pt x="970788" y="464296"/>
                </a:moveTo>
                <a:lnTo>
                  <a:pt x="970788" y="464344"/>
                </a:lnTo>
                <a:cubicBezTo>
                  <a:pt x="516207" y="464344"/>
                  <a:pt x="235696" y="730377"/>
                  <a:pt x="235696" y="1243013"/>
                </a:cubicBezTo>
                <a:cubicBezTo>
                  <a:pt x="235696" y="1803987"/>
                  <a:pt x="540258" y="2050637"/>
                  <a:pt x="994934" y="2050637"/>
                </a:cubicBezTo>
                <a:cubicBezTo>
                  <a:pt x="1449610" y="2050637"/>
                  <a:pt x="1720406" y="1760458"/>
                  <a:pt x="1720406" y="1257491"/>
                </a:cubicBezTo>
                <a:cubicBezTo>
                  <a:pt x="1720406" y="725472"/>
                  <a:pt x="1435084" y="464296"/>
                  <a:pt x="970788" y="464296"/>
                </a:cubicBezTo>
                <a:close/>
                <a:moveTo>
                  <a:pt x="8436530" y="449818"/>
                </a:moveTo>
                <a:cubicBezTo>
                  <a:pt x="8373713" y="633603"/>
                  <a:pt x="8276938" y="880253"/>
                  <a:pt x="8156019" y="1175242"/>
                </a:cubicBezTo>
                <a:lnTo>
                  <a:pt x="7991570" y="1576626"/>
                </a:lnTo>
                <a:lnTo>
                  <a:pt x="7991617" y="1576626"/>
                </a:lnTo>
                <a:lnTo>
                  <a:pt x="8876680" y="1576626"/>
                </a:lnTo>
                <a:lnTo>
                  <a:pt x="8712183" y="1175242"/>
                </a:lnTo>
                <a:cubicBezTo>
                  <a:pt x="8596121" y="885063"/>
                  <a:pt x="8499443" y="633603"/>
                  <a:pt x="8436530" y="449818"/>
                </a:cubicBezTo>
                <a:close/>
                <a:moveTo>
                  <a:pt x="4562904" y="48339"/>
                </a:moveTo>
                <a:lnTo>
                  <a:pt x="5152978" y="48339"/>
                </a:lnTo>
                <a:lnTo>
                  <a:pt x="5651087" y="1291304"/>
                </a:lnTo>
                <a:cubicBezTo>
                  <a:pt x="5772007" y="1591151"/>
                  <a:pt x="5863971" y="1842658"/>
                  <a:pt x="5921931" y="2031254"/>
                </a:cubicBezTo>
                <a:cubicBezTo>
                  <a:pt x="5984844" y="1842611"/>
                  <a:pt x="6076664" y="1581483"/>
                  <a:pt x="6192727" y="1291304"/>
                </a:cubicBezTo>
                <a:lnTo>
                  <a:pt x="6690837" y="48339"/>
                </a:lnTo>
                <a:lnTo>
                  <a:pt x="6690884" y="48339"/>
                </a:lnTo>
                <a:lnTo>
                  <a:pt x="7271290" y="48339"/>
                </a:lnTo>
                <a:lnTo>
                  <a:pt x="6366939" y="2195655"/>
                </a:lnTo>
                <a:cubicBezTo>
                  <a:pt x="6255687" y="2466451"/>
                  <a:pt x="6110669" y="2514838"/>
                  <a:pt x="5917168" y="2514838"/>
                </a:cubicBezTo>
                <a:cubicBezTo>
                  <a:pt x="5723668" y="2514838"/>
                  <a:pt x="5578602" y="2466499"/>
                  <a:pt x="5467350" y="2195655"/>
                </a:cubicBezTo>
                <a:close/>
                <a:moveTo>
                  <a:pt x="2798873" y="48339"/>
                </a:moveTo>
                <a:lnTo>
                  <a:pt x="3350180" y="48339"/>
                </a:lnTo>
                <a:lnTo>
                  <a:pt x="3350180" y="2002298"/>
                </a:lnTo>
                <a:lnTo>
                  <a:pt x="4728495" y="2002298"/>
                </a:lnTo>
                <a:lnTo>
                  <a:pt x="4728495" y="2466499"/>
                </a:lnTo>
                <a:lnTo>
                  <a:pt x="3417950" y="2466499"/>
                </a:lnTo>
                <a:cubicBezTo>
                  <a:pt x="3021329" y="2466499"/>
                  <a:pt x="2798873" y="2258568"/>
                  <a:pt x="2798873" y="1900666"/>
                </a:cubicBezTo>
                <a:close/>
                <a:moveTo>
                  <a:pt x="8436530" y="0"/>
                </a:moveTo>
                <a:cubicBezTo>
                  <a:pt x="8630030" y="0"/>
                  <a:pt x="8770238" y="48339"/>
                  <a:pt x="8886348" y="319230"/>
                </a:cubicBezTo>
                <a:lnTo>
                  <a:pt x="9139237" y="904113"/>
                </a:lnTo>
                <a:lnTo>
                  <a:pt x="9139237" y="2228374"/>
                </a:lnTo>
                <a:lnTo>
                  <a:pt x="9060370" y="2031254"/>
                </a:lnTo>
                <a:lnTo>
                  <a:pt x="7807737" y="2031254"/>
                </a:lnTo>
                <a:lnTo>
                  <a:pt x="7633715" y="2466499"/>
                </a:lnTo>
                <a:lnTo>
                  <a:pt x="7058215" y="2466499"/>
                </a:lnTo>
                <a:lnTo>
                  <a:pt x="7986760" y="319230"/>
                </a:lnTo>
                <a:cubicBezTo>
                  <a:pt x="8107679" y="43529"/>
                  <a:pt x="8243029" y="0"/>
                  <a:pt x="8436530" y="0"/>
                </a:cubicBezTo>
                <a:close/>
                <a:moveTo>
                  <a:pt x="990076" y="0"/>
                </a:moveTo>
                <a:cubicBezTo>
                  <a:pt x="1788081" y="0"/>
                  <a:pt x="2286191" y="440198"/>
                  <a:pt x="2286191" y="1247823"/>
                </a:cubicBezTo>
                <a:cubicBezTo>
                  <a:pt x="2286191" y="2055448"/>
                  <a:pt x="1797749" y="2514886"/>
                  <a:pt x="965930" y="2514886"/>
                </a:cubicBezTo>
                <a:cubicBezTo>
                  <a:pt x="558594" y="2514886"/>
                  <a:pt x="226171" y="2402538"/>
                  <a:pt x="0" y="2177891"/>
                </a:cubicBezTo>
                <a:lnTo>
                  <a:pt x="0" y="360140"/>
                </a:lnTo>
                <a:cubicBezTo>
                  <a:pt x="233410" y="124777"/>
                  <a:pt x="577501" y="0"/>
                  <a:pt x="990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37"/>
          <p:cNvSpPr/>
          <p:nvPr/>
        </p:nvSpPr>
        <p:spPr>
          <a:xfrm>
            <a:off x="476249" y="1727679"/>
            <a:ext cx="4095654" cy="681895"/>
          </a:xfrm>
          <a:custGeom>
            <a:avLst/>
            <a:gdLst/>
            <a:ahLst/>
            <a:cxnLst/>
            <a:rect l="l" t="t" r="r" b="b"/>
            <a:pathLst>
              <a:path w="4095654" h="681895" extrusionOk="0">
                <a:moveTo>
                  <a:pt x="1043750" y="125921"/>
                </a:moveTo>
                <a:cubicBezTo>
                  <a:pt x="917877" y="125921"/>
                  <a:pt x="844439" y="198072"/>
                  <a:pt x="844439" y="337042"/>
                </a:cubicBezTo>
                <a:cubicBezTo>
                  <a:pt x="844439" y="489156"/>
                  <a:pt x="925735" y="556022"/>
                  <a:pt x="1050274" y="556022"/>
                </a:cubicBezTo>
                <a:cubicBezTo>
                  <a:pt x="1174814" y="556022"/>
                  <a:pt x="1246965" y="477345"/>
                  <a:pt x="1246965" y="340995"/>
                </a:cubicBezTo>
                <a:cubicBezTo>
                  <a:pt x="1246965" y="196739"/>
                  <a:pt x="1169622" y="125921"/>
                  <a:pt x="1043750" y="125921"/>
                </a:cubicBezTo>
                <a:close/>
                <a:moveTo>
                  <a:pt x="3067859" y="122015"/>
                </a:moveTo>
                <a:cubicBezTo>
                  <a:pt x="3050809" y="171831"/>
                  <a:pt x="3024568" y="238696"/>
                  <a:pt x="2991802" y="318706"/>
                </a:cubicBezTo>
                <a:lnTo>
                  <a:pt x="2947225" y="427529"/>
                </a:lnTo>
                <a:lnTo>
                  <a:pt x="3187159" y="427529"/>
                </a:lnTo>
                <a:lnTo>
                  <a:pt x="3142582" y="318706"/>
                </a:lnTo>
                <a:cubicBezTo>
                  <a:pt x="3111150" y="240030"/>
                  <a:pt x="3084908" y="171831"/>
                  <a:pt x="3067859" y="122015"/>
                </a:cubicBezTo>
                <a:close/>
                <a:moveTo>
                  <a:pt x="3339179" y="13192"/>
                </a:moveTo>
                <a:lnTo>
                  <a:pt x="3509629" y="13192"/>
                </a:lnTo>
                <a:lnTo>
                  <a:pt x="3665648" y="272843"/>
                </a:lnTo>
                <a:cubicBezTo>
                  <a:pt x="3690556" y="313468"/>
                  <a:pt x="3706320" y="341042"/>
                  <a:pt x="3720703" y="372475"/>
                </a:cubicBezTo>
                <a:cubicBezTo>
                  <a:pt x="3733800" y="340995"/>
                  <a:pt x="3749564" y="314801"/>
                  <a:pt x="3774471" y="272843"/>
                </a:cubicBezTo>
                <a:lnTo>
                  <a:pt x="3931777" y="13192"/>
                </a:lnTo>
                <a:lnTo>
                  <a:pt x="4095654" y="13192"/>
                </a:lnTo>
                <a:lnTo>
                  <a:pt x="3821620" y="455057"/>
                </a:lnTo>
                <a:cubicBezTo>
                  <a:pt x="3790140" y="506206"/>
                  <a:pt x="3792759" y="519303"/>
                  <a:pt x="3792759" y="582263"/>
                </a:cubicBezTo>
                <a:lnTo>
                  <a:pt x="3792855" y="582263"/>
                </a:lnTo>
                <a:lnTo>
                  <a:pt x="3792855" y="668798"/>
                </a:lnTo>
                <a:lnTo>
                  <a:pt x="3642074" y="668798"/>
                </a:lnTo>
                <a:lnTo>
                  <a:pt x="3642074" y="582263"/>
                </a:lnTo>
                <a:cubicBezTo>
                  <a:pt x="3642074" y="519350"/>
                  <a:pt x="3644693" y="506206"/>
                  <a:pt x="3613213" y="455057"/>
                </a:cubicBezTo>
                <a:close/>
                <a:moveTo>
                  <a:pt x="2017633" y="13192"/>
                </a:moveTo>
                <a:lnTo>
                  <a:pt x="2177605" y="13192"/>
                </a:lnTo>
                <a:lnTo>
                  <a:pt x="2312670" y="350186"/>
                </a:lnTo>
                <a:cubicBezTo>
                  <a:pt x="2345436" y="431482"/>
                  <a:pt x="2370391" y="499681"/>
                  <a:pt x="2386108" y="550783"/>
                </a:cubicBezTo>
                <a:cubicBezTo>
                  <a:pt x="2403157" y="499634"/>
                  <a:pt x="2428065" y="428863"/>
                  <a:pt x="2459545" y="350186"/>
                </a:cubicBezTo>
                <a:lnTo>
                  <a:pt x="2594610" y="13192"/>
                </a:lnTo>
                <a:lnTo>
                  <a:pt x="2751963" y="13192"/>
                </a:lnTo>
                <a:lnTo>
                  <a:pt x="2506789" y="595360"/>
                </a:lnTo>
                <a:lnTo>
                  <a:pt x="2506742" y="595360"/>
                </a:lnTo>
                <a:cubicBezTo>
                  <a:pt x="2476595" y="668798"/>
                  <a:pt x="2437257" y="681895"/>
                  <a:pt x="2384822" y="681895"/>
                </a:cubicBezTo>
                <a:cubicBezTo>
                  <a:pt x="2332386" y="681895"/>
                  <a:pt x="2293001" y="668798"/>
                  <a:pt x="2262854" y="595360"/>
                </a:cubicBezTo>
                <a:close/>
                <a:moveTo>
                  <a:pt x="1539383" y="13192"/>
                </a:moveTo>
                <a:lnTo>
                  <a:pt x="1688878" y="13192"/>
                </a:lnTo>
                <a:lnTo>
                  <a:pt x="1688878" y="542925"/>
                </a:lnTo>
                <a:lnTo>
                  <a:pt x="2062544" y="542925"/>
                </a:lnTo>
                <a:lnTo>
                  <a:pt x="2062544" y="668798"/>
                </a:lnTo>
                <a:lnTo>
                  <a:pt x="1707213" y="668798"/>
                </a:lnTo>
                <a:cubicBezTo>
                  <a:pt x="1599676" y="668798"/>
                  <a:pt x="1539383" y="612410"/>
                  <a:pt x="1539383" y="515398"/>
                </a:cubicBezTo>
                <a:close/>
                <a:moveTo>
                  <a:pt x="3067859" y="95"/>
                </a:moveTo>
                <a:cubicBezTo>
                  <a:pt x="3120341" y="95"/>
                  <a:pt x="3158346" y="13192"/>
                  <a:pt x="3189826" y="86630"/>
                </a:cubicBezTo>
                <a:lnTo>
                  <a:pt x="3441572" y="668798"/>
                </a:lnTo>
                <a:lnTo>
                  <a:pt x="3284219" y="668798"/>
                </a:lnTo>
                <a:lnTo>
                  <a:pt x="3237023" y="550783"/>
                </a:lnTo>
                <a:lnTo>
                  <a:pt x="2897409" y="550783"/>
                </a:lnTo>
                <a:lnTo>
                  <a:pt x="2850212" y="668798"/>
                </a:lnTo>
                <a:lnTo>
                  <a:pt x="2694193" y="668798"/>
                </a:lnTo>
                <a:lnTo>
                  <a:pt x="2945939" y="86630"/>
                </a:lnTo>
                <a:cubicBezTo>
                  <a:pt x="2978705" y="11906"/>
                  <a:pt x="3015376" y="95"/>
                  <a:pt x="3067859" y="95"/>
                </a:cubicBezTo>
                <a:close/>
                <a:moveTo>
                  <a:pt x="1048941" y="48"/>
                </a:moveTo>
                <a:cubicBezTo>
                  <a:pt x="1261348" y="48"/>
                  <a:pt x="1400366" y="122015"/>
                  <a:pt x="1400366" y="338328"/>
                </a:cubicBezTo>
                <a:lnTo>
                  <a:pt x="1400366" y="338376"/>
                </a:lnTo>
                <a:cubicBezTo>
                  <a:pt x="1400366" y="557356"/>
                  <a:pt x="1267920" y="681895"/>
                  <a:pt x="1042416" y="681895"/>
                </a:cubicBezTo>
                <a:cubicBezTo>
                  <a:pt x="828675" y="681895"/>
                  <a:pt x="690991" y="567833"/>
                  <a:pt x="690991" y="339662"/>
                </a:cubicBezTo>
                <a:cubicBezTo>
                  <a:pt x="690991" y="111490"/>
                  <a:pt x="836533" y="48"/>
                  <a:pt x="1048941" y="48"/>
                </a:cubicBezTo>
                <a:close/>
                <a:moveTo>
                  <a:pt x="288465" y="0"/>
                </a:moveTo>
                <a:cubicBezTo>
                  <a:pt x="364522" y="0"/>
                  <a:pt x="457629" y="7858"/>
                  <a:pt x="542830" y="27527"/>
                </a:cubicBezTo>
                <a:lnTo>
                  <a:pt x="542830" y="154734"/>
                </a:lnTo>
                <a:cubicBezTo>
                  <a:pt x="444484" y="132445"/>
                  <a:pt x="364522" y="123254"/>
                  <a:pt x="288465" y="123254"/>
                </a:cubicBezTo>
                <a:cubicBezTo>
                  <a:pt x="191452" y="123254"/>
                  <a:pt x="153400" y="139017"/>
                  <a:pt x="153400" y="184880"/>
                </a:cubicBezTo>
                <a:cubicBezTo>
                  <a:pt x="153400" y="224219"/>
                  <a:pt x="179642" y="247841"/>
                  <a:pt x="321231" y="274034"/>
                </a:cubicBezTo>
                <a:cubicBezTo>
                  <a:pt x="542830" y="314658"/>
                  <a:pt x="590026" y="378905"/>
                  <a:pt x="590026" y="477250"/>
                </a:cubicBezTo>
                <a:cubicBezTo>
                  <a:pt x="590026" y="591360"/>
                  <a:pt x="502206" y="681800"/>
                  <a:pt x="287131" y="681800"/>
                </a:cubicBezTo>
                <a:lnTo>
                  <a:pt x="287131" y="681847"/>
                </a:lnTo>
                <a:cubicBezTo>
                  <a:pt x="171783" y="681847"/>
                  <a:pt x="97012" y="672703"/>
                  <a:pt x="14430" y="655606"/>
                </a:cubicBezTo>
                <a:lnTo>
                  <a:pt x="14430" y="528399"/>
                </a:lnTo>
                <a:cubicBezTo>
                  <a:pt x="85249" y="545449"/>
                  <a:pt x="153400" y="558594"/>
                  <a:pt x="287131" y="558594"/>
                </a:cubicBezTo>
                <a:cubicBezTo>
                  <a:pt x="402527" y="558594"/>
                  <a:pt x="436626" y="533686"/>
                  <a:pt x="436626" y="487775"/>
                </a:cubicBezTo>
                <a:cubicBezTo>
                  <a:pt x="436626" y="444484"/>
                  <a:pt x="405146" y="422196"/>
                  <a:pt x="280607" y="401241"/>
                </a:cubicBezTo>
                <a:cubicBezTo>
                  <a:pt x="59007" y="363236"/>
                  <a:pt x="0" y="300276"/>
                  <a:pt x="0" y="194072"/>
                </a:cubicBezTo>
                <a:cubicBezTo>
                  <a:pt x="0" y="65580"/>
                  <a:pt x="103584" y="0"/>
                  <a:pt x="2884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37"/>
          <p:cNvSpPr txBox="1">
            <a:spLocks noGrp="1"/>
          </p:cNvSpPr>
          <p:nvPr>
            <p:ph type="ctrTitle"/>
          </p:nvPr>
        </p:nvSpPr>
        <p:spPr>
          <a:xfrm>
            <a:off x="468312" y="3129700"/>
            <a:ext cx="67809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 Medium" panose="02000000000000000000"/>
              <a:buNone/>
              <a:defRPr sz="2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7"/>
          <p:cNvSpPr txBox="1">
            <a:spLocks noGrp="1"/>
          </p:cNvSpPr>
          <p:nvPr>
            <p:ph type="subTitle" idx="1"/>
          </p:nvPr>
        </p:nvSpPr>
        <p:spPr>
          <a:xfrm>
            <a:off x="468312" y="4184485"/>
            <a:ext cx="67809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">
  <p:cSld name="Content with Image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9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08" name="Google Shape;108;p49"/>
          <p:cNvSpPr/>
          <p:nvPr/>
        </p:nvSpPr>
        <p:spPr>
          <a:xfrm>
            <a:off x="0" y="0"/>
            <a:ext cx="6896700" cy="37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09" name="Google Shape;109;p49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10" name="Google Shape;110;p4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9"/>
          <p:cNvSpPr txBox="1">
            <a:spLocks noGrp="1"/>
          </p:cNvSpPr>
          <p:nvPr>
            <p:ph type="body" idx="1"/>
          </p:nvPr>
        </p:nvSpPr>
        <p:spPr>
          <a:xfrm>
            <a:off x="468315" y="1558650"/>
            <a:ext cx="2605200" cy="1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12" name="Google Shape;112;p49"/>
          <p:cNvSpPr txBox="1">
            <a:spLocks noGrp="1"/>
          </p:cNvSpPr>
          <p:nvPr>
            <p:ph type="body" idx="3"/>
          </p:nvPr>
        </p:nvSpPr>
        <p:spPr>
          <a:xfrm>
            <a:off x="3307800" y="1558650"/>
            <a:ext cx="2605200" cy="1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13" name="Google Shape;113;p49"/>
          <p:cNvSpPr txBox="1">
            <a:spLocks noGrp="1"/>
          </p:cNvSpPr>
          <p:nvPr>
            <p:ph type="subTitle" idx="4"/>
          </p:nvPr>
        </p:nvSpPr>
        <p:spPr>
          <a:xfrm>
            <a:off x="468311" y="807113"/>
            <a:ext cx="54447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4" name="Google Shape;114;p49"/>
          <p:cNvSpPr txBox="1">
            <a:spLocks noGrp="1"/>
          </p:cNvSpPr>
          <p:nvPr>
            <p:ph type="title"/>
          </p:nvPr>
        </p:nvSpPr>
        <p:spPr>
          <a:xfrm>
            <a:off x="468314" y="519113"/>
            <a:ext cx="54447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1-Cover">
  <p:cSld name="TITLE">
    <p:bg>
      <p:bgPr>
        <a:solidFill>
          <a:srgbClr val="5495FC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g39c61d88940_0_5416"/>
          <p:cNvPicPr preferRelativeResize="0"/>
          <p:nvPr/>
        </p:nvPicPr>
        <p:blipFill rotWithShape="1">
          <a:blip r:embed="rId2">
            <a:alphaModFix amt="38000"/>
          </a:blip>
          <a:srcRect l="24996" t="16401" r="25000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39c61d88940_0_5416"/>
          <p:cNvSpPr txBox="1">
            <a:spLocks noGrp="1"/>
          </p:cNvSpPr>
          <p:nvPr>
            <p:ph type="ctrTitle"/>
          </p:nvPr>
        </p:nvSpPr>
        <p:spPr>
          <a:xfrm>
            <a:off x="436400" y="354147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2" name="Google Shape;692;g39c61d88940_0_5416"/>
          <p:cNvSpPr txBox="1">
            <a:spLocks noGrp="1"/>
          </p:cNvSpPr>
          <p:nvPr>
            <p:ph type="subTitle" idx="1"/>
          </p:nvPr>
        </p:nvSpPr>
        <p:spPr>
          <a:xfrm>
            <a:off x="436400" y="414567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693" name="Google Shape;693;g39c61d88940_0_54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326775"/>
            <a:ext cx="4531748" cy="152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ver photo 2">
  <p:cSld name="TITLE_1_1">
    <p:bg>
      <p:bgPr>
        <a:solidFill>
          <a:schemeClr val="lt1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9c61d88940_0_542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96" name="Google Shape;696;g39c61d88940_0_5421"/>
          <p:cNvSpPr>
            <a:spLocks noGrp="1"/>
          </p:cNvSpPr>
          <p:nvPr>
            <p:ph type="pic" idx="3"/>
          </p:nvPr>
        </p:nvSpPr>
        <p:spPr>
          <a:xfrm>
            <a:off x="1506000" y="964350"/>
            <a:ext cx="6132000" cy="3449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97" name="Google Shape;697;g39c61d88940_0_542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39c61d88940_0_5421"/>
          <p:cNvSpPr txBox="1">
            <a:spLocks noGrp="1"/>
          </p:cNvSpPr>
          <p:nvPr>
            <p:ph type="ctrTitle"/>
          </p:nvPr>
        </p:nvSpPr>
        <p:spPr>
          <a:xfrm>
            <a:off x="1709425" y="3011000"/>
            <a:ext cx="4339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9" name="Google Shape;699;g39c61d88940_0_5421"/>
          <p:cNvSpPr txBox="1">
            <a:spLocks noGrp="1"/>
          </p:cNvSpPr>
          <p:nvPr>
            <p:ph type="subTitle" idx="1"/>
          </p:nvPr>
        </p:nvSpPr>
        <p:spPr>
          <a:xfrm>
            <a:off x="1709425" y="3615200"/>
            <a:ext cx="4339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00" name="Google Shape;700;g39c61d88940_0_54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-Divider photo 2">
  <p:cSld name="TITLE_1_1_1_1_1_1">
    <p:bg>
      <p:bgPr>
        <a:solidFill>
          <a:srgbClr val="5495FC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9c61d88940_0_542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03" name="Google Shape;703;g39c61d88940_0_5428"/>
          <p:cNvSpPr/>
          <p:nvPr/>
        </p:nvSpPr>
        <p:spPr>
          <a:xfrm>
            <a:off x="0" y="737700"/>
            <a:ext cx="7431900" cy="36681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4" name="Google Shape;704;g39c61d88940_0_5428"/>
          <p:cNvSpPr>
            <a:spLocks noGrp="1"/>
          </p:cNvSpPr>
          <p:nvPr>
            <p:ph type="pic" idx="3"/>
          </p:nvPr>
        </p:nvSpPr>
        <p:spPr>
          <a:xfrm>
            <a:off x="0" y="1208700"/>
            <a:ext cx="4846800" cy="2726100"/>
          </a:xfrm>
          <a:prstGeom prst="rect">
            <a:avLst/>
          </a:prstGeom>
          <a:noFill/>
          <a:ln>
            <a:noFill/>
          </a:ln>
        </p:spPr>
      </p:sp>
      <p:pic>
        <p:nvPicPr>
          <p:cNvPr id="705" name="Google Shape;705;g39c61d88940_0_542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39c61d88940_0_5428"/>
          <p:cNvSpPr txBox="1">
            <a:spLocks noGrp="1"/>
          </p:cNvSpPr>
          <p:nvPr>
            <p:ph type="ctrTitle"/>
          </p:nvPr>
        </p:nvSpPr>
        <p:spPr>
          <a:xfrm>
            <a:off x="5190650" y="1531575"/>
            <a:ext cx="1996500" cy="21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7" name="Google Shape;707;g39c61d88940_0_5428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-key numbers">
  <p:cSld name="TITLE_1_1_1_1_1_1_1_1">
    <p:bg>
      <p:bgPr>
        <a:solidFill>
          <a:schemeClr val="lt1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9c61d88940_0_543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10" name="Google Shape;710;g39c61d88940_0_5435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711" name="Google Shape;711;g39c61d88940_0_5435"/>
          <p:cNvSpPr/>
          <p:nvPr/>
        </p:nvSpPr>
        <p:spPr>
          <a:xfrm>
            <a:off x="1548600" y="1197300"/>
            <a:ext cx="6046800" cy="2748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2" name="Google Shape;712;g39c61d88940_0_543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 two columns">
  <p:cSld name="TITLE_1_1_1_1_1_1_1_1_1">
    <p:bg>
      <p:bgPr>
        <a:solidFill>
          <a:schemeClr val="lt1"/>
        </a:solid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9c61d88940_0_544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15" name="Google Shape;715;g39c61d88940_0_5440"/>
          <p:cNvSpPr/>
          <p:nvPr/>
        </p:nvSpPr>
        <p:spPr>
          <a:xfrm>
            <a:off x="0" y="1395500"/>
            <a:ext cx="6615600" cy="37482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6" name="Google Shape;716;g39c61d88940_0_5440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717" name="Google Shape;717;g39c61d88940_0_544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- text and photo">
  <p:cSld name="TITLE_1_1_1_1_1_1_1_1_1_1_1">
    <p:bg>
      <p:bgPr>
        <a:solidFill>
          <a:schemeClr val="lt1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9c61d88940_0_5445"/>
          <p:cNvSpPr>
            <a:spLocks noGrp="1"/>
          </p:cNvSpPr>
          <p:nvPr>
            <p:ph type="pic" idx="2"/>
          </p:nvPr>
        </p:nvSpPr>
        <p:spPr>
          <a:xfrm>
            <a:off x="4222050" y="0"/>
            <a:ext cx="4921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20" name="Google Shape;720;g39c61d88940_0_5445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721" name="Google Shape;721;g39c61d88940_0_544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g39c61d88940_0_5445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723" name="Google Shape;723;g39c61d88940_0_5445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724" name="Google Shape;724;g39c61d88940_0_5445"/>
          <p:cNvSpPr>
            <a:spLocks noGrp="1"/>
          </p:cNvSpPr>
          <p:nvPr>
            <p:ph type="pic" idx="4"/>
          </p:nvPr>
        </p:nvSpPr>
        <p:spPr>
          <a:xfrm>
            <a:off x="4473000" y="1066550"/>
            <a:ext cx="3280500" cy="3428100"/>
          </a:xfrm>
          <a:prstGeom prst="rect">
            <a:avLst/>
          </a:prstGeom>
          <a:noFill/>
          <a:ln>
            <a:noFill/>
          </a:ln>
        </p:spPr>
      </p:sp>
      <p:sp>
        <p:nvSpPr>
          <p:cNvPr id="725" name="Google Shape;725;g39c61d88940_0_5445"/>
          <p:cNvSpPr>
            <a:spLocks noGrp="1"/>
          </p:cNvSpPr>
          <p:nvPr>
            <p:ph type="pic" idx="5"/>
          </p:nvPr>
        </p:nvSpPr>
        <p:spPr>
          <a:xfrm>
            <a:off x="4736375" y="1675175"/>
            <a:ext cx="2352300" cy="2458200"/>
          </a:xfrm>
          <a:prstGeom prst="rect">
            <a:avLst/>
          </a:prstGeom>
          <a:noFill/>
          <a:ln>
            <a:noFill/>
          </a:ln>
        </p:spPr>
      </p:sp>
      <p:sp>
        <p:nvSpPr>
          <p:cNvPr id="726" name="Google Shape;726;g39c61d88940_0_5445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- text and photo 2">
  <p:cSld name="TITLE_1_1_1_1_1_1_1_1_1_1_1_1">
    <p:bg>
      <p:bgPr>
        <a:solidFill>
          <a:schemeClr val="lt1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9c61d88940_0_5454"/>
          <p:cNvSpPr>
            <a:spLocks noGrp="1"/>
          </p:cNvSpPr>
          <p:nvPr>
            <p:ph type="pic" idx="2"/>
          </p:nvPr>
        </p:nvSpPr>
        <p:spPr>
          <a:xfrm>
            <a:off x="5899425" y="523825"/>
            <a:ext cx="3028200" cy="2026200"/>
          </a:xfrm>
          <a:prstGeom prst="rect">
            <a:avLst/>
          </a:prstGeom>
          <a:noFill/>
          <a:ln>
            <a:noFill/>
          </a:ln>
        </p:spPr>
      </p:sp>
      <p:sp>
        <p:nvSpPr>
          <p:cNvPr id="729" name="Google Shape;729;g39c61d88940_0_5454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730" name="Google Shape;730;g39c61d88940_0_5454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731" name="Google Shape;731;g39c61d88940_0_5454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732" name="Google Shape;732;g39c61d88940_0_5454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733" name="Google Shape;733;g39c61d88940_0_545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g39c61d88940_0_5454"/>
          <p:cNvSpPr>
            <a:spLocks noGrp="1"/>
          </p:cNvSpPr>
          <p:nvPr>
            <p:ph type="pic" idx="4"/>
          </p:nvPr>
        </p:nvSpPr>
        <p:spPr>
          <a:xfrm>
            <a:off x="4910525" y="1218175"/>
            <a:ext cx="3414000" cy="2284500"/>
          </a:xfrm>
          <a:prstGeom prst="rect">
            <a:avLst/>
          </a:prstGeom>
          <a:noFill/>
          <a:ln>
            <a:noFill/>
          </a:ln>
        </p:spPr>
      </p:sp>
      <p:sp>
        <p:nvSpPr>
          <p:cNvPr id="735" name="Google Shape;735;g39c61d88940_0_5454"/>
          <p:cNvSpPr>
            <a:spLocks noGrp="1"/>
          </p:cNvSpPr>
          <p:nvPr>
            <p:ph type="pic" idx="5"/>
          </p:nvPr>
        </p:nvSpPr>
        <p:spPr>
          <a:xfrm>
            <a:off x="4159000" y="2402225"/>
            <a:ext cx="3028200" cy="2026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- text and photo 3">
  <p:cSld name="TITLE_1_1_1_1_1_1_1_1_1_1_1_1_1">
    <p:bg>
      <p:bgPr>
        <a:solidFill>
          <a:schemeClr val="lt1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9c61d88940_0_5463"/>
          <p:cNvSpPr>
            <a:spLocks noGrp="1"/>
          </p:cNvSpPr>
          <p:nvPr>
            <p:ph type="pic" idx="2"/>
          </p:nvPr>
        </p:nvSpPr>
        <p:spPr>
          <a:xfrm>
            <a:off x="0" y="0"/>
            <a:ext cx="3028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38" name="Google Shape;738;g39c61d88940_0_5463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739" name="Google Shape;739;g39c61d88940_0_5463"/>
          <p:cNvSpPr txBox="1">
            <a:spLocks noGrp="1"/>
          </p:cNvSpPr>
          <p:nvPr>
            <p:ph type="ctrTitle"/>
          </p:nvPr>
        </p:nvSpPr>
        <p:spPr>
          <a:xfrm>
            <a:off x="4878150" y="545000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740" name="Google Shape;740;g39c61d88940_0_5463"/>
          <p:cNvSpPr txBox="1">
            <a:spLocks noGrp="1"/>
          </p:cNvSpPr>
          <p:nvPr>
            <p:ph type="ctrTitle" idx="3"/>
          </p:nvPr>
        </p:nvSpPr>
        <p:spPr>
          <a:xfrm>
            <a:off x="4878150" y="871675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741" name="Google Shape;741;g39c61d88940_0_5463"/>
          <p:cNvSpPr txBox="1">
            <a:spLocks noGrp="1"/>
          </p:cNvSpPr>
          <p:nvPr>
            <p:ph type="body" idx="1"/>
          </p:nvPr>
        </p:nvSpPr>
        <p:spPr>
          <a:xfrm>
            <a:off x="5022800" y="1534513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742" name="Google Shape;742;g39c61d88940_0_546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g39c61d88940_0_5463"/>
          <p:cNvSpPr>
            <a:spLocks noGrp="1"/>
          </p:cNvSpPr>
          <p:nvPr>
            <p:ph type="pic" idx="4"/>
          </p:nvPr>
        </p:nvSpPr>
        <p:spPr>
          <a:xfrm>
            <a:off x="1058500" y="510750"/>
            <a:ext cx="2706600" cy="4122000"/>
          </a:xfrm>
          <a:prstGeom prst="rect">
            <a:avLst/>
          </a:prstGeom>
          <a:noFill/>
          <a:ln>
            <a:noFill/>
          </a:ln>
        </p:spPr>
      </p:sp>
      <p:sp>
        <p:nvSpPr>
          <p:cNvPr id="744" name="Google Shape;744;g39c61d88940_0_5463"/>
          <p:cNvSpPr>
            <a:spLocks noGrp="1"/>
          </p:cNvSpPr>
          <p:nvPr>
            <p:ph type="pic" idx="5"/>
          </p:nvPr>
        </p:nvSpPr>
        <p:spPr>
          <a:xfrm>
            <a:off x="2076725" y="891400"/>
            <a:ext cx="2424600" cy="318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- text and photo 4">
  <p:cSld name="TITLE_1_1_1_1_1_1_1_1_1_1_1_1_1_1">
    <p:bg>
      <p:bgPr>
        <a:solidFill>
          <a:schemeClr val="lt1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9c61d88940_0_5472"/>
          <p:cNvSpPr>
            <a:spLocks noGrp="1"/>
          </p:cNvSpPr>
          <p:nvPr>
            <p:ph type="pic" idx="2"/>
          </p:nvPr>
        </p:nvSpPr>
        <p:spPr>
          <a:xfrm>
            <a:off x="0" y="0"/>
            <a:ext cx="432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47" name="Google Shape;747;g39c61d88940_0_5472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748" name="Google Shape;748;g39c61d88940_0_5472"/>
          <p:cNvSpPr txBox="1">
            <a:spLocks noGrp="1"/>
          </p:cNvSpPr>
          <p:nvPr>
            <p:ph type="ctrTitle"/>
          </p:nvPr>
        </p:nvSpPr>
        <p:spPr>
          <a:xfrm>
            <a:off x="4631800" y="632338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749" name="Google Shape;749;g39c61d88940_0_5472"/>
          <p:cNvSpPr txBox="1">
            <a:spLocks noGrp="1"/>
          </p:cNvSpPr>
          <p:nvPr>
            <p:ph type="ctrTitle" idx="3"/>
          </p:nvPr>
        </p:nvSpPr>
        <p:spPr>
          <a:xfrm>
            <a:off x="4631800" y="959013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750" name="Google Shape;750;g39c61d88940_0_5472"/>
          <p:cNvSpPr txBox="1">
            <a:spLocks noGrp="1"/>
          </p:cNvSpPr>
          <p:nvPr>
            <p:ph type="body" idx="1"/>
          </p:nvPr>
        </p:nvSpPr>
        <p:spPr>
          <a:xfrm>
            <a:off x="4776450" y="162185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751" name="Google Shape;751;g39c61d88940_0_547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- text and photo 5">
  <p:cSld name="TITLE_1_1_1_1_1_1_1_1_1_1_1_1_1_1_1">
    <p:bg>
      <p:bgPr>
        <a:solidFill>
          <a:schemeClr val="lt1"/>
        </a:solid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9c61d88940_0_5479"/>
          <p:cNvSpPr>
            <a:spLocks noGrp="1"/>
          </p:cNvSpPr>
          <p:nvPr>
            <p:ph type="pic" idx="2"/>
          </p:nvPr>
        </p:nvSpPr>
        <p:spPr>
          <a:xfrm>
            <a:off x="6964600" y="0"/>
            <a:ext cx="217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g39c61d88940_0_5479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755" name="Google Shape;755;g39c61d88940_0_547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g39c61d88940_0_5479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757" name="Google Shape;757;g39c61d88940_0_5479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758" name="Google Shape;758;g39c61d88940_0_5479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3x Image_A">
  <p:cSld name="Content with 3x Image_A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0"/>
          <p:cNvSpPr>
            <a:spLocks noGrp="1"/>
          </p:cNvSpPr>
          <p:nvPr>
            <p:ph type="pic" idx="2"/>
          </p:nvPr>
        </p:nvSpPr>
        <p:spPr>
          <a:xfrm>
            <a:off x="5029057" y="0"/>
            <a:ext cx="4114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50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8" name="Google Shape;118;p50"/>
          <p:cNvSpPr txBox="1">
            <a:spLocks noGrp="1"/>
          </p:cNvSpPr>
          <p:nvPr>
            <p:ph type="body" idx="1"/>
          </p:nvPr>
        </p:nvSpPr>
        <p:spPr>
          <a:xfrm>
            <a:off x="468315" y="1558649"/>
            <a:ext cx="32364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19" name="Google Shape;119;p50"/>
          <p:cNvSpPr txBox="1">
            <a:spLocks noGrp="1"/>
          </p:cNvSpPr>
          <p:nvPr>
            <p:ph type="subTitle" idx="3"/>
          </p:nvPr>
        </p:nvSpPr>
        <p:spPr>
          <a:xfrm>
            <a:off x="468311" y="807113"/>
            <a:ext cx="32364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0" name="Google Shape;120;p50"/>
          <p:cNvSpPr txBox="1">
            <a:spLocks noGrp="1"/>
          </p:cNvSpPr>
          <p:nvPr>
            <p:ph type="title"/>
          </p:nvPr>
        </p:nvSpPr>
        <p:spPr>
          <a:xfrm>
            <a:off x="468314" y="519113"/>
            <a:ext cx="3236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0"/>
          <p:cNvSpPr>
            <a:spLocks noGrp="1"/>
          </p:cNvSpPr>
          <p:nvPr>
            <p:ph type="pic" idx="4"/>
          </p:nvPr>
        </p:nvSpPr>
        <p:spPr>
          <a:xfrm>
            <a:off x="5303500" y="1286842"/>
            <a:ext cx="2795100" cy="34938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50"/>
          <p:cNvSpPr>
            <a:spLocks noGrp="1"/>
          </p:cNvSpPr>
          <p:nvPr>
            <p:ph type="pic" idx="5"/>
          </p:nvPr>
        </p:nvSpPr>
        <p:spPr>
          <a:xfrm>
            <a:off x="5481122" y="1940343"/>
            <a:ext cx="2142300" cy="26778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3" name="Google Shape;123;p5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- text and table">
  <p:cSld name="TITLE_1_1_1_1_1_1_1_1_1_1_1_1_1_1_1_1_1">
    <p:bg>
      <p:bgPr>
        <a:solidFill>
          <a:schemeClr val="lt1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9c61d88940_0_5486"/>
          <p:cNvSpPr/>
          <p:nvPr/>
        </p:nvSpPr>
        <p:spPr>
          <a:xfrm>
            <a:off x="0" y="2615775"/>
            <a:ext cx="9144000" cy="25239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1" name="Google Shape;761;g39c61d88940_0_5486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762" name="Google Shape;762;g39c61d88940_0_5486"/>
          <p:cNvSpPr txBox="1">
            <a:spLocks noGrp="1"/>
          </p:cNvSpPr>
          <p:nvPr>
            <p:ph type="body" idx="1"/>
          </p:nvPr>
        </p:nvSpPr>
        <p:spPr>
          <a:xfrm>
            <a:off x="509800" y="1252025"/>
            <a:ext cx="81957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763" name="Google Shape;763;g39c61d88940_0_5486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764" name="Google Shape;764;g39c61d88940_0_5486"/>
          <p:cNvSpPr txBox="1">
            <a:spLocks noGrp="1"/>
          </p:cNvSpPr>
          <p:nvPr>
            <p:ph type="ctrTitle" idx="2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pic>
        <p:nvPicPr>
          <p:cNvPr id="765" name="Google Shape;765;g39c61d88940_0_548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9c61d88940_0_54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39c61d88940_0_5499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0" name="Google Shape;770;g39c61d88940_0_5499"/>
          <p:cNvSpPr txBox="1">
            <a:spLocks noGrp="1"/>
          </p:cNvSpPr>
          <p:nvPr>
            <p:ph type="ftr" idx="11"/>
          </p:nvPr>
        </p:nvSpPr>
        <p:spPr>
          <a:xfrm>
            <a:off x="3134375" y="4791456"/>
            <a:ext cx="42783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 1">
  <p:cSld name="TITLE_ONLY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9c61d88940_0_5502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8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3" name="Google Shape;773;g39c61d88940_0_5502"/>
          <p:cNvSpPr txBox="1">
            <a:spLocks noGrp="1"/>
          </p:cNvSpPr>
          <p:nvPr>
            <p:ph type="sldNum" idx="12"/>
          </p:nvPr>
        </p:nvSpPr>
        <p:spPr>
          <a:xfrm>
            <a:off x="252000" y="47880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2">
  <p:cSld name="Title Only 1 2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9c61d88940_0_5505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7895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venir"/>
              <a:buNone/>
              <a:defRPr sz="240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6" name="Google Shape;776;g39c61d88940_0_5505"/>
          <p:cNvSpPr txBox="1">
            <a:spLocks noGrp="1"/>
          </p:cNvSpPr>
          <p:nvPr>
            <p:ph type="ftr" idx="11"/>
          </p:nvPr>
        </p:nvSpPr>
        <p:spPr>
          <a:xfrm>
            <a:off x="972000" y="4938874"/>
            <a:ext cx="8172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A5A5A5"/>
              </a:buClr>
              <a:buSzPts val="800"/>
              <a:buFont typeface="Avenir"/>
              <a:buChar char="●"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○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■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●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○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77" name="Google Shape;777;g39c61d88940_0_5505"/>
          <p:cNvSpPr txBox="1">
            <a:spLocks noGrp="1"/>
          </p:cNvSpPr>
          <p:nvPr>
            <p:ph type="sldNum" idx="12"/>
          </p:nvPr>
        </p:nvSpPr>
        <p:spPr>
          <a:xfrm>
            <a:off x="252000" y="4938874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ummary">
  <p:cSld name="SECTION_HEADER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9c61d88940_0_5509"/>
          <p:cNvSpPr txBox="1">
            <a:spLocks noGrp="1"/>
          </p:cNvSpPr>
          <p:nvPr>
            <p:ph type="title"/>
          </p:nvPr>
        </p:nvSpPr>
        <p:spPr>
          <a:xfrm>
            <a:off x="311700" y="34912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9pPr>
          </a:lstStyle>
          <a:p/>
        </p:txBody>
      </p:sp>
      <p:sp>
        <p:nvSpPr>
          <p:cNvPr id="780" name="Google Shape;780;g39c61d88940_0_5509"/>
          <p:cNvSpPr txBox="1">
            <a:spLocks noGrp="1"/>
          </p:cNvSpPr>
          <p:nvPr>
            <p:ph type="sldNum" idx="12"/>
          </p:nvPr>
        </p:nvSpPr>
        <p:spPr>
          <a:xfrm>
            <a:off x="432000" y="4788000"/>
            <a:ext cx="5487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with picture 1">
  <p:cSld name="Title with picture_1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9c61d88940_0_55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ection">
  <p:cSld name="CUSTOM_1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g39c61d88940_0_5514"/>
          <p:cNvPicPr preferRelativeResize="0"/>
          <p:nvPr/>
        </p:nvPicPr>
        <p:blipFill rotWithShape="1">
          <a:blip r:embed="rId2"/>
          <a:srcRect t="5603" b="10135"/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g39c61d88940_0_5514"/>
          <p:cNvSpPr txBox="1">
            <a:spLocks noGrp="1"/>
          </p:cNvSpPr>
          <p:nvPr>
            <p:ph type="sldNum" idx="12"/>
          </p:nvPr>
        </p:nvSpPr>
        <p:spPr>
          <a:xfrm>
            <a:off x="252000" y="47880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786" name="Google Shape;786;g39c61d88940_0_5514"/>
          <p:cNvSpPr txBox="1"/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/>
              <a:buNone/>
            </a:pPr>
            <a:endParaRPr sz="5200" b="0" i="0" u="none" strike="noStrike" cap="none">
              <a:solidFill>
                <a:srgbClr val="68C6E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7" name="Google Shape;787;g39c61d88940_0_5514"/>
          <p:cNvSpPr txBox="1"/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endParaRPr sz="2800" b="0" i="0" u="none" strike="noStrike" cap="none">
              <a:solidFill>
                <a:srgbClr val="26294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8" name="Google Shape;788;g39c61d88940_0_5514"/>
          <p:cNvSpPr txBox="1">
            <a:spLocks noGrp="1"/>
          </p:cNvSpPr>
          <p:nvPr>
            <p:ph type="ctrTitle"/>
          </p:nvPr>
        </p:nvSpPr>
        <p:spPr>
          <a:xfrm>
            <a:off x="1967550" y="873600"/>
            <a:ext cx="50715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9" name="Google Shape;789;g39c61d88940_0_5514"/>
          <p:cNvSpPr txBox="1">
            <a:spLocks noGrp="1"/>
          </p:cNvSpPr>
          <p:nvPr>
            <p:ph type="subTitle" idx="1"/>
          </p:nvPr>
        </p:nvSpPr>
        <p:spPr>
          <a:xfrm>
            <a:off x="2592000" y="2475725"/>
            <a:ext cx="396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6cb9cb8532_0_2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8" name="Google Shape;798;g36cb9cb8532_0_2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9" name="Google Shape;799;g36cb9cb8532_0_2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9c2115c913_2_114"/>
          <p:cNvSpPr txBox="1">
            <a:spLocks noGrp="1"/>
          </p:cNvSpPr>
          <p:nvPr>
            <p:ph type="body" idx="1"/>
          </p:nvPr>
        </p:nvSpPr>
        <p:spPr>
          <a:xfrm>
            <a:off x="252000" y="1440000"/>
            <a:ext cx="40680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800">
                <a:solidFill>
                  <a:schemeClr val="accent1"/>
                </a:solidFill>
              </a:defRPr>
            </a:lvl1pPr>
            <a:lvl2pPr marL="914400" lvl="1" indent="-29527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  <a:defRPr sz="1050"/>
            </a:lvl2pPr>
            <a:lvl3pPr marL="1371600" lvl="2" indent="-2857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eriod"/>
              <a:defRPr sz="900"/>
            </a:lvl3pPr>
            <a:lvl4pPr marL="1828800" lvl="3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4pPr>
            <a:lvl5pPr marL="2286000" lvl="4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5pPr>
            <a:lvl6pPr marL="2743200" lvl="5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6pPr>
            <a:lvl7pPr marL="3200400" lvl="6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7pPr>
            <a:lvl8pPr marL="3657600" lvl="7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8pPr>
            <a:lvl9pPr marL="4114800" lvl="8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9pPr>
          </a:lstStyle>
          <a:p/>
        </p:txBody>
      </p:sp>
      <p:sp>
        <p:nvSpPr>
          <p:cNvPr id="802" name="Google Shape;802;g39c2115c913_2_114"/>
          <p:cNvSpPr txBox="1">
            <a:spLocks noGrp="1"/>
          </p:cNvSpPr>
          <p:nvPr>
            <p:ph type="body" idx="2"/>
          </p:nvPr>
        </p:nvSpPr>
        <p:spPr>
          <a:xfrm>
            <a:off x="251998" y="2520000"/>
            <a:ext cx="406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AutoNum type="arabicPeriod"/>
              <a:defRPr sz="1800">
                <a:solidFill>
                  <a:schemeClr val="accent2"/>
                </a:solidFill>
              </a:defRPr>
            </a:lvl1pPr>
            <a:lvl2pPr marL="914400" lvl="1" indent="-29527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  <a:defRPr sz="1050"/>
            </a:lvl2pPr>
            <a:lvl3pPr marL="1371600" lvl="2" indent="-2857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eriod"/>
              <a:defRPr sz="900"/>
            </a:lvl3pPr>
            <a:lvl4pPr marL="1828800" lvl="3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4pPr>
            <a:lvl5pPr marL="2286000" lvl="4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5pPr>
            <a:lvl6pPr marL="2743200" lvl="5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6pPr>
            <a:lvl7pPr marL="3200400" lvl="6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7pPr>
            <a:lvl8pPr marL="3657600" lvl="7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8pPr>
            <a:lvl9pPr marL="4114800" lvl="8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9pPr>
          </a:lstStyle>
          <a:p/>
        </p:txBody>
      </p:sp>
      <p:sp>
        <p:nvSpPr>
          <p:cNvPr id="803" name="Google Shape;803;g39c2115c913_2_114"/>
          <p:cNvSpPr txBox="1">
            <a:spLocks noGrp="1"/>
          </p:cNvSpPr>
          <p:nvPr>
            <p:ph type="body" idx="3"/>
          </p:nvPr>
        </p:nvSpPr>
        <p:spPr>
          <a:xfrm>
            <a:off x="251998" y="3600000"/>
            <a:ext cx="406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6294D"/>
              </a:buClr>
              <a:buSzPts val="1800"/>
              <a:buAutoNum type="arabicPeriod"/>
              <a:defRPr sz="1800">
                <a:solidFill>
                  <a:srgbClr val="26294D"/>
                </a:solidFill>
              </a:defRPr>
            </a:lvl1pPr>
            <a:lvl2pPr marL="914400" lvl="1" indent="-29527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6294D"/>
              </a:buClr>
              <a:buSzPts val="1050"/>
              <a:buAutoNum type="arabicPeriod"/>
              <a:defRPr sz="1050">
                <a:solidFill>
                  <a:srgbClr val="26294D"/>
                </a:solidFill>
              </a:defRPr>
            </a:lvl2pPr>
            <a:lvl3pPr marL="1371600" lvl="2" indent="-2857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6294D"/>
              </a:buClr>
              <a:buSzPts val="900"/>
              <a:buAutoNum type="arabicPeriod"/>
              <a:defRPr sz="900">
                <a:solidFill>
                  <a:srgbClr val="26294D"/>
                </a:solidFill>
              </a:defRPr>
            </a:lvl3pPr>
            <a:lvl4pPr marL="1828800" lvl="3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6294D"/>
              </a:buClr>
              <a:buSzPts val="750"/>
              <a:buAutoNum type="arabicPeriod"/>
              <a:defRPr sz="750">
                <a:solidFill>
                  <a:srgbClr val="26294D"/>
                </a:solidFill>
              </a:defRPr>
            </a:lvl4pPr>
            <a:lvl5pPr marL="2286000" lvl="4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6294D"/>
              </a:buClr>
              <a:buSzPts val="750"/>
              <a:buAutoNum type="arabicPeriod"/>
              <a:defRPr sz="750">
                <a:solidFill>
                  <a:srgbClr val="26294D"/>
                </a:solidFill>
              </a:defRPr>
            </a:lvl5pPr>
            <a:lvl6pPr marL="2743200" lvl="5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94D"/>
              </a:buClr>
              <a:buSzPts val="750"/>
              <a:buAutoNum type="arabicPeriod"/>
              <a:defRPr sz="750">
                <a:solidFill>
                  <a:srgbClr val="26294D"/>
                </a:solidFill>
              </a:defRPr>
            </a:lvl6pPr>
            <a:lvl7pPr marL="3200400" lvl="6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94D"/>
              </a:buClr>
              <a:buSzPts val="750"/>
              <a:buAutoNum type="arabicPeriod"/>
              <a:defRPr sz="750">
                <a:solidFill>
                  <a:srgbClr val="26294D"/>
                </a:solidFill>
              </a:defRPr>
            </a:lvl7pPr>
            <a:lvl8pPr marL="3657600" lvl="7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94D"/>
              </a:buClr>
              <a:buSzPts val="750"/>
              <a:buAutoNum type="arabicPeriod"/>
              <a:defRPr sz="750">
                <a:solidFill>
                  <a:srgbClr val="26294D"/>
                </a:solidFill>
              </a:defRPr>
            </a:lvl8pPr>
            <a:lvl9pPr marL="4114800" lvl="8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94D"/>
              </a:buClr>
              <a:buSzPts val="750"/>
              <a:buAutoNum type="arabicPeriod"/>
              <a:defRPr sz="750">
                <a:solidFill>
                  <a:srgbClr val="26294D"/>
                </a:solidFill>
              </a:defRPr>
            </a:lvl9pPr>
          </a:lstStyle>
          <a:p/>
        </p:txBody>
      </p:sp>
      <p:sp>
        <p:nvSpPr>
          <p:cNvPr id="804" name="Google Shape;804;g39c2115c913_2_114"/>
          <p:cNvSpPr txBox="1">
            <a:spLocks noGrp="1"/>
          </p:cNvSpPr>
          <p:nvPr>
            <p:ph type="body" idx="4"/>
          </p:nvPr>
        </p:nvSpPr>
        <p:spPr>
          <a:xfrm>
            <a:off x="4823998" y="1440000"/>
            <a:ext cx="406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AutoNum type="arabicPeriod"/>
              <a:defRPr sz="1800">
                <a:solidFill>
                  <a:schemeClr val="accent4"/>
                </a:solidFill>
              </a:defRPr>
            </a:lvl1pPr>
            <a:lvl2pPr marL="914400" lvl="1" indent="-29527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  <a:defRPr sz="1050"/>
            </a:lvl2pPr>
            <a:lvl3pPr marL="1371600" lvl="2" indent="-2857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eriod"/>
              <a:defRPr sz="900"/>
            </a:lvl3pPr>
            <a:lvl4pPr marL="1828800" lvl="3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4pPr>
            <a:lvl5pPr marL="2286000" lvl="4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5pPr>
            <a:lvl6pPr marL="2743200" lvl="5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6pPr>
            <a:lvl7pPr marL="3200400" lvl="6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7pPr>
            <a:lvl8pPr marL="3657600" lvl="7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8pPr>
            <a:lvl9pPr marL="4114800" lvl="8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9pPr>
          </a:lstStyle>
          <a:p/>
        </p:txBody>
      </p:sp>
      <p:sp>
        <p:nvSpPr>
          <p:cNvPr id="805" name="Google Shape;805;g39c2115c913_2_114"/>
          <p:cNvSpPr txBox="1">
            <a:spLocks noGrp="1"/>
          </p:cNvSpPr>
          <p:nvPr>
            <p:ph type="body" idx="5"/>
          </p:nvPr>
        </p:nvSpPr>
        <p:spPr>
          <a:xfrm>
            <a:off x="4823998" y="2520000"/>
            <a:ext cx="406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  <a:defRPr sz="1800">
                <a:solidFill>
                  <a:schemeClr val="dk2"/>
                </a:solidFill>
              </a:defRPr>
            </a:lvl1pPr>
            <a:lvl2pPr marL="914400" lvl="1" indent="-29527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AutoNum type="arabicPeriod"/>
              <a:defRPr sz="1050">
                <a:solidFill>
                  <a:schemeClr val="dk2"/>
                </a:solidFill>
              </a:defRPr>
            </a:lvl2pPr>
            <a:lvl3pPr marL="1371600" lvl="2" indent="-2857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AutoNum type="arabicPeriod"/>
              <a:defRPr sz="900">
                <a:solidFill>
                  <a:schemeClr val="dk2"/>
                </a:solidFill>
              </a:defRPr>
            </a:lvl3pPr>
            <a:lvl4pPr marL="1828800" lvl="3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"/>
              <a:buAutoNum type="arabicPeriod"/>
              <a:defRPr sz="750">
                <a:solidFill>
                  <a:schemeClr val="dk2"/>
                </a:solidFill>
              </a:defRPr>
            </a:lvl4pPr>
            <a:lvl5pPr marL="2286000" lvl="4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"/>
              <a:buAutoNum type="arabicPeriod"/>
              <a:defRPr sz="750">
                <a:solidFill>
                  <a:schemeClr val="dk2"/>
                </a:solidFill>
              </a:defRPr>
            </a:lvl5pPr>
            <a:lvl6pPr marL="2743200" lvl="5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AutoNum type="arabicPeriod"/>
              <a:defRPr sz="750">
                <a:solidFill>
                  <a:schemeClr val="dk2"/>
                </a:solidFill>
              </a:defRPr>
            </a:lvl6pPr>
            <a:lvl7pPr marL="3200400" lvl="6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AutoNum type="arabicPeriod"/>
              <a:defRPr sz="750">
                <a:solidFill>
                  <a:schemeClr val="dk2"/>
                </a:solidFill>
              </a:defRPr>
            </a:lvl7pPr>
            <a:lvl8pPr marL="3657600" lvl="7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AutoNum type="arabicPeriod"/>
              <a:defRPr sz="750">
                <a:solidFill>
                  <a:schemeClr val="dk2"/>
                </a:solidFill>
              </a:defRPr>
            </a:lvl8pPr>
            <a:lvl9pPr marL="4114800" lvl="8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AutoNum type="arabicPeriod"/>
              <a:defRPr sz="75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06" name="Google Shape;806;g39c2115c913_2_114"/>
          <p:cNvSpPr txBox="1">
            <a:spLocks noGrp="1"/>
          </p:cNvSpPr>
          <p:nvPr>
            <p:ph type="body" idx="6"/>
          </p:nvPr>
        </p:nvSpPr>
        <p:spPr>
          <a:xfrm>
            <a:off x="4823998" y="3600000"/>
            <a:ext cx="4068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AutoNum type="arabicPeriod"/>
              <a:defRPr sz="1800">
                <a:solidFill>
                  <a:schemeClr val="accent6"/>
                </a:solidFill>
              </a:defRPr>
            </a:lvl1pPr>
            <a:lvl2pPr marL="914400" lvl="1" indent="-29527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  <a:defRPr sz="1050"/>
            </a:lvl2pPr>
            <a:lvl3pPr marL="1371600" lvl="2" indent="-2857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eriod"/>
              <a:defRPr sz="900"/>
            </a:lvl3pPr>
            <a:lvl4pPr marL="1828800" lvl="3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4pPr>
            <a:lvl5pPr marL="2286000" lvl="4" indent="-27622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5pPr>
            <a:lvl6pPr marL="2743200" lvl="5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6pPr>
            <a:lvl7pPr marL="3200400" lvl="6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7pPr>
            <a:lvl8pPr marL="3657600" lvl="7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8pPr>
            <a:lvl9pPr marL="4114800" lvl="8" indent="-2762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AutoNum type="arabicPeriod"/>
              <a:defRPr sz="750"/>
            </a:lvl9pPr>
          </a:lstStyle>
          <a:p/>
        </p:txBody>
      </p:sp>
      <p:sp>
        <p:nvSpPr>
          <p:cNvPr id="807" name="Google Shape;807;g39c2115c913_2_114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g39c2115c913_2_114"/>
          <p:cNvSpPr txBox="1">
            <a:spLocks noGrp="1"/>
          </p:cNvSpPr>
          <p:nvPr>
            <p:ph type="body" idx="7"/>
          </p:nvPr>
        </p:nvSpPr>
        <p:spPr>
          <a:xfrm>
            <a:off x="580200" y="1728000"/>
            <a:ext cx="38160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>
                <a:solidFill>
                  <a:schemeClr val="accent1"/>
                </a:solidFill>
              </a:defRPr>
            </a:lvl1pPr>
            <a:lvl2pPr marL="914400" lvl="1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09" name="Google Shape;809;g39c2115c913_2_114"/>
          <p:cNvSpPr txBox="1">
            <a:spLocks noGrp="1"/>
          </p:cNvSpPr>
          <p:nvPr>
            <p:ph type="body" idx="8"/>
          </p:nvPr>
        </p:nvSpPr>
        <p:spPr>
          <a:xfrm>
            <a:off x="580200" y="2808000"/>
            <a:ext cx="38160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None/>
              <a:defRPr>
                <a:solidFill>
                  <a:schemeClr val="accent2"/>
                </a:solidFill>
              </a:defRPr>
            </a:lvl1pPr>
            <a:lvl2pPr marL="914400" lvl="1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10" name="Google Shape;810;g39c2115c913_2_114"/>
          <p:cNvSpPr txBox="1">
            <a:spLocks noGrp="1"/>
          </p:cNvSpPr>
          <p:nvPr>
            <p:ph type="body" idx="9"/>
          </p:nvPr>
        </p:nvSpPr>
        <p:spPr>
          <a:xfrm>
            <a:off x="580200" y="3888000"/>
            <a:ext cx="38160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6294D"/>
              </a:buClr>
              <a:buSzPts val="1300"/>
              <a:buNone/>
              <a:defRPr>
                <a:solidFill>
                  <a:srgbClr val="26294D"/>
                </a:solidFill>
              </a:defRPr>
            </a:lvl1pPr>
            <a:lvl2pPr marL="914400" lvl="1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6294D"/>
              </a:buClr>
              <a:buSzPts val="1300"/>
              <a:buChar char="○"/>
              <a:defRPr>
                <a:solidFill>
                  <a:srgbClr val="26294D"/>
                </a:solidFill>
              </a:defRPr>
            </a:lvl2pPr>
            <a:lvl3pPr marL="1371600" lvl="2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6294D"/>
              </a:buClr>
              <a:buSzPts val="1300"/>
              <a:buChar char="■"/>
              <a:defRPr>
                <a:solidFill>
                  <a:srgbClr val="26294D"/>
                </a:solidFill>
              </a:defRPr>
            </a:lvl3pPr>
            <a:lvl4pPr marL="1828800" lvl="3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6294D"/>
              </a:buClr>
              <a:buSzPts val="1300"/>
              <a:buChar char="●"/>
              <a:defRPr>
                <a:solidFill>
                  <a:srgbClr val="26294D"/>
                </a:solidFill>
              </a:defRPr>
            </a:lvl4pPr>
            <a:lvl5pPr marL="2286000" lvl="4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6294D"/>
              </a:buClr>
              <a:buSzPts val="1300"/>
              <a:buChar char="○"/>
              <a:defRPr>
                <a:solidFill>
                  <a:srgbClr val="26294D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94D"/>
              </a:buClr>
              <a:buSzPts val="1800"/>
              <a:buChar char="■"/>
              <a:defRPr>
                <a:solidFill>
                  <a:srgbClr val="26294D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94D"/>
              </a:buClr>
              <a:buSzPts val="1800"/>
              <a:buChar char="●"/>
              <a:defRPr>
                <a:solidFill>
                  <a:srgbClr val="26294D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94D"/>
              </a:buClr>
              <a:buSzPts val="1800"/>
              <a:buChar char="○"/>
              <a:defRPr>
                <a:solidFill>
                  <a:srgbClr val="26294D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94D"/>
              </a:buClr>
              <a:buSzPts val="1800"/>
              <a:buChar char="■"/>
              <a:defRPr>
                <a:solidFill>
                  <a:srgbClr val="26294D"/>
                </a:solidFill>
              </a:defRPr>
            </a:lvl9pPr>
          </a:lstStyle>
          <a:p/>
        </p:txBody>
      </p:sp>
      <p:sp>
        <p:nvSpPr>
          <p:cNvPr id="811" name="Google Shape;811;g39c2115c913_2_114"/>
          <p:cNvSpPr txBox="1">
            <a:spLocks noGrp="1"/>
          </p:cNvSpPr>
          <p:nvPr>
            <p:ph type="body" idx="13"/>
          </p:nvPr>
        </p:nvSpPr>
        <p:spPr>
          <a:xfrm>
            <a:off x="5152200" y="1728000"/>
            <a:ext cx="38160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None/>
              <a:defRPr>
                <a:solidFill>
                  <a:schemeClr val="accent4"/>
                </a:solidFill>
              </a:defRPr>
            </a:lvl1pPr>
            <a:lvl2pPr marL="914400" lvl="1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○"/>
              <a:defRPr>
                <a:solidFill>
                  <a:schemeClr val="accent4"/>
                </a:solidFill>
              </a:defRPr>
            </a:lvl2pPr>
            <a:lvl3pPr marL="1371600" lvl="2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■"/>
              <a:defRPr>
                <a:solidFill>
                  <a:schemeClr val="accent4"/>
                </a:solidFill>
              </a:defRPr>
            </a:lvl3pPr>
            <a:lvl4pPr marL="1828800" lvl="3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●"/>
              <a:defRPr>
                <a:solidFill>
                  <a:schemeClr val="accent4"/>
                </a:solidFill>
              </a:defRPr>
            </a:lvl4pPr>
            <a:lvl5pPr marL="2286000" lvl="4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○"/>
              <a:defRPr>
                <a:solidFill>
                  <a:schemeClr val="accent4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12" name="Google Shape;812;g39c2115c913_2_114"/>
          <p:cNvSpPr txBox="1">
            <a:spLocks noGrp="1"/>
          </p:cNvSpPr>
          <p:nvPr>
            <p:ph type="body" idx="14"/>
          </p:nvPr>
        </p:nvSpPr>
        <p:spPr>
          <a:xfrm>
            <a:off x="5152200" y="2808000"/>
            <a:ext cx="38160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>
                <a:solidFill>
                  <a:schemeClr val="dk2"/>
                </a:solidFill>
              </a:defRPr>
            </a:lvl1pPr>
            <a:lvl2pPr marL="914400" lvl="1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>
                <a:solidFill>
                  <a:schemeClr val="dk2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13" name="Google Shape;813;g39c2115c913_2_114"/>
          <p:cNvSpPr txBox="1">
            <a:spLocks noGrp="1"/>
          </p:cNvSpPr>
          <p:nvPr>
            <p:ph type="body" idx="15"/>
          </p:nvPr>
        </p:nvSpPr>
        <p:spPr>
          <a:xfrm>
            <a:off x="5152200" y="3888000"/>
            <a:ext cx="38160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None/>
              <a:defRPr>
                <a:solidFill>
                  <a:schemeClr val="accent6"/>
                </a:solidFill>
              </a:defRPr>
            </a:lvl1pPr>
            <a:lvl2pPr marL="914400" lvl="1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11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14" name="Google Shape;814;g39c2115c913_2_114"/>
          <p:cNvSpPr txBox="1">
            <a:spLocks noGrp="1"/>
          </p:cNvSpPr>
          <p:nvPr>
            <p:ph type="sldNum" idx="12"/>
          </p:nvPr>
        </p:nvSpPr>
        <p:spPr>
          <a:xfrm>
            <a:off x="252000" y="47880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3x Image_B">
  <p:cSld name="Content with 3x Image_B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1"/>
          <p:cNvSpPr>
            <a:spLocks noGrp="1"/>
          </p:cNvSpPr>
          <p:nvPr>
            <p:ph type="pic" idx="2"/>
          </p:nvPr>
        </p:nvSpPr>
        <p:spPr>
          <a:xfrm>
            <a:off x="5898248" y="519113"/>
            <a:ext cx="3028200" cy="20526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51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27" name="Google Shape;127;p51"/>
          <p:cNvSpPr txBox="1">
            <a:spLocks noGrp="1"/>
          </p:cNvSpPr>
          <p:nvPr>
            <p:ph type="body" idx="1"/>
          </p:nvPr>
        </p:nvSpPr>
        <p:spPr>
          <a:xfrm>
            <a:off x="468315" y="1558649"/>
            <a:ext cx="32364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28" name="Google Shape;128;p51"/>
          <p:cNvSpPr txBox="1">
            <a:spLocks noGrp="1"/>
          </p:cNvSpPr>
          <p:nvPr>
            <p:ph type="subTitle" idx="3"/>
          </p:nvPr>
        </p:nvSpPr>
        <p:spPr>
          <a:xfrm>
            <a:off x="468312" y="807113"/>
            <a:ext cx="32364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9" name="Google Shape;129;p51"/>
          <p:cNvSpPr txBox="1">
            <a:spLocks noGrp="1"/>
          </p:cNvSpPr>
          <p:nvPr>
            <p:ph type="title"/>
          </p:nvPr>
        </p:nvSpPr>
        <p:spPr>
          <a:xfrm>
            <a:off x="468314" y="519113"/>
            <a:ext cx="3236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1"/>
          <p:cNvSpPr>
            <a:spLocks noGrp="1"/>
          </p:cNvSpPr>
          <p:nvPr>
            <p:ph type="pic" idx="4"/>
          </p:nvPr>
        </p:nvSpPr>
        <p:spPr>
          <a:xfrm>
            <a:off x="5028624" y="1558649"/>
            <a:ext cx="3028200" cy="20526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51"/>
          <p:cNvSpPr>
            <a:spLocks noGrp="1"/>
          </p:cNvSpPr>
          <p:nvPr>
            <p:ph type="pic" idx="5"/>
          </p:nvPr>
        </p:nvSpPr>
        <p:spPr>
          <a:xfrm>
            <a:off x="4158412" y="2571750"/>
            <a:ext cx="3028200" cy="205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content 1">
  <p:cSld name="1_8-content_1">
    <p:bg>
      <p:bgPr>
        <a:solidFill>
          <a:schemeClr val="lt1"/>
        </a:solid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9"/>
          <p:cNvSpPr txBox="1">
            <a:spLocks noGrp="1"/>
          </p:cNvSpPr>
          <p:nvPr>
            <p:ph type="sldNum" idx="12"/>
          </p:nvPr>
        </p:nvSpPr>
        <p:spPr>
          <a:xfrm>
            <a:off x="235459" y="45987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17" name="Google Shape;817;p39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79839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2600" b="0" i="0">
                <a:solidFill>
                  <a:srgbClr val="5495FC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3x Image_A">
  <p:cSld name="Content with 3x Image_A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0"/>
          <p:cNvSpPr>
            <a:spLocks noGrp="1"/>
          </p:cNvSpPr>
          <p:nvPr>
            <p:ph type="pic" idx="2"/>
          </p:nvPr>
        </p:nvSpPr>
        <p:spPr>
          <a:xfrm>
            <a:off x="5029057" y="0"/>
            <a:ext cx="4114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20" name="Google Shape;820;p40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21" name="Google Shape;821;p40"/>
          <p:cNvSpPr txBox="1">
            <a:spLocks noGrp="1"/>
          </p:cNvSpPr>
          <p:nvPr>
            <p:ph type="body" idx="1"/>
          </p:nvPr>
        </p:nvSpPr>
        <p:spPr>
          <a:xfrm>
            <a:off x="468315" y="1558649"/>
            <a:ext cx="32364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822" name="Google Shape;822;p40"/>
          <p:cNvSpPr txBox="1">
            <a:spLocks noGrp="1"/>
          </p:cNvSpPr>
          <p:nvPr>
            <p:ph type="subTitle" idx="3"/>
          </p:nvPr>
        </p:nvSpPr>
        <p:spPr>
          <a:xfrm>
            <a:off x="468311" y="807113"/>
            <a:ext cx="32364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23" name="Google Shape;823;p40"/>
          <p:cNvSpPr txBox="1">
            <a:spLocks noGrp="1"/>
          </p:cNvSpPr>
          <p:nvPr>
            <p:ph type="title"/>
          </p:nvPr>
        </p:nvSpPr>
        <p:spPr>
          <a:xfrm>
            <a:off x="468314" y="519113"/>
            <a:ext cx="3236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4" name="Google Shape;824;p40"/>
          <p:cNvSpPr>
            <a:spLocks noGrp="1"/>
          </p:cNvSpPr>
          <p:nvPr>
            <p:ph type="pic" idx="4"/>
          </p:nvPr>
        </p:nvSpPr>
        <p:spPr>
          <a:xfrm>
            <a:off x="5303500" y="1286842"/>
            <a:ext cx="2795100" cy="3493800"/>
          </a:xfrm>
          <a:prstGeom prst="rect">
            <a:avLst/>
          </a:prstGeom>
          <a:noFill/>
          <a:ln>
            <a:noFill/>
          </a:ln>
        </p:spPr>
      </p:sp>
      <p:sp>
        <p:nvSpPr>
          <p:cNvPr id="825" name="Google Shape;825;p40"/>
          <p:cNvSpPr>
            <a:spLocks noGrp="1"/>
          </p:cNvSpPr>
          <p:nvPr>
            <p:ph type="pic" idx="5"/>
          </p:nvPr>
        </p:nvSpPr>
        <p:spPr>
          <a:xfrm>
            <a:off x="5481122" y="1940343"/>
            <a:ext cx="2142300" cy="2677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85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28" name="Google Shape;828;p85"/>
          <p:cNvSpPr txBox="1">
            <a:spLocks noGrp="1"/>
          </p:cNvSpPr>
          <p:nvPr>
            <p:ph type="subTitle" idx="1"/>
          </p:nvPr>
        </p:nvSpPr>
        <p:spPr>
          <a:xfrm>
            <a:off x="468312" y="807113"/>
            <a:ext cx="60702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29" name="Google Shape;829;p85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ne column layout - Full White">
  <p:cSld name="2_One column layout - Full White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86"/>
          <p:cNvSpPr txBox="1">
            <a:spLocks noGrp="1"/>
          </p:cNvSpPr>
          <p:nvPr>
            <p:ph type="body" idx="1"/>
          </p:nvPr>
        </p:nvSpPr>
        <p:spPr>
          <a:xfrm>
            <a:off x="290944" y="147638"/>
            <a:ext cx="85623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sp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9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6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400"/>
              <a:buChar char="○"/>
              <a:defRPr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200"/>
              <a:buChar char="•"/>
              <a:defRPr/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100"/>
              <a:buChar char="–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32" name="Google Shape;832;p86"/>
          <p:cNvSpPr txBox="1">
            <a:spLocks noGrp="1"/>
          </p:cNvSpPr>
          <p:nvPr>
            <p:ph type="body" idx="2"/>
          </p:nvPr>
        </p:nvSpPr>
        <p:spPr>
          <a:xfrm>
            <a:off x="290944" y="1064694"/>
            <a:ext cx="85623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1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6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400"/>
              <a:buChar char="○"/>
              <a:defRPr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200"/>
              <a:buChar char="•"/>
              <a:defRPr/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100"/>
              <a:buChar char="–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33" name="Google Shape;833;p86"/>
          <p:cNvSpPr txBox="1">
            <a:spLocks noGrp="1"/>
          </p:cNvSpPr>
          <p:nvPr>
            <p:ph type="body" idx="3"/>
          </p:nvPr>
        </p:nvSpPr>
        <p:spPr>
          <a:xfrm>
            <a:off x="285750" y="1393408"/>
            <a:ext cx="85677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6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400"/>
              <a:buChar char="○"/>
              <a:defRPr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200"/>
              <a:buChar char="•"/>
              <a:defRPr/>
            </a:lvl4pPr>
            <a:lvl5pPr marL="2286000" lvl="4" indent="-2984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21E2B"/>
              </a:buClr>
              <a:buSzPts val="1100"/>
              <a:buChar char="–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34" name="Google Shape;834;p86"/>
          <p:cNvSpPr txBox="1">
            <a:spLocks noGrp="1"/>
          </p:cNvSpPr>
          <p:nvPr>
            <p:ph type="title"/>
          </p:nvPr>
        </p:nvSpPr>
        <p:spPr>
          <a:xfrm>
            <a:off x="290944" y="378619"/>
            <a:ext cx="8562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entury Gothic" panose="020B0502020202020204"/>
              <a:buNone/>
              <a:defRPr sz="1800" b="1" i="0" u="none" strike="noStrike" cap="none">
                <a:solidFill>
                  <a:schemeClr val="dk2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pic>
        <p:nvPicPr>
          <p:cNvPr id="835" name="Google Shape;835;p86" descr="A picture containing logo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13749" y="4622101"/>
            <a:ext cx="1185563" cy="381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accen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7"/>
          <p:cNvSpPr/>
          <p:nvPr/>
        </p:nvSpPr>
        <p:spPr>
          <a:xfrm>
            <a:off x="9141618" y="1715344"/>
            <a:ext cx="2381" cy="1330166"/>
          </a:xfrm>
          <a:custGeom>
            <a:avLst/>
            <a:gdLst/>
            <a:ahLst/>
            <a:cxnLst/>
            <a:rect l="l" t="t" r="r" b="b"/>
            <a:pathLst>
              <a:path w="2381" h="1330166" extrusionOk="0">
                <a:moveTo>
                  <a:pt x="0" y="1324213"/>
                </a:moveTo>
                <a:lnTo>
                  <a:pt x="2381" y="1330166"/>
                </a:lnTo>
                <a:lnTo>
                  <a:pt x="2381" y="5477"/>
                </a:lnTo>
                <a:lnTo>
                  <a:pt x="0" y="0"/>
                </a:lnTo>
                <a:lnTo>
                  <a:pt x="0" y="1324213"/>
                </a:lnTo>
                <a:close/>
              </a:path>
            </a:pathLst>
          </a:custGeom>
          <a:solidFill>
            <a:srgbClr val="7DAC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8" name="Google Shape;838;p87"/>
          <p:cNvSpPr/>
          <p:nvPr/>
        </p:nvSpPr>
        <p:spPr>
          <a:xfrm>
            <a:off x="2381" y="811231"/>
            <a:ext cx="9139237" cy="2514886"/>
          </a:xfrm>
          <a:custGeom>
            <a:avLst/>
            <a:gdLst/>
            <a:ahLst/>
            <a:cxnLst/>
            <a:rect l="l" t="t" r="r" b="b"/>
            <a:pathLst>
              <a:path w="9139237" h="2514886" extrusionOk="0">
                <a:moveTo>
                  <a:pt x="970788" y="464296"/>
                </a:moveTo>
                <a:lnTo>
                  <a:pt x="970788" y="464344"/>
                </a:lnTo>
                <a:cubicBezTo>
                  <a:pt x="516207" y="464344"/>
                  <a:pt x="235696" y="730377"/>
                  <a:pt x="235696" y="1243013"/>
                </a:cubicBezTo>
                <a:cubicBezTo>
                  <a:pt x="235696" y="1803987"/>
                  <a:pt x="540258" y="2050637"/>
                  <a:pt x="994934" y="2050637"/>
                </a:cubicBezTo>
                <a:cubicBezTo>
                  <a:pt x="1449610" y="2050637"/>
                  <a:pt x="1720406" y="1760458"/>
                  <a:pt x="1720406" y="1257491"/>
                </a:cubicBezTo>
                <a:cubicBezTo>
                  <a:pt x="1720406" y="725472"/>
                  <a:pt x="1435084" y="464296"/>
                  <a:pt x="970788" y="464296"/>
                </a:cubicBezTo>
                <a:close/>
                <a:moveTo>
                  <a:pt x="8436530" y="449818"/>
                </a:moveTo>
                <a:cubicBezTo>
                  <a:pt x="8373713" y="633603"/>
                  <a:pt x="8276938" y="880253"/>
                  <a:pt x="8156019" y="1175242"/>
                </a:cubicBezTo>
                <a:lnTo>
                  <a:pt x="7991570" y="1576626"/>
                </a:lnTo>
                <a:lnTo>
                  <a:pt x="7991617" y="1576626"/>
                </a:lnTo>
                <a:lnTo>
                  <a:pt x="8876680" y="1576626"/>
                </a:lnTo>
                <a:lnTo>
                  <a:pt x="8712183" y="1175242"/>
                </a:lnTo>
                <a:cubicBezTo>
                  <a:pt x="8596121" y="885063"/>
                  <a:pt x="8499443" y="633603"/>
                  <a:pt x="8436530" y="449818"/>
                </a:cubicBezTo>
                <a:close/>
                <a:moveTo>
                  <a:pt x="4562904" y="48339"/>
                </a:moveTo>
                <a:lnTo>
                  <a:pt x="5152978" y="48339"/>
                </a:lnTo>
                <a:lnTo>
                  <a:pt x="5651087" y="1291304"/>
                </a:lnTo>
                <a:cubicBezTo>
                  <a:pt x="5772007" y="1591151"/>
                  <a:pt x="5863971" y="1842658"/>
                  <a:pt x="5921931" y="2031254"/>
                </a:cubicBezTo>
                <a:cubicBezTo>
                  <a:pt x="5984844" y="1842611"/>
                  <a:pt x="6076664" y="1581483"/>
                  <a:pt x="6192727" y="1291304"/>
                </a:cubicBezTo>
                <a:lnTo>
                  <a:pt x="6690837" y="48339"/>
                </a:lnTo>
                <a:lnTo>
                  <a:pt x="6690884" y="48339"/>
                </a:lnTo>
                <a:lnTo>
                  <a:pt x="7271290" y="48339"/>
                </a:lnTo>
                <a:lnTo>
                  <a:pt x="6366939" y="2195655"/>
                </a:lnTo>
                <a:cubicBezTo>
                  <a:pt x="6255687" y="2466451"/>
                  <a:pt x="6110669" y="2514838"/>
                  <a:pt x="5917168" y="2514838"/>
                </a:cubicBezTo>
                <a:cubicBezTo>
                  <a:pt x="5723668" y="2514838"/>
                  <a:pt x="5578602" y="2466499"/>
                  <a:pt x="5467350" y="2195655"/>
                </a:cubicBezTo>
                <a:close/>
                <a:moveTo>
                  <a:pt x="2798873" y="48339"/>
                </a:moveTo>
                <a:lnTo>
                  <a:pt x="3350180" y="48339"/>
                </a:lnTo>
                <a:lnTo>
                  <a:pt x="3350180" y="2002298"/>
                </a:lnTo>
                <a:lnTo>
                  <a:pt x="4728495" y="2002298"/>
                </a:lnTo>
                <a:lnTo>
                  <a:pt x="4728495" y="2466499"/>
                </a:lnTo>
                <a:lnTo>
                  <a:pt x="3417950" y="2466499"/>
                </a:lnTo>
                <a:cubicBezTo>
                  <a:pt x="3021329" y="2466499"/>
                  <a:pt x="2798873" y="2258568"/>
                  <a:pt x="2798873" y="1900666"/>
                </a:cubicBezTo>
                <a:close/>
                <a:moveTo>
                  <a:pt x="8436530" y="0"/>
                </a:moveTo>
                <a:cubicBezTo>
                  <a:pt x="8630030" y="0"/>
                  <a:pt x="8770238" y="48339"/>
                  <a:pt x="8886348" y="319230"/>
                </a:cubicBezTo>
                <a:lnTo>
                  <a:pt x="9139237" y="904113"/>
                </a:lnTo>
                <a:lnTo>
                  <a:pt x="9139237" y="2228374"/>
                </a:lnTo>
                <a:lnTo>
                  <a:pt x="9060370" y="2031254"/>
                </a:lnTo>
                <a:lnTo>
                  <a:pt x="7807737" y="2031254"/>
                </a:lnTo>
                <a:lnTo>
                  <a:pt x="7633715" y="2466499"/>
                </a:lnTo>
                <a:lnTo>
                  <a:pt x="7058215" y="2466499"/>
                </a:lnTo>
                <a:lnTo>
                  <a:pt x="7986760" y="319230"/>
                </a:lnTo>
                <a:cubicBezTo>
                  <a:pt x="8107679" y="43529"/>
                  <a:pt x="8243029" y="0"/>
                  <a:pt x="8436530" y="0"/>
                </a:cubicBezTo>
                <a:close/>
                <a:moveTo>
                  <a:pt x="990076" y="0"/>
                </a:moveTo>
                <a:cubicBezTo>
                  <a:pt x="1788081" y="0"/>
                  <a:pt x="2286191" y="440198"/>
                  <a:pt x="2286191" y="1247823"/>
                </a:cubicBezTo>
                <a:cubicBezTo>
                  <a:pt x="2286191" y="2055448"/>
                  <a:pt x="1797749" y="2514886"/>
                  <a:pt x="965930" y="2514886"/>
                </a:cubicBezTo>
                <a:cubicBezTo>
                  <a:pt x="558594" y="2514886"/>
                  <a:pt x="226171" y="2402538"/>
                  <a:pt x="0" y="2177891"/>
                </a:cubicBezTo>
                <a:lnTo>
                  <a:pt x="0" y="360140"/>
                </a:lnTo>
                <a:cubicBezTo>
                  <a:pt x="233410" y="124777"/>
                  <a:pt x="577501" y="0"/>
                  <a:pt x="990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9" name="Google Shape;839;p87"/>
          <p:cNvSpPr/>
          <p:nvPr/>
        </p:nvSpPr>
        <p:spPr>
          <a:xfrm>
            <a:off x="476249" y="1727679"/>
            <a:ext cx="4095654" cy="681895"/>
          </a:xfrm>
          <a:custGeom>
            <a:avLst/>
            <a:gdLst/>
            <a:ahLst/>
            <a:cxnLst/>
            <a:rect l="l" t="t" r="r" b="b"/>
            <a:pathLst>
              <a:path w="4095654" h="681895" extrusionOk="0">
                <a:moveTo>
                  <a:pt x="1043750" y="125921"/>
                </a:moveTo>
                <a:cubicBezTo>
                  <a:pt x="917877" y="125921"/>
                  <a:pt x="844439" y="198072"/>
                  <a:pt x="844439" y="337042"/>
                </a:cubicBezTo>
                <a:cubicBezTo>
                  <a:pt x="844439" y="489156"/>
                  <a:pt x="925735" y="556022"/>
                  <a:pt x="1050274" y="556022"/>
                </a:cubicBezTo>
                <a:cubicBezTo>
                  <a:pt x="1174814" y="556022"/>
                  <a:pt x="1246965" y="477345"/>
                  <a:pt x="1246965" y="340995"/>
                </a:cubicBezTo>
                <a:cubicBezTo>
                  <a:pt x="1246965" y="196739"/>
                  <a:pt x="1169622" y="125921"/>
                  <a:pt x="1043750" y="125921"/>
                </a:cubicBezTo>
                <a:close/>
                <a:moveTo>
                  <a:pt x="3067859" y="122015"/>
                </a:moveTo>
                <a:cubicBezTo>
                  <a:pt x="3050809" y="171831"/>
                  <a:pt x="3024568" y="238696"/>
                  <a:pt x="2991802" y="318706"/>
                </a:cubicBezTo>
                <a:lnTo>
                  <a:pt x="2947225" y="427529"/>
                </a:lnTo>
                <a:lnTo>
                  <a:pt x="3187159" y="427529"/>
                </a:lnTo>
                <a:lnTo>
                  <a:pt x="3142582" y="318706"/>
                </a:lnTo>
                <a:cubicBezTo>
                  <a:pt x="3111150" y="240030"/>
                  <a:pt x="3084908" y="171831"/>
                  <a:pt x="3067859" y="122015"/>
                </a:cubicBezTo>
                <a:close/>
                <a:moveTo>
                  <a:pt x="3339179" y="13192"/>
                </a:moveTo>
                <a:lnTo>
                  <a:pt x="3509629" y="13192"/>
                </a:lnTo>
                <a:lnTo>
                  <a:pt x="3665648" y="272843"/>
                </a:lnTo>
                <a:cubicBezTo>
                  <a:pt x="3690556" y="313468"/>
                  <a:pt x="3706320" y="341042"/>
                  <a:pt x="3720703" y="372475"/>
                </a:cubicBezTo>
                <a:cubicBezTo>
                  <a:pt x="3733800" y="340995"/>
                  <a:pt x="3749564" y="314801"/>
                  <a:pt x="3774471" y="272843"/>
                </a:cubicBezTo>
                <a:lnTo>
                  <a:pt x="3931777" y="13192"/>
                </a:lnTo>
                <a:lnTo>
                  <a:pt x="4095654" y="13192"/>
                </a:lnTo>
                <a:lnTo>
                  <a:pt x="3821620" y="455057"/>
                </a:lnTo>
                <a:cubicBezTo>
                  <a:pt x="3790140" y="506206"/>
                  <a:pt x="3792759" y="519303"/>
                  <a:pt x="3792759" y="582263"/>
                </a:cubicBezTo>
                <a:lnTo>
                  <a:pt x="3792855" y="582263"/>
                </a:lnTo>
                <a:lnTo>
                  <a:pt x="3792855" y="668798"/>
                </a:lnTo>
                <a:lnTo>
                  <a:pt x="3642074" y="668798"/>
                </a:lnTo>
                <a:lnTo>
                  <a:pt x="3642074" y="582263"/>
                </a:lnTo>
                <a:cubicBezTo>
                  <a:pt x="3642074" y="519350"/>
                  <a:pt x="3644693" y="506206"/>
                  <a:pt x="3613213" y="455057"/>
                </a:cubicBezTo>
                <a:close/>
                <a:moveTo>
                  <a:pt x="2017633" y="13192"/>
                </a:moveTo>
                <a:lnTo>
                  <a:pt x="2177605" y="13192"/>
                </a:lnTo>
                <a:lnTo>
                  <a:pt x="2312670" y="350186"/>
                </a:lnTo>
                <a:cubicBezTo>
                  <a:pt x="2345436" y="431482"/>
                  <a:pt x="2370391" y="499681"/>
                  <a:pt x="2386108" y="550783"/>
                </a:cubicBezTo>
                <a:cubicBezTo>
                  <a:pt x="2403157" y="499634"/>
                  <a:pt x="2428065" y="428863"/>
                  <a:pt x="2459545" y="350186"/>
                </a:cubicBezTo>
                <a:lnTo>
                  <a:pt x="2594610" y="13192"/>
                </a:lnTo>
                <a:lnTo>
                  <a:pt x="2751963" y="13192"/>
                </a:lnTo>
                <a:lnTo>
                  <a:pt x="2506789" y="595360"/>
                </a:lnTo>
                <a:lnTo>
                  <a:pt x="2506742" y="595360"/>
                </a:lnTo>
                <a:cubicBezTo>
                  <a:pt x="2476595" y="668798"/>
                  <a:pt x="2437257" y="681895"/>
                  <a:pt x="2384822" y="681895"/>
                </a:cubicBezTo>
                <a:cubicBezTo>
                  <a:pt x="2332386" y="681895"/>
                  <a:pt x="2293001" y="668798"/>
                  <a:pt x="2262854" y="595360"/>
                </a:cubicBezTo>
                <a:close/>
                <a:moveTo>
                  <a:pt x="1539383" y="13192"/>
                </a:moveTo>
                <a:lnTo>
                  <a:pt x="1688878" y="13192"/>
                </a:lnTo>
                <a:lnTo>
                  <a:pt x="1688878" y="542925"/>
                </a:lnTo>
                <a:lnTo>
                  <a:pt x="2062544" y="542925"/>
                </a:lnTo>
                <a:lnTo>
                  <a:pt x="2062544" y="668798"/>
                </a:lnTo>
                <a:lnTo>
                  <a:pt x="1707213" y="668798"/>
                </a:lnTo>
                <a:cubicBezTo>
                  <a:pt x="1599676" y="668798"/>
                  <a:pt x="1539383" y="612410"/>
                  <a:pt x="1539383" y="515398"/>
                </a:cubicBezTo>
                <a:close/>
                <a:moveTo>
                  <a:pt x="3067859" y="95"/>
                </a:moveTo>
                <a:cubicBezTo>
                  <a:pt x="3120341" y="95"/>
                  <a:pt x="3158346" y="13192"/>
                  <a:pt x="3189826" y="86630"/>
                </a:cubicBezTo>
                <a:lnTo>
                  <a:pt x="3441572" y="668798"/>
                </a:lnTo>
                <a:lnTo>
                  <a:pt x="3284219" y="668798"/>
                </a:lnTo>
                <a:lnTo>
                  <a:pt x="3237023" y="550783"/>
                </a:lnTo>
                <a:lnTo>
                  <a:pt x="2897409" y="550783"/>
                </a:lnTo>
                <a:lnTo>
                  <a:pt x="2850212" y="668798"/>
                </a:lnTo>
                <a:lnTo>
                  <a:pt x="2694193" y="668798"/>
                </a:lnTo>
                <a:lnTo>
                  <a:pt x="2945939" y="86630"/>
                </a:lnTo>
                <a:cubicBezTo>
                  <a:pt x="2978705" y="11906"/>
                  <a:pt x="3015376" y="95"/>
                  <a:pt x="3067859" y="95"/>
                </a:cubicBezTo>
                <a:close/>
                <a:moveTo>
                  <a:pt x="1048941" y="48"/>
                </a:moveTo>
                <a:cubicBezTo>
                  <a:pt x="1261348" y="48"/>
                  <a:pt x="1400366" y="122015"/>
                  <a:pt x="1400366" y="338328"/>
                </a:cubicBezTo>
                <a:lnTo>
                  <a:pt x="1400366" y="338376"/>
                </a:lnTo>
                <a:cubicBezTo>
                  <a:pt x="1400366" y="557356"/>
                  <a:pt x="1267920" y="681895"/>
                  <a:pt x="1042416" y="681895"/>
                </a:cubicBezTo>
                <a:cubicBezTo>
                  <a:pt x="828675" y="681895"/>
                  <a:pt x="690991" y="567833"/>
                  <a:pt x="690991" y="339662"/>
                </a:cubicBezTo>
                <a:cubicBezTo>
                  <a:pt x="690991" y="111490"/>
                  <a:pt x="836533" y="48"/>
                  <a:pt x="1048941" y="48"/>
                </a:cubicBezTo>
                <a:close/>
                <a:moveTo>
                  <a:pt x="288465" y="0"/>
                </a:moveTo>
                <a:cubicBezTo>
                  <a:pt x="364522" y="0"/>
                  <a:pt x="457629" y="7858"/>
                  <a:pt x="542830" y="27527"/>
                </a:cubicBezTo>
                <a:lnTo>
                  <a:pt x="542830" y="154734"/>
                </a:lnTo>
                <a:cubicBezTo>
                  <a:pt x="444484" y="132445"/>
                  <a:pt x="364522" y="123254"/>
                  <a:pt x="288465" y="123254"/>
                </a:cubicBezTo>
                <a:cubicBezTo>
                  <a:pt x="191452" y="123254"/>
                  <a:pt x="153400" y="139017"/>
                  <a:pt x="153400" y="184880"/>
                </a:cubicBezTo>
                <a:cubicBezTo>
                  <a:pt x="153400" y="224219"/>
                  <a:pt x="179642" y="247841"/>
                  <a:pt x="321231" y="274034"/>
                </a:cubicBezTo>
                <a:cubicBezTo>
                  <a:pt x="542830" y="314658"/>
                  <a:pt x="590026" y="378905"/>
                  <a:pt x="590026" y="477250"/>
                </a:cubicBezTo>
                <a:cubicBezTo>
                  <a:pt x="590026" y="591360"/>
                  <a:pt x="502206" y="681800"/>
                  <a:pt x="287131" y="681800"/>
                </a:cubicBezTo>
                <a:lnTo>
                  <a:pt x="287131" y="681847"/>
                </a:lnTo>
                <a:cubicBezTo>
                  <a:pt x="171783" y="681847"/>
                  <a:pt x="97012" y="672703"/>
                  <a:pt x="14430" y="655606"/>
                </a:cubicBezTo>
                <a:lnTo>
                  <a:pt x="14430" y="528399"/>
                </a:lnTo>
                <a:cubicBezTo>
                  <a:pt x="85249" y="545449"/>
                  <a:pt x="153400" y="558594"/>
                  <a:pt x="287131" y="558594"/>
                </a:cubicBezTo>
                <a:cubicBezTo>
                  <a:pt x="402527" y="558594"/>
                  <a:pt x="436626" y="533686"/>
                  <a:pt x="436626" y="487775"/>
                </a:cubicBezTo>
                <a:cubicBezTo>
                  <a:pt x="436626" y="444484"/>
                  <a:pt x="405146" y="422196"/>
                  <a:pt x="280607" y="401241"/>
                </a:cubicBezTo>
                <a:cubicBezTo>
                  <a:pt x="59007" y="363236"/>
                  <a:pt x="0" y="300276"/>
                  <a:pt x="0" y="194072"/>
                </a:cubicBezTo>
                <a:cubicBezTo>
                  <a:pt x="0" y="65580"/>
                  <a:pt x="103584" y="0"/>
                  <a:pt x="2884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0" name="Google Shape;840;p87"/>
          <p:cNvSpPr txBox="1">
            <a:spLocks noGrp="1"/>
          </p:cNvSpPr>
          <p:nvPr>
            <p:ph type="ctrTitle"/>
          </p:nvPr>
        </p:nvSpPr>
        <p:spPr>
          <a:xfrm>
            <a:off x="468312" y="3129700"/>
            <a:ext cx="67809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 Medium" panose="02000000000000000000"/>
              <a:buNone/>
              <a:defRPr sz="2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1" name="Google Shape;841;p87"/>
          <p:cNvSpPr txBox="1">
            <a:spLocks noGrp="1"/>
          </p:cNvSpPr>
          <p:nvPr>
            <p:ph type="subTitle" idx="1"/>
          </p:nvPr>
        </p:nvSpPr>
        <p:spPr>
          <a:xfrm>
            <a:off x="468312" y="4184485"/>
            <a:ext cx="67809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_A">
  <p:cSld name="Title Slide with Image_A_1">
    <p:bg>
      <p:bgPr>
        <a:solidFill>
          <a:schemeClr val="accent3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88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844" name="Google Shape;844;p88"/>
          <p:cNvSpPr>
            <a:spLocks noGrp="1"/>
          </p:cNvSpPr>
          <p:nvPr>
            <p:ph type="pic" idx="3"/>
          </p:nvPr>
        </p:nvSpPr>
        <p:spPr>
          <a:xfrm>
            <a:off x="3029075" y="676072"/>
            <a:ext cx="5646600" cy="3791400"/>
          </a:xfrm>
          <a:prstGeom prst="rect">
            <a:avLst/>
          </a:prstGeom>
          <a:noFill/>
          <a:ln>
            <a:noFill/>
          </a:ln>
        </p:spPr>
      </p:sp>
      <p:pic>
        <p:nvPicPr>
          <p:cNvPr id="845" name="Google Shape;845;p8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88"/>
          <p:cNvSpPr/>
          <p:nvPr/>
        </p:nvSpPr>
        <p:spPr>
          <a:xfrm>
            <a:off x="5283504" y="2453982"/>
            <a:ext cx="3179700" cy="1792800"/>
          </a:xfrm>
          <a:prstGeom prst="rect">
            <a:avLst/>
          </a:prstGeom>
          <a:solidFill>
            <a:srgbClr val="EEEEEE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7" name="Google Shape;847;p88"/>
          <p:cNvSpPr txBox="1">
            <a:spLocks noGrp="1"/>
          </p:cNvSpPr>
          <p:nvPr>
            <p:ph type="ctrTitle"/>
          </p:nvPr>
        </p:nvSpPr>
        <p:spPr>
          <a:xfrm>
            <a:off x="5460274" y="2453982"/>
            <a:ext cx="28263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 Medium" panose="02000000000000000000"/>
              <a:buNone/>
              <a:defRPr sz="2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8" name="Google Shape;848;p88"/>
          <p:cNvSpPr txBox="1">
            <a:spLocks noGrp="1"/>
          </p:cNvSpPr>
          <p:nvPr>
            <p:ph type="subTitle" idx="1"/>
          </p:nvPr>
        </p:nvSpPr>
        <p:spPr>
          <a:xfrm>
            <a:off x="5460274" y="3508767"/>
            <a:ext cx="28263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9" name="Google Shape;849;p88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Images need to be sent to back manually. Logos need to be placed on top of the images.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_B">
  <p:cSld name="Title Slide with Image_B_1">
    <p:bg>
      <p:bgPr>
        <a:solidFill>
          <a:schemeClr val="accent3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89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52" name="Google Shape;852;p89"/>
          <p:cNvSpPr>
            <a:spLocks noGrp="1"/>
          </p:cNvSpPr>
          <p:nvPr>
            <p:ph type="pic" idx="3"/>
          </p:nvPr>
        </p:nvSpPr>
        <p:spPr>
          <a:xfrm>
            <a:off x="1548600" y="867995"/>
            <a:ext cx="6046800" cy="3407400"/>
          </a:xfrm>
          <a:prstGeom prst="rect">
            <a:avLst/>
          </a:prstGeom>
          <a:noFill/>
          <a:ln>
            <a:noFill/>
          </a:ln>
        </p:spPr>
      </p:sp>
      <p:pic>
        <p:nvPicPr>
          <p:cNvPr id="853" name="Google Shape;853;p8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89"/>
          <p:cNvSpPr txBox="1">
            <a:spLocks noGrp="1"/>
          </p:cNvSpPr>
          <p:nvPr>
            <p:ph type="ctrTitle"/>
          </p:nvPr>
        </p:nvSpPr>
        <p:spPr>
          <a:xfrm>
            <a:off x="2037806" y="2453982"/>
            <a:ext cx="50685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 Medium" panose="02000000000000000000"/>
              <a:buNone/>
              <a:defRPr sz="2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5" name="Google Shape;855;p89"/>
          <p:cNvSpPr txBox="1">
            <a:spLocks noGrp="1"/>
          </p:cNvSpPr>
          <p:nvPr>
            <p:ph type="subTitle" idx="1"/>
          </p:nvPr>
        </p:nvSpPr>
        <p:spPr>
          <a:xfrm>
            <a:off x="2037806" y="3508767"/>
            <a:ext cx="5068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6" name="Google Shape;856;p89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Images need to be sent to back manually. Logos need to be placed on top of the images.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1"/>
        </a:solid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90"/>
          <p:cNvSpPr/>
          <p:nvPr/>
        </p:nvSpPr>
        <p:spPr>
          <a:xfrm>
            <a:off x="3720353" y="1102723"/>
            <a:ext cx="5423700" cy="293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9" name="Google Shape;859;p90"/>
          <p:cNvSpPr txBox="1">
            <a:spLocks noGrp="1"/>
          </p:cNvSpPr>
          <p:nvPr>
            <p:ph type="body" idx="1"/>
          </p:nvPr>
        </p:nvSpPr>
        <p:spPr>
          <a:xfrm>
            <a:off x="3082834" y="653144"/>
            <a:ext cx="6698700" cy="3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1300"/>
              <a:buFont typeface="Arial" panose="020B0604020202020204"/>
              <a:buNone/>
              <a:defRPr sz="4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0" name="Google Shape;860;p90"/>
          <p:cNvSpPr txBox="1">
            <a:spLocks noGrp="1"/>
          </p:cNvSpPr>
          <p:nvPr>
            <p:ph type="ctrTitle"/>
          </p:nvPr>
        </p:nvSpPr>
        <p:spPr>
          <a:xfrm>
            <a:off x="468312" y="3129700"/>
            <a:ext cx="67809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1" name="Google Shape;861;p90"/>
          <p:cNvSpPr txBox="1">
            <a:spLocks noGrp="1"/>
          </p:cNvSpPr>
          <p:nvPr>
            <p:ph type="subTitle" idx="2"/>
          </p:nvPr>
        </p:nvSpPr>
        <p:spPr>
          <a:xfrm>
            <a:off x="468312" y="4184485"/>
            <a:ext cx="67809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2" name="Google Shape;862;p90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863" name="Google Shape;863;p9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90"/>
          <p:cNvSpPr txBox="1">
            <a:spLocks noGrp="1"/>
          </p:cNvSpPr>
          <p:nvPr>
            <p:ph type="subTitle" idx="3"/>
          </p:nvPr>
        </p:nvSpPr>
        <p:spPr>
          <a:xfrm>
            <a:off x="5856850" y="1836000"/>
            <a:ext cx="28173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Image_A">
  <p:cSld name="Section Header with Image_A">
    <p:bg>
      <p:bgPr>
        <a:solidFill>
          <a:schemeClr val="dk1"/>
        </a:solidFill>
        <a:effectLst/>
      </p:bgPr>
    </p:bg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91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867" name="Google Shape;867;p91"/>
          <p:cNvSpPr/>
          <p:nvPr/>
        </p:nvSpPr>
        <p:spPr>
          <a:xfrm>
            <a:off x="9141618" y="1715344"/>
            <a:ext cx="2381" cy="1330166"/>
          </a:xfrm>
          <a:custGeom>
            <a:avLst/>
            <a:gdLst/>
            <a:ahLst/>
            <a:cxnLst/>
            <a:rect l="l" t="t" r="r" b="b"/>
            <a:pathLst>
              <a:path w="2381" h="1330166" extrusionOk="0">
                <a:moveTo>
                  <a:pt x="0" y="1324213"/>
                </a:moveTo>
                <a:lnTo>
                  <a:pt x="2381" y="1330166"/>
                </a:lnTo>
                <a:lnTo>
                  <a:pt x="2381" y="5477"/>
                </a:lnTo>
                <a:lnTo>
                  <a:pt x="0" y="0"/>
                </a:lnTo>
                <a:lnTo>
                  <a:pt x="0" y="1324213"/>
                </a:lnTo>
                <a:close/>
              </a:path>
            </a:pathLst>
          </a:custGeom>
          <a:solidFill>
            <a:srgbClr val="7DAC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8" name="Google Shape;868;p91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69" name="Google Shape;869;p91"/>
          <p:cNvSpPr txBox="1">
            <a:spLocks noGrp="1"/>
          </p:cNvSpPr>
          <p:nvPr>
            <p:ph type="ctrTitle"/>
          </p:nvPr>
        </p:nvSpPr>
        <p:spPr>
          <a:xfrm>
            <a:off x="468312" y="3129700"/>
            <a:ext cx="67809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0" name="Google Shape;870;p91"/>
          <p:cNvSpPr txBox="1">
            <a:spLocks noGrp="1"/>
          </p:cNvSpPr>
          <p:nvPr>
            <p:ph type="subTitle" idx="1"/>
          </p:nvPr>
        </p:nvSpPr>
        <p:spPr>
          <a:xfrm>
            <a:off x="468312" y="4184485"/>
            <a:ext cx="67809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871" name="Google Shape;871;p9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91"/>
          <p:cNvSpPr txBox="1">
            <a:spLocks noGrp="1"/>
          </p:cNvSpPr>
          <p:nvPr>
            <p:ph type="subTitle" idx="3"/>
          </p:nvPr>
        </p:nvSpPr>
        <p:spPr>
          <a:xfrm>
            <a:off x="468325" y="874800"/>
            <a:ext cx="1724400" cy="1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73" name="Google Shape;873;p91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Images need to be sent to back manually. Logos need to be placed on top of the images.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Image_B">
  <p:cSld name="Section Header with Image_B">
    <p:bg>
      <p:bgPr>
        <a:solidFill>
          <a:schemeClr val="accent1"/>
        </a:solidFill>
        <a:effectLst/>
      </p:bgPr>
    </p:bg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92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76" name="Google Shape;876;p92"/>
          <p:cNvSpPr/>
          <p:nvPr/>
        </p:nvSpPr>
        <p:spPr>
          <a:xfrm>
            <a:off x="0" y="737700"/>
            <a:ext cx="7431900" cy="3668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7" name="Google Shape;877;p92"/>
          <p:cNvSpPr>
            <a:spLocks noGrp="1"/>
          </p:cNvSpPr>
          <p:nvPr>
            <p:ph type="pic" idx="2"/>
          </p:nvPr>
        </p:nvSpPr>
        <p:spPr>
          <a:xfrm>
            <a:off x="0" y="1208700"/>
            <a:ext cx="4846800" cy="2726100"/>
          </a:xfrm>
          <a:prstGeom prst="rect">
            <a:avLst/>
          </a:prstGeom>
          <a:noFill/>
          <a:ln>
            <a:noFill/>
          </a:ln>
        </p:spPr>
      </p:sp>
      <p:sp>
        <p:nvSpPr>
          <p:cNvPr id="878" name="Google Shape;878;p92"/>
          <p:cNvSpPr txBox="1">
            <a:spLocks noGrp="1"/>
          </p:cNvSpPr>
          <p:nvPr>
            <p:ph type="ctrTitle"/>
          </p:nvPr>
        </p:nvSpPr>
        <p:spPr>
          <a:xfrm>
            <a:off x="5338354" y="2995749"/>
            <a:ext cx="16896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79" name="Google Shape;879;p9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92"/>
          <p:cNvSpPr txBox="1">
            <a:spLocks noGrp="1"/>
          </p:cNvSpPr>
          <p:nvPr>
            <p:ph type="subTitle" idx="1"/>
          </p:nvPr>
        </p:nvSpPr>
        <p:spPr>
          <a:xfrm>
            <a:off x="5338350" y="1428075"/>
            <a:ext cx="16896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3x Image_C">
  <p:cSld name="Content with 3x Image_C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2"/>
          <p:cNvSpPr txBox="1">
            <a:spLocks noGrp="1"/>
          </p:cNvSpPr>
          <p:nvPr>
            <p:ph type="body" idx="1"/>
          </p:nvPr>
        </p:nvSpPr>
        <p:spPr>
          <a:xfrm>
            <a:off x="5013699" y="1954474"/>
            <a:ext cx="36621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34" name="Google Shape;134;p52"/>
          <p:cNvSpPr>
            <a:spLocks noGrp="1"/>
          </p:cNvSpPr>
          <p:nvPr>
            <p:ph type="pic" idx="2"/>
          </p:nvPr>
        </p:nvSpPr>
        <p:spPr>
          <a:xfrm>
            <a:off x="0" y="0"/>
            <a:ext cx="2914200" cy="51324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52"/>
          <p:cNvSpPr>
            <a:spLocks noGrp="1"/>
          </p:cNvSpPr>
          <p:nvPr>
            <p:ph type="pic" idx="3"/>
          </p:nvPr>
        </p:nvSpPr>
        <p:spPr>
          <a:xfrm>
            <a:off x="1058500" y="534424"/>
            <a:ext cx="2313600" cy="407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52"/>
          <p:cNvSpPr>
            <a:spLocks noGrp="1"/>
          </p:cNvSpPr>
          <p:nvPr>
            <p:ph type="pic" idx="4"/>
          </p:nvPr>
        </p:nvSpPr>
        <p:spPr>
          <a:xfrm>
            <a:off x="2132226" y="979887"/>
            <a:ext cx="1808100" cy="31842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52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38" name="Google Shape;138;p52"/>
          <p:cNvSpPr txBox="1">
            <a:spLocks noGrp="1"/>
          </p:cNvSpPr>
          <p:nvPr>
            <p:ph type="subTitle" idx="5"/>
          </p:nvPr>
        </p:nvSpPr>
        <p:spPr>
          <a:xfrm>
            <a:off x="5013695" y="1267226"/>
            <a:ext cx="36621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9" name="Google Shape;139;p52"/>
          <p:cNvSpPr txBox="1">
            <a:spLocks noGrp="1"/>
          </p:cNvSpPr>
          <p:nvPr>
            <p:ph type="title"/>
          </p:nvPr>
        </p:nvSpPr>
        <p:spPr>
          <a:xfrm>
            <a:off x="5013698" y="979226"/>
            <a:ext cx="3662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93"/>
          <p:cNvSpPr txBox="1">
            <a:spLocks noGrp="1"/>
          </p:cNvSpPr>
          <p:nvPr>
            <p:ph type="body" idx="1"/>
          </p:nvPr>
        </p:nvSpPr>
        <p:spPr>
          <a:xfrm>
            <a:off x="468313" y="1680589"/>
            <a:ext cx="8207400" cy="29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883" name="Google Shape;883;p93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84" name="Google Shape;884;p93"/>
          <p:cNvSpPr txBox="1">
            <a:spLocks noGrp="1"/>
          </p:cNvSpPr>
          <p:nvPr>
            <p:ph type="subTitle" idx="2"/>
          </p:nvPr>
        </p:nvSpPr>
        <p:spPr>
          <a:xfrm>
            <a:off x="468312" y="807113"/>
            <a:ext cx="60702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85" name="Google Shape;885;p93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">
  <p:cSld name="Content with Image">
    <p:bg>
      <p:bgPr>
        <a:solidFill>
          <a:schemeClr val="lt1"/>
        </a:soli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94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888" name="Google Shape;888;p94"/>
          <p:cNvSpPr/>
          <p:nvPr/>
        </p:nvSpPr>
        <p:spPr>
          <a:xfrm>
            <a:off x="0" y="0"/>
            <a:ext cx="6896700" cy="37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889" name="Google Shape;889;p94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890" name="Google Shape;890;p9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94"/>
          <p:cNvSpPr txBox="1">
            <a:spLocks noGrp="1"/>
          </p:cNvSpPr>
          <p:nvPr>
            <p:ph type="body" idx="1"/>
          </p:nvPr>
        </p:nvSpPr>
        <p:spPr>
          <a:xfrm>
            <a:off x="468315" y="1558650"/>
            <a:ext cx="2605200" cy="1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892" name="Google Shape;892;p94"/>
          <p:cNvSpPr txBox="1">
            <a:spLocks noGrp="1"/>
          </p:cNvSpPr>
          <p:nvPr>
            <p:ph type="body" idx="3"/>
          </p:nvPr>
        </p:nvSpPr>
        <p:spPr>
          <a:xfrm>
            <a:off x="3307800" y="1558650"/>
            <a:ext cx="2605200" cy="1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893" name="Google Shape;893;p94"/>
          <p:cNvSpPr txBox="1">
            <a:spLocks noGrp="1"/>
          </p:cNvSpPr>
          <p:nvPr>
            <p:ph type="subTitle" idx="4"/>
          </p:nvPr>
        </p:nvSpPr>
        <p:spPr>
          <a:xfrm>
            <a:off x="468311" y="807113"/>
            <a:ext cx="54447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94" name="Google Shape;894;p94"/>
          <p:cNvSpPr txBox="1">
            <a:spLocks noGrp="1"/>
          </p:cNvSpPr>
          <p:nvPr>
            <p:ph type="title"/>
          </p:nvPr>
        </p:nvSpPr>
        <p:spPr>
          <a:xfrm>
            <a:off x="468314" y="519113"/>
            <a:ext cx="54447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3x Image_B">
  <p:cSld name="Content with 3x Image_B"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95"/>
          <p:cNvSpPr>
            <a:spLocks noGrp="1"/>
          </p:cNvSpPr>
          <p:nvPr>
            <p:ph type="pic" idx="2"/>
          </p:nvPr>
        </p:nvSpPr>
        <p:spPr>
          <a:xfrm>
            <a:off x="5898248" y="519113"/>
            <a:ext cx="3028200" cy="2052600"/>
          </a:xfrm>
          <a:prstGeom prst="rect">
            <a:avLst/>
          </a:prstGeom>
          <a:noFill/>
          <a:ln>
            <a:noFill/>
          </a:ln>
        </p:spPr>
      </p:sp>
      <p:sp>
        <p:nvSpPr>
          <p:cNvPr id="897" name="Google Shape;897;p95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98" name="Google Shape;898;p95"/>
          <p:cNvSpPr txBox="1">
            <a:spLocks noGrp="1"/>
          </p:cNvSpPr>
          <p:nvPr>
            <p:ph type="body" idx="1"/>
          </p:nvPr>
        </p:nvSpPr>
        <p:spPr>
          <a:xfrm>
            <a:off x="468315" y="1558649"/>
            <a:ext cx="32364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899" name="Google Shape;899;p95"/>
          <p:cNvSpPr txBox="1">
            <a:spLocks noGrp="1"/>
          </p:cNvSpPr>
          <p:nvPr>
            <p:ph type="subTitle" idx="3"/>
          </p:nvPr>
        </p:nvSpPr>
        <p:spPr>
          <a:xfrm>
            <a:off x="468312" y="807113"/>
            <a:ext cx="32364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00" name="Google Shape;900;p95"/>
          <p:cNvSpPr txBox="1">
            <a:spLocks noGrp="1"/>
          </p:cNvSpPr>
          <p:nvPr>
            <p:ph type="title"/>
          </p:nvPr>
        </p:nvSpPr>
        <p:spPr>
          <a:xfrm>
            <a:off x="468314" y="519113"/>
            <a:ext cx="3236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1" name="Google Shape;901;p95"/>
          <p:cNvSpPr>
            <a:spLocks noGrp="1"/>
          </p:cNvSpPr>
          <p:nvPr>
            <p:ph type="pic" idx="4"/>
          </p:nvPr>
        </p:nvSpPr>
        <p:spPr>
          <a:xfrm>
            <a:off x="5028624" y="1558649"/>
            <a:ext cx="3028200" cy="2052600"/>
          </a:xfrm>
          <a:prstGeom prst="rect">
            <a:avLst/>
          </a:prstGeom>
          <a:noFill/>
          <a:ln>
            <a:noFill/>
          </a:ln>
        </p:spPr>
      </p:sp>
      <p:sp>
        <p:nvSpPr>
          <p:cNvPr id="902" name="Google Shape;902;p95"/>
          <p:cNvSpPr>
            <a:spLocks noGrp="1"/>
          </p:cNvSpPr>
          <p:nvPr>
            <p:ph type="pic" idx="5"/>
          </p:nvPr>
        </p:nvSpPr>
        <p:spPr>
          <a:xfrm>
            <a:off x="4158412" y="2571750"/>
            <a:ext cx="3028200" cy="205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3x Image_C">
  <p:cSld name="Content with 3x Image_C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96"/>
          <p:cNvSpPr txBox="1">
            <a:spLocks noGrp="1"/>
          </p:cNvSpPr>
          <p:nvPr>
            <p:ph type="body" idx="1"/>
          </p:nvPr>
        </p:nvSpPr>
        <p:spPr>
          <a:xfrm>
            <a:off x="5013699" y="1954474"/>
            <a:ext cx="36621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905" name="Google Shape;905;p96"/>
          <p:cNvSpPr>
            <a:spLocks noGrp="1"/>
          </p:cNvSpPr>
          <p:nvPr>
            <p:ph type="pic" idx="2"/>
          </p:nvPr>
        </p:nvSpPr>
        <p:spPr>
          <a:xfrm>
            <a:off x="0" y="0"/>
            <a:ext cx="2914200" cy="5132400"/>
          </a:xfrm>
          <a:prstGeom prst="rect">
            <a:avLst/>
          </a:prstGeom>
          <a:noFill/>
          <a:ln>
            <a:noFill/>
          </a:ln>
        </p:spPr>
      </p:sp>
      <p:sp>
        <p:nvSpPr>
          <p:cNvPr id="906" name="Google Shape;906;p96"/>
          <p:cNvSpPr>
            <a:spLocks noGrp="1"/>
          </p:cNvSpPr>
          <p:nvPr>
            <p:ph type="pic" idx="3"/>
          </p:nvPr>
        </p:nvSpPr>
        <p:spPr>
          <a:xfrm>
            <a:off x="1058500" y="534424"/>
            <a:ext cx="2313600" cy="4075200"/>
          </a:xfrm>
          <a:prstGeom prst="rect">
            <a:avLst/>
          </a:prstGeom>
          <a:noFill/>
          <a:ln>
            <a:noFill/>
          </a:ln>
        </p:spPr>
      </p:sp>
      <p:sp>
        <p:nvSpPr>
          <p:cNvPr id="907" name="Google Shape;907;p96"/>
          <p:cNvSpPr>
            <a:spLocks noGrp="1"/>
          </p:cNvSpPr>
          <p:nvPr>
            <p:ph type="pic" idx="4"/>
          </p:nvPr>
        </p:nvSpPr>
        <p:spPr>
          <a:xfrm>
            <a:off x="2132226" y="979887"/>
            <a:ext cx="1808100" cy="3184200"/>
          </a:xfrm>
          <a:prstGeom prst="rect">
            <a:avLst/>
          </a:prstGeom>
          <a:noFill/>
          <a:ln>
            <a:noFill/>
          </a:ln>
        </p:spPr>
      </p:sp>
      <p:sp>
        <p:nvSpPr>
          <p:cNvPr id="908" name="Google Shape;908;p96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09" name="Google Shape;909;p96"/>
          <p:cNvSpPr txBox="1">
            <a:spLocks noGrp="1"/>
          </p:cNvSpPr>
          <p:nvPr>
            <p:ph type="subTitle" idx="5"/>
          </p:nvPr>
        </p:nvSpPr>
        <p:spPr>
          <a:xfrm>
            <a:off x="5013695" y="1267226"/>
            <a:ext cx="36621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10" name="Google Shape;910;p96"/>
          <p:cNvSpPr txBox="1">
            <a:spLocks noGrp="1"/>
          </p:cNvSpPr>
          <p:nvPr>
            <p:ph type="title"/>
          </p:nvPr>
        </p:nvSpPr>
        <p:spPr>
          <a:xfrm>
            <a:off x="5013698" y="979226"/>
            <a:ext cx="3662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Half">
  <p:cSld name="Image and Content Half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97"/>
          <p:cNvSpPr txBox="1">
            <a:spLocks noGrp="1"/>
          </p:cNvSpPr>
          <p:nvPr>
            <p:ph type="body" idx="1"/>
          </p:nvPr>
        </p:nvSpPr>
        <p:spPr>
          <a:xfrm>
            <a:off x="5013699" y="1954474"/>
            <a:ext cx="36621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913" name="Google Shape;913;p97"/>
          <p:cNvSpPr>
            <a:spLocks noGrp="1"/>
          </p:cNvSpPr>
          <p:nvPr>
            <p:ph type="pic" idx="2"/>
          </p:nvPr>
        </p:nvSpPr>
        <p:spPr>
          <a:xfrm>
            <a:off x="0" y="0"/>
            <a:ext cx="4320600" cy="5132400"/>
          </a:xfrm>
          <a:prstGeom prst="rect">
            <a:avLst/>
          </a:prstGeom>
          <a:noFill/>
          <a:ln>
            <a:noFill/>
          </a:ln>
        </p:spPr>
      </p:sp>
      <p:sp>
        <p:nvSpPr>
          <p:cNvPr id="914" name="Google Shape;914;p97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15" name="Google Shape;915;p97"/>
          <p:cNvSpPr txBox="1">
            <a:spLocks noGrp="1"/>
          </p:cNvSpPr>
          <p:nvPr>
            <p:ph type="subTitle" idx="3"/>
          </p:nvPr>
        </p:nvSpPr>
        <p:spPr>
          <a:xfrm>
            <a:off x="5013695" y="1267226"/>
            <a:ext cx="36621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16" name="Google Shape;916;p97"/>
          <p:cNvSpPr txBox="1">
            <a:spLocks noGrp="1"/>
          </p:cNvSpPr>
          <p:nvPr>
            <p:ph type="title"/>
          </p:nvPr>
        </p:nvSpPr>
        <p:spPr>
          <a:xfrm>
            <a:off x="5013698" y="979226"/>
            <a:ext cx="3662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and Image">
  <p:cSld name="2 Column and Image"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98"/>
          <p:cNvSpPr>
            <a:spLocks noGrp="1"/>
          </p:cNvSpPr>
          <p:nvPr>
            <p:ph type="pic" idx="2"/>
          </p:nvPr>
        </p:nvSpPr>
        <p:spPr>
          <a:xfrm>
            <a:off x="6964600" y="0"/>
            <a:ext cx="217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19" name="Google Shape;919;p98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20" name="Google Shape;920;p98"/>
          <p:cNvSpPr txBox="1">
            <a:spLocks noGrp="1"/>
          </p:cNvSpPr>
          <p:nvPr>
            <p:ph type="body" idx="1"/>
          </p:nvPr>
        </p:nvSpPr>
        <p:spPr>
          <a:xfrm>
            <a:off x="468315" y="1558650"/>
            <a:ext cx="28965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921" name="Google Shape;921;p98"/>
          <p:cNvSpPr txBox="1">
            <a:spLocks noGrp="1"/>
          </p:cNvSpPr>
          <p:nvPr>
            <p:ph type="body" idx="3"/>
          </p:nvPr>
        </p:nvSpPr>
        <p:spPr>
          <a:xfrm>
            <a:off x="3704735" y="1558650"/>
            <a:ext cx="28965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922" name="Google Shape;922;p98"/>
          <p:cNvSpPr txBox="1">
            <a:spLocks noGrp="1"/>
          </p:cNvSpPr>
          <p:nvPr>
            <p:ph type="subTitle" idx="4"/>
          </p:nvPr>
        </p:nvSpPr>
        <p:spPr>
          <a:xfrm>
            <a:off x="468311" y="807113"/>
            <a:ext cx="61329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23" name="Google Shape;923;p98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6132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24" name="Google Shape;924;p9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Third Content">
  <p:cSld name="One-Third Conten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99"/>
          <p:cNvSpPr/>
          <p:nvPr/>
        </p:nvSpPr>
        <p:spPr>
          <a:xfrm>
            <a:off x="0" y="-4175"/>
            <a:ext cx="3483000" cy="51435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7" name="Google Shape;927;p99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28" name="Google Shape;928;p99"/>
          <p:cNvSpPr txBox="1">
            <a:spLocks noGrp="1"/>
          </p:cNvSpPr>
          <p:nvPr>
            <p:ph type="body" idx="1"/>
          </p:nvPr>
        </p:nvSpPr>
        <p:spPr>
          <a:xfrm>
            <a:off x="3951315" y="1558649"/>
            <a:ext cx="4724400" cy="26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929" name="Google Shape;929;p99"/>
          <p:cNvSpPr txBox="1">
            <a:spLocks noGrp="1"/>
          </p:cNvSpPr>
          <p:nvPr>
            <p:ph type="subTitle" idx="2"/>
          </p:nvPr>
        </p:nvSpPr>
        <p:spPr>
          <a:xfrm>
            <a:off x="468312" y="1843248"/>
            <a:ext cx="25536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0" name="Google Shape;930;p99"/>
          <p:cNvSpPr txBox="1">
            <a:spLocks noGrp="1"/>
          </p:cNvSpPr>
          <p:nvPr>
            <p:ph type="title"/>
          </p:nvPr>
        </p:nvSpPr>
        <p:spPr>
          <a:xfrm>
            <a:off x="468315" y="1555248"/>
            <a:ext cx="25536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 Column and Table">
  <p:cSld name="3x Column and Table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00"/>
          <p:cNvSpPr/>
          <p:nvPr/>
        </p:nvSpPr>
        <p:spPr>
          <a:xfrm>
            <a:off x="0" y="1297026"/>
            <a:ext cx="9144000" cy="384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3" name="Google Shape;933;p100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934" name="Google Shape;934;p10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100"/>
          <p:cNvSpPr txBox="1">
            <a:spLocks noGrp="1"/>
          </p:cNvSpPr>
          <p:nvPr>
            <p:ph type="body" idx="1"/>
          </p:nvPr>
        </p:nvSpPr>
        <p:spPr>
          <a:xfrm>
            <a:off x="468365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936" name="Google Shape;936;p100"/>
          <p:cNvSpPr txBox="1">
            <a:spLocks noGrp="1"/>
          </p:cNvSpPr>
          <p:nvPr>
            <p:ph type="body" idx="2"/>
          </p:nvPr>
        </p:nvSpPr>
        <p:spPr>
          <a:xfrm>
            <a:off x="3193190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937" name="Google Shape;937;p100"/>
          <p:cNvSpPr txBox="1">
            <a:spLocks noGrp="1"/>
          </p:cNvSpPr>
          <p:nvPr>
            <p:ph type="body" idx="3"/>
          </p:nvPr>
        </p:nvSpPr>
        <p:spPr>
          <a:xfrm>
            <a:off x="6070415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38" name="Google Shape;938;p100"/>
          <p:cNvSpPr txBox="1">
            <a:spLocks noGrp="1"/>
          </p:cNvSpPr>
          <p:nvPr>
            <p:ph type="subTitle" idx="4"/>
          </p:nvPr>
        </p:nvSpPr>
        <p:spPr>
          <a:xfrm>
            <a:off x="468311" y="807113"/>
            <a:ext cx="54063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9" name="Google Shape;939;p100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0" name="Google Shape;940;p100"/>
          <p:cNvSpPr txBox="1">
            <a:spLocks noGrp="1"/>
          </p:cNvSpPr>
          <p:nvPr>
            <p:ph type="body" idx="5"/>
          </p:nvPr>
        </p:nvSpPr>
        <p:spPr>
          <a:xfrm>
            <a:off x="468313" y="3100425"/>
            <a:ext cx="82113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 Column and Table 1">
  <p:cSld name="3x Column and Table_1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01"/>
          <p:cNvSpPr/>
          <p:nvPr/>
        </p:nvSpPr>
        <p:spPr>
          <a:xfrm>
            <a:off x="0" y="2615774"/>
            <a:ext cx="9144000" cy="2527800"/>
          </a:xfrm>
          <a:prstGeom prst="rect">
            <a:avLst/>
          </a:prstGeom>
          <a:solidFill>
            <a:srgbClr val="68A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3" name="Google Shape;943;p101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944" name="Google Shape;944;p10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5" name="Google Shape;945;p101"/>
          <p:cNvCxnSpPr/>
          <p:nvPr/>
        </p:nvCxnSpPr>
        <p:spPr>
          <a:xfrm rot="10800000">
            <a:off x="5879874" y="1361275"/>
            <a:ext cx="0" cy="677400"/>
          </a:xfrm>
          <a:prstGeom prst="straightConnector1">
            <a:avLst/>
          </a:prstGeom>
          <a:noFill/>
          <a:ln w="9525" cap="flat" cmpd="sng">
            <a:solidFill>
              <a:srgbClr val="7DACE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6" name="Google Shape;946;p101"/>
          <p:cNvSpPr txBox="1">
            <a:spLocks noGrp="1"/>
          </p:cNvSpPr>
          <p:nvPr>
            <p:ph type="body" idx="1"/>
          </p:nvPr>
        </p:nvSpPr>
        <p:spPr>
          <a:xfrm>
            <a:off x="468365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947" name="Google Shape;947;p101"/>
          <p:cNvSpPr txBox="1">
            <a:spLocks noGrp="1"/>
          </p:cNvSpPr>
          <p:nvPr>
            <p:ph type="body" idx="2"/>
          </p:nvPr>
        </p:nvSpPr>
        <p:spPr>
          <a:xfrm>
            <a:off x="3269400" y="1372750"/>
            <a:ext cx="24765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948" name="Google Shape;948;p101"/>
          <p:cNvSpPr txBox="1">
            <a:spLocks noGrp="1"/>
          </p:cNvSpPr>
          <p:nvPr>
            <p:ph type="body" idx="3"/>
          </p:nvPr>
        </p:nvSpPr>
        <p:spPr>
          <a:xfrm>
            <a:off x="6070415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49" name="Google Shape;949;p101"/>
          <p:cNvSpPr txBox="1">
            <a:spLocks noGrp="1"/>
          </p:cNvSpPr>
          <p:nvPr>
            <p:ph type="subTitle" idx="4"/>
          </p:nvPr>
        </p:nvSpPr>
        <p:spPr>
          <a:xfrm>
            <a:off x="468311" y="807113"/>
            <a:ext cx="54063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50" name="Google Shape;950;p101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1" name="Google Shape;951;p101"/>
          <p:cNvSpPr txBox="1">
            <a:spLocks noGrp="1"/>
          </p:cNvSpPr>
          <p:nvPr>
            <p:ph type="body" idx="5"/>
          </p:nvPr>
        </p:nvSpPr>
        <p:spPr>
          <a:xfrm>
            <a:off x="468313" y="3100425"/>
            <a:ext cx="82113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and Content">
  <p:cSld name="Chart and Content"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02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54" name="Google Shape;954;p102"/>
          <p:cNvSpPr/>
          <p:nvPr/>
        </p:nvSpPr>
        <p:spPr>
          <a:xfrm>
            <a:off x="5661000" y="-1"/>
            <a:ext cx="3483000" cy="51435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5" name="Google Shape;955;p102"/>
          <p:cNvSpPr txBox="1">
            <a:spLocks noGrp="1"/>
          </p:cNvSpPr>
          <p:nvPr>
            <p:ph type="body" idx="1"/>
          </p:nvPr>
        </p:nvSpPr>
        <p:spPr>
          <a:xfrm>
            <a:off x="6112284" y="1558649"/>
            <a:ext cx="25770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956" name="Google Shape;956;p10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02"/>
          <p:cNvSpPr txBox="1">
            <a:spLocks noGrp="1"/>
          </p:cNvSpPr>
          <p:nvPr>
            <p:ph type="subTitle" idx="2"/>
          </p:nvPr>
        </p:nvSpPr>
        <p:spPr>
          <a:xfrm>
            <a:off x="468311" y="807113"/>
            <a:ext cx="47379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58" name="Google Shape;958;p102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4737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9" name="Google Shape;959;p102"/>
          <p:cNvSpPr txBox="1">
            <a:spLocks noGrp="1"/>
          </p:cNvSpPr>
          <p:nvPr>
            <p:ph type="body" idx="3"/>
          </p:nvPr>
        </p:nvSpPr>
        <p:spPr>
          <a:xfrm>
            <a:off x="468330" y="1558650"/>
            <a:ext cx="47379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960" name="Google Shape;960;p102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Charts are used from “insert” option and colors are updated manually.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Half">
  <p:cSld name="Image and Content Half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3"/>
          <p:cNvSpPr txBox="1">
            <a:spLocks noGrp="1"/>
          </p:cNvSpPr>
          <p:nvPr>
            <p:ph type="body" idx="1"/>
          </p:nvPr>
        </p:nvSpPr>
        <p:spPr>
          <a:xfrm>
            <a:off x="5013699" y="1954474"/>
            <a:ext cx="36621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42" name="Google Shape;142;p53"/>
          <p:cNvSpPr>
            <a:spLocks noGrp="1"/>
          </p:cNvSpPr>
          <p:nvPr>
            <p:ph type="pic" idx="2"/>
          </p:nvPr>
        </p:nvSpPr>
        <p:spPr>
          <a:xfrm>
            <a:off x="0" y="0"/>
            <a:ext cx="4320600" cy="51324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53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44" name="Google Shape;144;p53"/>
          <p:cNvSpPr txBox="1">
            <a:spLocks noGrp="1"/>
          </p:cNvSpPr>
          <p:nvPr>
            <p:ph type="subTitle" idx="3"/>
          </p:nvPr>
        </p:nvSpPr>
        <p:spPr>
          <a:xfrm>
            <a:off x="5013695" y="1267226"/>
            <a:ext cx="36621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5" name="Google Shape;145;p53"/>
          <p:cNvSpPr txBox="1">
            <a:spLocks noGrp="1"/>
          </p:cNvSpPr>
          <p:nvPr>
            <p:ph type="title"/>
          </p:nvPr>
        </p:nvSpPr>
        <p:spPr>
          <a:xfrm>
            <a:off x="5013698" y="979226"/>
            <a:ext cx="3662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03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63" name="Google Shape;963;p103"/>
          <p:cNvSpPr txBox="1">
            <a:spLocks noGrp="1"/>
          </p:cNvSpPr>
          <p:nvPr>
            <p:ph type="body" idx="1"/>
          </p:nvPr>
        </p:nvSpPr>
        <p:spPr>
          <a:xfrm>
            <a:off x="468313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  <a:defRPr sz="11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4" name="Google Shape;964;p103"/>
          <p:cNvSpPr txBox="1">
            <a:spLocks noGrp="1"/>
          </p:cNvSpPr>
          <p:nvPr>
            <p:ph type="body" idx="2"/>
          </p:nvPr>
        </p:nvSpPr>
        <p:spPr>
          <a:xfrm>
            <a:off x="2605466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  <a:defRPr sz="11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5" name="Google Shape;965;p103"/>
          <p:cNvSpPr txBox="1">
            <a:spLocks noGrp="1"/>
          </p:cNvSpPr>
          <p:nvPr>
            <p:ph type="body" idx="3"/>
          </p:nvPr>
        </p:nvSpPr>
        <p:spPr>
          <a:xfrm>
            <a:off x="4742619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  <a:defRPr sz="11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6" name="Google Shape;966;p103"/>
          <p:cNvSpPr txBox="1">
            <a:spLocks noGrp="1"/>
          </p:cNvSpPr>
          <p:nvPr>
            <p:ph type="body" idx="4"/>
          </p:nvPr>
        </p:nvSpPr>
        <p:spPr>
          <a:xfrm>
            <a:off x="6879773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 panose="020B0604020202020204"/>
              <a:buNone/>
              <a:defRPr sz="1100">
                <a:solidFill>
                  <a:schemeClr val="accen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7" name="Google Shape;967;p103"/>
          <p:cNvSpPr txBox="1">
            <a:spLocks noGrp="1"/>
          </p:cNvSpPr>
          <p:nvPr>
            <p:ph type="body" idx="5"/>
          </p:nvPr>
        </p:nvSpPr>
        <p:spPr>
          <a:xfrm>
            <a:off x="468313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968" name="Google Shape;968;p103"/>
          <p:cNvSpPr txBox="1">
            <a:spLocks noGrp="1"/>
          </p:cNvSpPr>
          <p:nvPr>
            <p:ph type="body" idx="6"/>
          </p:nvPr>
        </p:nvSpPr>
        <p:spPr>
          <a:xfrm>
            <a:off x="2605466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969" name="Google Shape;969;p103"/>
          <p:cNvSpPr txBox="1">
            <a:spLocks noGrp="1"/>
          </p:cNvSpPr>
          <p:nvPr>
            <p:ph type="body" idx="7"/>
          </p:nvPr>
        </p:nvSpPr>
        <p:spPr>
          <a:xfrm>
            <a:off x="4742619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970" name="Google Shape;970;p103"/>
          <p:cNvSpPr txBox="1">
            <a:spLocks noGrp="1"/>
          </p:cNvSpPr>
          <p:nvPr>
            <p:ph type="body" idx="8"/>
          </p:nvPr>
        </p:nvSpPr>
        <p:spPr>
          <a:xfrm>
            <a:off x="6879773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971" name="Google Shape;971;p103"/>
          <p:cNvSpPr txBox="1">
            <a:spLocks noGrp="1"/>
          </p:cNvSpPr>
          <p:nvPr>
            <p:ph type="body" idx="9"/>
          </p:nvPr>
        </p:nvSpPr>
        <p:spPr>
          <a:xfrm>
            <a:off x="4946469" y="3419510"/>
            <a:ext cx="37293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972" name="Google Shape;972;p103"/>
          <p:cNvSpPr txBox="1">
            <a:spLocks noGrp="1"/>
          </p:cNvSpPr>
          <p:nvPr>
            <p:ph type="subTitle" idx="13"/>
          </p:nvPr>
        </p:nvSpPr>
        <p:spPr>
          <a:xfrm>
            <a:off x="468312" y="807113"/>
            <a:ext cx="60702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73" name="Google Shape;973;p103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mmary ">
  <p:cSld name="Summary ">
    <p:bg>
      <p:bgPr>
        <a:solidFill>
          <a:schemeClr val="accent1"/>
        </a:solidFill>
        <a:effectLst/>
      </p:bgPr>
    </p:bg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04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976" name="Google Shape;976;p104"/>
          <p:cNvSpPr/>
          <p:nvPr/>
        </p:nvSpPr>
        <p:spPr>
          <a:xfrm>
            <a:off x="0" y="838075"/>
            <a:ext cx="5982300" cy="33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977" name="Google Shape;977;p104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978" name="Google Shape;978;p104"/>
          <p:cNvGrpSpPr/>
          <p:nvPr/>
        </p:nvGrpSpPr>
        <p:grpSpPr>
          <a:xfrm>
            <a:off x="0" y="-142745"/>
            <a:ext cx="3633257" cy="65100"/>
            <a:chOff x="0" y="-244475"/>
            <a:chExt cx="3633257" cy="65100"/>
          </a:xfrm>
        </p:grpSpPr>
        <p:sp>
          <p:nvSpPr>
            <p:cNvPr id="979" name="Google Shape;979;p104"/>
            <p:cNvSpPr/>
            <p:nvPr/>
          </p:nvSpPr>
          <p:spPr>
            <a:xfrm>
              <a:off x="0" y="-244475"/>
              <a:ext cx="272100" cy="65100"/>
            </a:xfrm>
            <a:prstGeom prst="rect">
              <a:avLst/>
            </a:prstGeom>
            <a:solidFill>
              <a:srgbClr val="5495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104"/>
            <p:cNvSpPr/>
            <p:nvPr/>
          </p:nvSpPr>
          <p:spPr>
            <a:xfrm>
              <a:off x="305560" y="-244475"/>
              <a:ext cx="272100" cy="65100"/>
            </a:xfrm>
            <a:prstGeom prst="rect">
              <a:avLst/>
            </a:prstGeom>
            <a:solidFill>
              <a:srgbClr val="7DA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104"/>
            <p:cNvSpPr/>
            <p:nvPr/>
          </p:nvSpPr>
          <p:spPr>
            <a:xfrm>
              <a:off x="611119" y="-244475"/>
              <a:ext cx="272100" cy="65100"/>
            </a:xfrm>
            <a:prstGeom prst="rect">
              <a:avLst/>
            </a:prstGeom>
            <a:solidFill>
              <a:srgbClr val="A6CC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104"/>
            <p:cNvSpPr/>
            <p:nvPr/>
          </p:nvSpPr>
          <p:spPr>
            <a:xfrm>
              <a:off x="916679" y="-244475"/>
              <a:ext cx="272100" cy="65100"/>
            </a:xfrm>
            <a:prstGeom prst="rect">
              <a:avLst/>
            </a:prstGeom>
            <a:solidFill>
              <a:srgbClr val="FF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104"/>
            <p:cNvSpPr/>
            <p:nvPr/>
          </p:nvSpPr>
          <p:spPr>
            <a:xfrm>
              <a:off x="1222239" y="-244475"/>
              <a:ext cx="272100" cy="65100"/>
            </a:xfrm>
            <a:prstGeom prst="rect">
              <a:avLst/>
            </a:prstGeom>
            <a:solidFill>
              <a:srgbClr val="F390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104"/>
            <p:cNvSpPr/>
            <p:nvPr/>
          </p:nvSpPr>
          <p:spPr>
            <a:xfrm>
              <a:off x="1527798" y="-244475"/>
              <a:ext cx="272100" cy="65100"/>
            </a:xfrm>
            <a:prstGeom prst="rect">
              <a:avLst/>
            </a:prstGeom>
            <a:solidFill>
              <a:srgbClr val="E6B2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5" name="Google Shape;985;p104"/>
            <p:cNvSpPr/>
            <p:nvPr/>
          </p:nvSpPr>
          <p:spPr>
            <a:xfrm>
              <a:off x="1833358" y="-244475"/>
              <a:ext cx="272100" cy="65100"/>
            </a:xfrm>
            <a:prstGeom prst="rect">
              <a:avLst/>
            </a:prstGeom>
            <a:solidFill>
              <a:srgbClr val="4F23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6" name="Google Shape;986;p104"/>
            <p:cNvSpPr/>
            <p:nvPr/>
          </p:nvSpPr>
          <p:spPr>
            <a:xfrm>
              <a:off x="2138918" y="-244475"/>
              <a:ext cx="272100" cy="65100"/>
            </a:xfrm>
            <a:prstGeom prst="rect">
              <a:avLst/>
            </a:prstGeom>
            <a:solidFill>
              <a:srgbClr val="6039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104"/>
            <p:cNvSpPr/>
            <p:nvPr/>
          </p:nvSpPr>
          <p:spPr>
            <a:xfrm>
              <a:off x="2444478" y="-244475"/>
              <a:ext cx="272100" cy="65100"/>
            </a:xfrm>
            <a:prstGeom prst="rect">
              <a:avLst/>
            </a:prstGeom>
            <a:solidFill>
              <a:srgbClr val="724F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8" name="Google Shape;988;p104"/>
            <p:cNvSpPr/>
            <p:nvPr/>
          </p:nvSpPr>
          <p:spPr>
            <a:xfrm>
              <a:off x="2750037" y="-244475"/>
              <a:ext cx="272100" cy="65100"/>
            </a:xfrm>
            <a:prstGeom prst="rect">
              <a:avLst/>
            </a:prstGeom>
            <a:solidFill>
              <a:srgbClr val="3798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9" name="Google Shape;989;p104"/>
            <p:cNvSpPr/>
            <p:nvPr/>
          </p:nvSpPr>
          <p:spPr>
            <a:xfrm>
              <a:off x="3055597" y="-244475"/>
              <a:ext cx="272100" cy="65100"/>
            </a:xfrm>
            <a:prstGeom prst="rect">
              <a:avLst/>
            </a:prstGeom>
            <a:solidFill>
              <a:srgbClr val="68AE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104"/>
            <p:cNvSpPr/>
            <p:nvPr/>
          </p:nvSpPr>
          <p:spPr>
            <a:xfrm>
              <a:off x="3361157" y="-244475"/>
              <a:ext cx="272100" cy="65100"/>
            </a:xfrm>
            <a:prstGeom prst="rect">
              <a:avLst/>
            </a:prstGeom>
            <a:solidFill>
              <a:srgbClr val="7DB6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1" name="Google Shape;991;p104"/>
          <p:cNvSpPr txBox="1">
            <a:spLocks noGrp="1"/>
          </p:cNvSpPr>
          <p:nvPr>
            <p:ph type="title"/>
          </p:nvPr>
        </p:nvSpPr>
        <p:spPr>
          <a:xfrm>
            <a:off x="468314" y="1413354"/>
            <a:ext cx="20238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92" name="Google Shape;992;p10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104"/>
          <p:cNvSpPr txBox="1">
            <a:spLocks noGrp="1"/>
          </p:cNvSpPr>
          <p:nvPr>
            <p:ph type="body" idx="1"/>
          </p:nvPr>
        </p:nvSpPr>
        <p:spPr>
          <a:xfrm>
            <a:off x="2778732" y="1413353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4" name="Google Shape;994;p104"/>
          <p:cNvSpPr txBox="1">
            <a:spLocks noGrp="1"/>
          </p:cNvSpPr>
          <p:nvPr>
            <p:ph type="body" idx="3"/>
          </p:nvPr>
        </p:nvSpPr>
        <p:spPr>
          <a:xfrm>
            <a:off x="3633278" y="1410000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5" name="Google Shape;995;p104"/>
          <p:cNvSpPr txBox="1">
            <a:spLocks noGrp="1"/>
          </p:cNvSpPr>
          <p:nvPr>
            <p:ph type="body" idx="4"/>
          </p:nvPr>
        </p:nvSpPr>
        <p:spPr>
          <a:xfrm>
            <a:off x="3633278" y="1589249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6" name="Google Shape;996;p104"/>
          <p:cNvSpPr txBox="1">
            <a:spLocks noGrp="1"/>
          </p:cNvSpPr>
          <p:nvPr>
            <p:ph type="body" idx="5"/>
          </p:nvPr>
        </p:nvSpPr>
        <p:spPr>
          <a:xfrm>
            <a:off x="2778732" y="1909458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7" name="Google Shape;997;p104"/>
          <p:cNvSpPr txBox="1">
            <a:spLocks noGrp="1"/>
          </p:cNvSpPr>
          <p:nvPr>
            <p:ph type="body" idx="6"/>
          </p:nvPr>
        </p:nvSpPr>
        <p:spPr>
          <a:xfrm>
            <a:off x="3633278" y="1908766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8" name="Google Shape;998;p104"/>
          <p:cNvSpPr txBox="1">
            <a:spLocks noGrp="1"/>
          </p:cNvSpPr>
          <p:nvPr>
            <p:ph type="body" idx="7"/>
          </p:nvPr>
        </p:nvSpPr>
        <p:spPr>
          <a:xfrm>
            <a:off x="3633278" y="2088015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9" name="Google Shape;999;p104"/>
          <p:cNvSpPr txBox="1">
            <a:spLocks noGrp="1"/>
          </p:cNvSpPr>
          <p:nvPr>
            <p:ph type="body" idx="8"/>
          </p:nvPr>
        </p:nvSpPr>
        <p:spPr>
          <a:xfrm>
            <a:off x="2778732" y="2405563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0" name="Google Shape;1000;p104"/>
          <p:cNvSpPr txBox="1">
            <a:spLocks noGrp="1"/>
          </p:cNvSpPr>
          <p:nvPr>
            <p:ph type="body" idx="9"/>
          </p:nvPr>
        </p:nvSpPr>
        <p:spPr>
          <a:xfrm>
            <a:off x="3633278" y="2405563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1" name="Google Shape;1001;p104"/>
          <p:cNvSpPr txBox="1">
            <a:spLocks noGrp="1"/>
          </p:cNvSpPr>
          <p:nvPr>
            <p:ph type="body" idx="13"/>
          </p:nvPr>
        </p:nvSpPr>
        <p:spPr>
          <a:xfrm>
            <a:off x="3633278" y="2584812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2" name="Google Shape;1002;p104"/>
          <p:cNvSpPr txBox="1">
            <a:spLocks noGrp="1"/>
          </p:cNvSpPr>
          <p:nvPr>
            <p:ph type="body" idx="14"/>
          </p:nvPr>
        </p:nvSpPr>
        <p:spPr>
          <a:xfrm>
            <a:off x="2778732" y="2901668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3" name="Google Shape;1003;p104"/>
          <p:cNvSpPr txBox="1">
            <a:spLocks noGrp="1"/>
          </p:cNvSpPr>
          <p:nvPr>
            <p:ph type="body" idx="15"/>
          </p:nvPr>
        </p:nvSpPr>
        <p:spPr>
          <a:xfrm>
            <a:off x="3633278" y="2901453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4" name="Google Shape;1004;p104"/>
          <p:cNvSpPr txBox="1">
            <a:spLocks noGrp="1"/>
          </p:cNvSpPr>
          <p:nvPr>
            <p:ph type="body" idx="16"/>
          </p:nvPr>
        </p:nvSpPr>
        <p:spPr>
          <a:xfrm>
            <a:off x="3633278" y="3080702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5" name="Google Shape;1005;p104"/>
          <p:cNvSpPr txBox="1">
            <a:spLocks noGrp="1"/>
          </p:cNvSpPr>
          <p:nvPr>
            <p:ph type="body" idx="17"/>
          </p:nvPr>
        </p:nvSpPr>
        <p:spPr>
          <a:xfrm>
            <a:off x="2778732" y="3397774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6" name="Google Shape;1006;p104"/>
          <p:cNvSpPr txBox="1">
            <a:spLocks noGrp="1"/>
          </p:cNvSpPr>
          <p:nvPr>
            <p:ph type="body" idx="18"/>
          </p:nvPr>
        </p:nvSpPr>
        <p:spPr>
          <a:xfrm>
            <a:off x="3633278" y="3397774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7" name="Google Shape;1007;p104"/>
          <p:cNvSpPr txBox="1">
            <a:spLocks noGrp="1"/>
          </p:cNvSpPr>
          <p:nvPr>
            <p:ph type="body" idx="19"/>
          </p:nvPr>
        </p:nvSpPr>
        <p:spPr>
          <a:xfrm>
            <a:off x="3633278" y="3577023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&amp; Content with Image_A">
  <p:cSld name="Number &amp; Content with Image_A_1">
    <p:bg>
      <p:bgPr>
        <a:solidFill>
          <a:schemeClr val="accent3"/>
        </a:solidFill>
        <a:effectLst/>
      </p:bgPr>
    </p:bg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05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10" name="Google Shape;1010;p105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011" name="Google Shape;1011;p105"/>
          <p:cNvSpPr/>
          <p:nvPr/>
        </p:nvSpPr>
        <p:spPr>
          <a:xfrm>
            <a:off x="1548600" y="1197300"/>
            <a:ext cx="6046800" cy="2748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2" name="Google Shape;1012;p10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105"/>
          <p:cNvSpPr txBox="1">
            <a:spLocks noGrp="1"/>
          </p:cNvSpPr>
          <p:nvPr>
            <p:ph type="body" idx="1"/>
          </p:nvPr>
        </p:nvSpPr>
        <p:spPr>
          <a:xfrm>
            <a:off x="1925916" y="1883773"/>
            <a:ext cx="2267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4" name="Google Shape;1014;p105"/>
          <p:cNvSpPr txBox="1">
            <a:spLocks noGrp="1"/>
          </p:cNvSpPr>
          <p:nvPr>
            <p:ph type="body" idx="3"/>
          </p:nvPr>
        </p:nvSpPr>
        <p:spPr>
          <a:xfrm>
            <a:off x="4949321" y="1883773"/>
            <a:ext cx="2267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15" name="Google Shape;1015;p105"/>
          <p:cNvCxnSpPr/>
          <p:nvPr/>
        </p:nvCxnSpPr>
        <p:spPr>
          <a:xfrm>
            <a:off x="4572000" y="1883773"/>
            <a:ext cx="0" cy="1376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6" name="Google Shape;1016;p105"/>
          <p:cNvSpPr txBox="1">
            <a:spLocks noGrp="1"/>
          </p:cNvSpPr>
          <p:nvPr>
            <p:ph type="body" idx="4"/>
          </p:nvPr>
        </p:nvSpPr>
        <p:spPr>
          <a:xfrm>
            <a:off x="1925916" y="2617076"/>
            <a:ext cx="22677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017" name="Google Shape;1017;p105"/>
          <p:cNvSpPr txBox="1">
            <a:spLocks noGrp="1"/>
          </p:cNvSpPr>
          <p:nvPr>
            <p:ph type="body" idx="5"/>
          </p:nvPr>
        </p:nvSpPr>
        <p:spPr>
          <a:xfrm>
            <a:off x="4950366" y="2617076"/>
            <a:ext cx="22677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&amp; Content with Image_B">
  <p:cSld name="Number &amp; Content with Image_B">
    <p:bg>
      <p:bgPr>
        <a:solidFill>
          <a:schemeClr val="accent3"/>
        </a:solid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06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020" name="Google Shape;1020;p106"/>
          <p:cNvSpPr/>
          <p:nvPr/>
        </p:nvSpPr>
        <p:spPr>
          <a:xfrm>
            <a:off x="0" y="1395500"/>
            <a:ext cx="6615600" cy="3747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1" name="Google Shape;1021;p106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022" name="Google Shape;1022;p10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06"/>
          <p:cNvSpPr txBox="1">
            <a:spLocks noGrp="1"/>
          </p:cNvSpPr>
          <p:nvPr>
            <p:ph type="body" idx="1"/>
          </p:nvPr>
        </p:nvSpPr>
        <p:spPr>
          <a:xfrm>
            <a:off x="468315" y="1933119"/>
            <a:ext cx="26052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4" name="Google Shape;1024;p106"/>
          <p:cNvSpPr txBox="1">
            <a:spLocks noGrp="1"/>
          </p:cNvSpPr>
          <p:nvPr>
            <p:ph type="body" idx="3"/>
          </p:nvPr>
        </p:nvSpPr>
        <p:spPr>
          <a:xfrm>
            <a:off x="3307800" y="1933119"/>
            <a:ext cx="26052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5" name="Google Shape;1025;p106"/>
          <p:cNvSpPr txBox="1">
            <a:spLocks noGrp="1"/>
          </p:cNvSpPr>
          <p:nvPr>
            <p:ph type="body" idx="4"/>
          </p:nvPr>
        </p:nvSpPr>
        <p:spPr>
          <a:xfrm>
            <a:off x="468315" y="2594971"/>
            <a:ext cx="2605200" cy="20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6" name="Google Shape;1026;p106"/>
          <p:cNvSpPr txBox="1">
            <a:spLocks noGrp="1"/>
          </p:cNvSpPr>
          <p:nvPr>
            <p:ph type="body" idx="5"/>
          </p:nvPr>
        </p:nvSpPr>
        <p:spPr>
          <a:xfrm>
            <a:off x="3307800" y="2594971"/>
            <a:ext cx="2605200" cy="20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solidFill>
          <a:schemeClr val="accent3"/>
        </a:solidFill>
        <a:effectLst/>
      </p:bgPr>
    </p:bg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07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29" name="Google Shape;1029;p10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107"/>
          <p:cNvSpPr txBox="1">
            <a:spLocks noGrp="1"/>
          </p:cNvSpPr>
          <p:nvPr>
            <p:ph type="ctrTitle"/>
          </p:nvPr>
        </p:nvSpPr>
        <p:spPr>
          <a:xfrm>
            <a:off x="1806000" y="2272350"/>
            <a:ext cx="5532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Medium" panose="02000000000000000000"/>
              <a:buNone/>
              <a:defRPr sz="25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031" name="Google Shape;1031;p107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Images need to be sent to back manually. Logos need to be placed on top of the images.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content">
  <p:cSld name="1_8-content">
    <p:bg>
      <p:bgPr>
        <a:solidFill>
          <a:schemeClr val="lt1"/>
        </a:solidFill>
        <a:effectLst/>
      </p:bgPr>
    </p:bg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08"/>
          <p:cNvSpPr txBox="1">
            <a:spLocks noGrp="1"/>
          </p:cNvSpPr>
          <p:nvPr>
            <p:ph type="sldNum" idx="12"/>
          </p:nvPr>
        </p:nvSpPr>
        <p:spPr>
          <a:xfrm>
            <a:off x="23545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034" name="Google Shape;1034;p10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08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79839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2600" b="0" i="0">
                <a:solidFill>
                  <a:srgbClr val="5495FC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text">
  <p:cSld name="OBJECT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09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8" name="Google Shape;1038;p109"/>
          <p:cNvSpPr txBox="1">
            <a:spLocks noGrp="1"/>
          </p:cNvSpPr>
          <p:nvPr>
            <p:ph type="body" idx="1"/>
          </p:nvPr>
        </p:nvSpPr>
        <p:spPr>
          <a:xfrm>
            <a:off x="252000" y="1280160"/>
            <a:ext cx="6480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1pPr>
            <a:lvl2pPr marL="914400" lvl="1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9" name="Google Shape;1039;p109"/>
          <p:cNvSpPr txBox="1">
            <a:spLocks noGrp="1"/>
          </p:cNvSpPr>
          <p:nvPr>
            <p:ph type="sldNum" idx="12"/>
          </p:nvPr>
        </p:nvSpPr>
        <p:spPr>
          <a:xfrm>
            <a:off x="252000" y="48823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- text and table">
  <p:cSld name="TITLE_1_1_1_1_1_1_1_1_1_1_1_1_1_1_1_1_1"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10"/>
          <p:cNvSpPr/>
          <p:nvPr/>
        </p:nvSpPr>
        <p:spPr>
          <a:xfrm>
            <a:off x="0" y="2615775"/>
            <a:ext cx="9144000" cy="25239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2" name="Google Shape;1042;p110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043" name="Google Shape;1043;p110"/>
          <p:cNvSpPr txBox="1">
            <a:spLocks noGrp="1"/>
          </p:cNvSpPr>
          <p:nvPr>
            <p:ph type="body" idx="1"/>
          </p:nvPr>
        </p:nvSpPr>
        <p:spPr>
          <a:xfrm>
            <a:off x="509800" y="1252025"/>
            <a:ext cx="81957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044" name="Google Shape;1044;p110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045" name="Google Shape;1045;p110"/>
          <p:cNvSpPr txBox="1">
            <a:spLocks noGrp="1"/>
          </p:cNvSpPr>
          <p:nvPr>
            <p:ph type="ctrTitle" idx="2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pic>
        <p:nvPicPr>
          <p:cNvPr id="1046" name="Google Shape;1046;p1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with picture 2">
  <p:cSld name="Title with picture 2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11"/>
          <p:cNvSpPr/>
          <p:nvPr/>
        </p:nvSpPr>
        <p:spPr>
          <a:xfrm>
            <a:off x="0" y="0"/>
            <a:ext cx="9144000" cy="2747322"/>
          </a:xfrm>
          <a:custGeom>
            <a:avLst/>
            <a:gdLst/>
            <a:ahLst/>
            <a:cxnLst/>
            <a:rect l="l" t="t" r="r" b="b"/>
            <a:pathLst>
              <a:path w="9144000" h="2747322" extrusionOk="0">
                <a:moveTo>
                  <a:pt x="0" y="0"/>
                </a:moveTo>
                <a:lnTo>
                  <a:pt x="9144000" y="0"/>
                </a:lnTo>
                <a:lnTo>
                  <a:pt x="9144000" y="2569131"/>
                </a:lnTo>
                <a:lnTo>
                  <a:pt x="4750193" y="2569131"/>
                </a:lnTo>
                <a:lnTo>
                  <a:pt x="4572002" y="2747322"/>
                </a:lnTo>
                <a:lnTo>
                  <a:pt x="4393811" y="2569131"/>
                </a:lnTo>
                <a:lnTo>
                  <a:pt x="0" y="256913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 panose="020B0604020202020204"/>
              <a:buNone/>
            </a:pPr>
            <a:endParaRPr sz="135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49" name="Google Shape;1049;p111"/>
          <p:cNvSpPr txBox="1">
            <a:spLocks noGrp="1"/>
          </p:cNvSpPr>
          <p:nvPr>
            <p:ph type="ctrTitle"/>
          </p:nvPr>
        </p:nvSpPr>
        <p:spPr>
          <a:xfrm>
            <a:off x="252000" y="198000"/>
            <a:ext cx="576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0" name="Google Shape;1050;p111"/>
          <p:cNvSpPr txBox="1">
            <a:spLocks noGrp="1"/>
          </p:cNvSpPr>
          <p:nvPr>
            <p:ph type="subTitle" idx="1"/>
          </p:nvPr>
        </p:nvSpPr>
        <p:spPr>
          <a:xfrm>
            <a:off x="252000" y="1368000"/>
            <a:ext cx="396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1051" name="Google Shape;1051;p111"/>
          <p:cNvPicPr preferRelativeResize="0"/>
          <p:nvPr/>
        </p:nvPicPr>
        <p:blipFill rotWithShape="1">
          <a:blip r:embed="rId2"/>
          <a:srcRect b="17979"/>
          <a:stretch>
            <a:fillRect/>
          </a:stretch>
        </p:blipFill>
        <p:spPr>
          <a:xfrm>
            <a:off x="8091975" y="244800"/>
            <a:ext cx="800026" cy="82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"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12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4" name="Google Shape;1054;p112"/>
          <p:cNvSpPr txBox="1">
            <a:spLocks noGrp="1"/>
          </p:cNvSpPr>
          <p:nvPr>
            <p:ph type="sldNum" idx="12"/>
          </p:nvPr>
        </p:nvSpPr>
        <p:spPr>
          <a:xfrm>
            <a:off x="252000" y="49585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and Image">
  <p:cSld name="2 Column and Imag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4"/>
          <p:cNvSpPr>
            <a:spLocks noGrp="1"/>
          </p:cNvSpPr>
          <p:nvPr>
            <p:ph type="pic" idx="2"/>
          </p:nvPr>
        </p:nvSpPr>
        <p:spPr>
          <a:xfrm>
            <a:off x="6964600" y="0"/>
            <a:ext cx="217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54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49" name="Google Shape;149;p54"/>
          <p:cNvSpPr txBox="1">
            <a:spLocks noGrp="1"/>
          </p:cNvSpPr>
          <p:nvPr>
            <p:ph type="body" idx="1"/>
          </p:nvPr>
        </p:nvSpPr>
        <p:spPr>
          <a:xfrm>
            <a:off x="468315" y="1558650"/>
            <a:ext cx="28965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50" name="Google Shape;150;p54"/>
          <p:cNvSpPr txBox="1">
            <a:spLocks noGrp="1"/>
          </p:cNvSpPr>
          <p:nvPr>
            <p:ph type="body" idx="3"/>
          </p:nvPr>
        </p:nvSpPr>
        <p:spPr>
          <a:xfrm>
            <a:off x="3704735" y="1558650"/>
            <a:ext cx="28965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51" name="Google Shape;151;p54"/>
          <p:cNvSpPr txBox="1">
            <a:spLocks noGrp="1"/>
          </p:cNvSpPr>
          <p:nvPr>
            <p:ph type="subTitle" idx="4"/>
          </p:nvPr>
        </p:nvSpPr>
        <p:spPr>
          <a:xfrm>
            <a:off x="468311" y="807113"/>
            <a:ext cx="61329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2" name="Google Shape;152;p54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6132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3" name="Google Shape;153;p5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 1">
  <p:cSld name="1_Title Only_1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39c5961515f_14_186"/>
          <p:cNvSpPr/>
          <p:nvPr/>
        </p:nvSpPr>
        <p:spPr>
          <a:xfrm rot="10800000" flipH="1">
            <a:off x="-1" y="1091991"/>
            <a:ext cx="9158668" cy="4051513"/>
          </a:xfrm>
          <a:custGeom>
            <a:avLst/>
            <a:gdLst/>
            <a:ahLst/>
            <a:cxnLst/>
            <a:rect l="l" t="t" r="r" b="b"/>
            <a:pathLst>
              <a:path w="10711892" h="11916216" extrusionOk="0">
                <a:moveTo>
                  <a:pt x="1" y="11916216"/>
                </a:moveTo>
                <a:lnTo>
                  <a:pt x="10703815" y="9783781"/>
                </a:lnTo>
                <a:lnTo>
                  <a:pt x="10711892" y="9783781"/>
                </a:lnTo>
                <a:lnTo>
                  <a:pt x="10711892" y="9782172"/>
                </a:lnTo>
                <a:lnTo>
                  <a:pt x="10711892" y="9421345"/>
                </a:lnTo>
                <a:lnTo>
                  <a:pt x="10711891" y="9421345"/>
                </a:lnTo>
                <a:lnTo>
                  <a:pt x="10711891" y="0"/>
                </a:lnTo>
                <a:lnTo>
                  <a:pt x="0" y="0"/>
                </a:lnTo>
                <a:lnTo>
                  <a:pt x="0" y="9634894"/>
                </a:lnTo>
                <a:lnTo>
                  <a:pt x="1" y="9634894"/>
                </a:lnTo>
                <a:lnTo>
                  <a:pt x="1" y="9783781"/>
                </a:lnTo>
                <a:close/>
              </a:path>
            </a:pathLst>
          </a:custGeom>
          <a:solidFill>
            <a:srgbClr val="090828">
              <a:alpha val="3921"/>
            </a:srgbClr>
          </a:solidFill>
          <a:ln>
            <a:noFill/>
          </a:ln>
        </p:spPr>
        <p:txBody>
          <a:bodyPr spcFirstLastPara="1" wrap="square" lIns="62500" tIns="31250" rIns="62500" bIns="31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 panose="020B0604020202020204"/>
              <a:buNone/>
            </a:pPr>
            <a:endParaRPr sz="17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7" name="Google Shape;1057;g39c5961515f_14_186"/>
          <p:cNvSpPr/>
          <p:nvPr/>
        </p:nvSpPr>
        <p:spPr>
          <a:xfrm rot="10800000" flipH="1">
            <a:off x="-2" y="215"/>
            <a:ext cx="9158667" cy="850939"/>
          </a:xfrm>
          <a:custGeom>
            <a:avLst/>
            <a:gdLst/>
            <a:ahLst/>
            <a:cxnLst/>
            <a:rect l="l" t="t" r="r" b="b"/>
            <a:pathLst>
              <a:path w="10711891" h="2502761" extrusionOk="0">
                <a:moveTo>
                  <a:pt x="0" y="2502761"/>
                </a:moveTo>
                <a:lnTo>
                  <a:pt x="8861105" y="2502761"/>
                </a:lnTo>
                <a:lnTo>
                  <a:pt x="8900709" y="2494871"/>
                </a:lnTo>
                <a:lnTo>
                  <a:pt x="10711891" y="2494871"/>
                </a:lnTo>
                <a:lnTo>
                  <a:pt x="10711891" y="2134044"/>
                </a:lnTo>
                <a:lnTo>
                  <a:pt x="10711891" y="2132435"/>
                </a:lnTo>
                <a:lnTo>
                  <a:pt x="10703814" y="2132435"/>
                </a:lnTo>
                <a:lnTo>
                  <a:pt x="0" y="0"/>
                </a:lnTo>
                <a:lnTo>
                  <a:pt x="0" y="2132435"/>
                </a:lnTo>
                <a:lnTo>
                  <a:pt x="0" y="2494871"/>
                </a:lnTo>
                <a:close/>
              </a:path>
            </a:pathLst>
          </a:custGeom>
          <a:solidFill>
            <a:srgbClr val="090828"/>
          </a:solidFill>
          <a:ln>
            <a:noFill/>
          </a:ln>
        </p:spPr>
        <p:txBody>
          <a:bodyPr spcFirstLastPara="1" wrap="square" lIns="62500" tIns="31250" rIns="62500" bIns="31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 panose="020B0604020202020204"/>
              <a:buNone/>
            </a:pPr>
            <a:endParaRPr sz="17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58" name="Google Shape;1058;g39c5961515f_14_186" descr="A black background with white text&#10;&#10;AI-generated content may be incorrect.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68541" y="125942"/>
            <a:ext cx="1145305" cy="27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g39c5961515f_14_186"/>
          <p:cNvSpPr>
            <a:spLocks noGrp="1"/>
          </p:cNvSpPr>
          <p:nvPr>
            <p:ph type="pic" idx="2"/>
          </p:nvPr>
        </p:nvSpPr>
        <p:spPr>
          <a:xfrm>
            <a:off x="0" y="1088147"/>
            <a:ext cx="1923300" cy="1287600"/>
          </a:xfrm>
          <a:prstGeom prst="rect">
            <a:avLst/>
          </a:prstGeom>
          <a:noFill/>
          <a:ln>
            <a:noFill/>
          </a:ln>
        </p:spPr>
      </p:sp>
      <p:sp>
        <p:nvSpPr>
          <p:cNvPr id="1060" name="Google Shape;1060;g39c5961515f_14_186"/>
          <p:cNvSpPr/>
          <p:nvPr/>
        </p:nvSpPr>
        <p:spPr>
          <a:xfrm>
            <a:off x="-2" y="0"/>
            <a:ext cx="9144000" cy="58500"/>
          </a:xfrm>
          <a:prstGeom prst="rect">
            <a:avLst/>
          </a:prstGeom>
          <a:solidFill>
            <a:srgbClr val="090828"/>
          </a:solidFill>
          <a:ln>
            <a:noFill/>
          </a:ln>
        </p:spPr>
        <p:txBody>
          <a:bodyPr spcFirstLastPara="1" wrap="square" lIns="62500" tIns="31250" rIns="62500" bIns="31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 panose="020B0604020202020204"/>
              <a:buNone/>
            </a:pPr>
            <a:endParaRPr sz="17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- thank you">
  <p:cSld name="TITLE_1_1_1_1_1_1_1_1_1_1_1_1_1_1_1_1_1_1">
    <p:bg>
      <p:bgPr>
        <a:solidFill>
          <a:schemeClr val="lt1"/>
        </a:solidFill>
        <a:effectLst/>
      </p:bgPr>
    </p:bg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39c61d88940_0_598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72" name="Google Shape;1072;g39c61d88940_0_5983"/>
          <p:cNvSpPr txBox="1">
            <a:spLocks noGrp="1"/>
          </p:cNvSpPr>
          <p:nvPr>
            <p:ph type="ctrTitle"/>
          </p:nvPr>
        </p:nvSpPr>
        <p:spPr>
          <a:xfrm>
            <a:off x="1841650" y="2272350"/>
            <a:ext cx="5532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Medium" panose="02000000000000000000"/>
              <a:buNone/>
              <a:defRPr sz="17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pic>
        <p:nvPicPr>
          <p:cNvPr id="1073" name="Google Shape;1073;g39c61d88940_0_598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Summary">
  <p:cSld name="TITLE_1_1_1">
    <p:bg>
      <p:bgPr>
        <a:solidFill>
          <a:schemeClr val="lt1"/>
        </a:solidFill>
        <a:effectLst/>
      </p:bgPr>
    </p:bg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9c61d88940_0_596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76" name="Google Shape;1076;g39c61d88940_0_596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g39c61d88940_0_5965"/>
          <p:cNvSpPr/>
          <p:nvPr/>
        </p:nvSpPr>
        <p:spPr>
          <a:xfrm>
            <a:off x="0" y="691350"/>
            <a:ext cx="6291300" cy="37608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8" name="Google Shape;1078;g39c61d88940_0_5965"/>
          <p:cNvSpPr txBox="1">
            <a:spLocks noGrp="1"/>
          </p:cNvSpPr>
          <p:nvPr>
            <p:ph type="ctrTitle"/>
          </p:nvPr>
        </p:nvSpPr>
        <p:spPr>
          <a:xfrm>
            <a:off x="509800" y="1006375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9" name="Google Shape;1079;g39c61d88940_0_5965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content">
  <p:cSld name="1_8-content">
    <p:bg>
      <p:bgPr>
        <a:solidFill>
          <a:schemeClr val="lt1"/>
        </a:solidFill>
        <a:effectLst/>
      </p:bgPr>
    </p:bg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9c61d88940_0_5971"/>
          <p:cNvSpPr txBox="1">
            <a:spLocks noGrp="1"/>
          </p:cNvSpPr>
          <p:nvPr>
            <p:ph type="sldNum" idx="12"/>
          </p:nvPr>
        </p:nvSpPr>
        <p:spPr>
          <a:xfrm>
            <a:off x="23545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082" name="Google Shape;1082;g39c61d88940_0_597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g39c61d88940_0_5971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79839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2600" b="0" i="0">
                <a:solidFill>
                  <a:srgbClr val="5495FC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39c61d88940_0_5975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2">
  <p:cSld name="Title Only 1 2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39c61d88940_0_5977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7895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venir"/>
              <a:buNone/>
              <a:defRPr sz="2400"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8" name="Google Shape;1088;g39c61d88940_0_5977"/>
          <p:cNvSpPr txBox="1">
            <a:spLocks noGrp="1"/>
          </p:cNvSpPr>
          <p:nvPr>
            <p:ph type="sldNum" idx="12"/>
          </p:nvPr>
        </p:nvSpPr>
        <p:spPr>
          <a:xfrm>
            <a:off x="252000" y="4938874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ummary">
  <p:cSld name="SECTION_HEADER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39c61d88940_0_5980"/>
          <p:cNvSpPr txBox="1">
            <a:spLocks noGrp="1"/>
          </p:cNvSpPr>
          <p:nvPr>
            <p:ph type="title"/>
          </p:nvPr>
        </p:nvSpPr>
        <p:spPr>
          <a:xfrm>
            <a:off x="311700" y="34912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9pPr>
          </a:lstStyle>
          <a:p/>
        </p:txBody>
      </p:sp>
      <p:sp>
        <p:nvSpPr>
          <p:cNvPr id="1091" name="Google Shape;1091;g39c61d88940_0_5980"/>
          <p:cNvSpPr txBox="1">
            <a:spLocks noGrp="1"/>
          </p:cNvSpPr>
          <p:nvPr>
            <p:ph type="sldNum" idx="12"/>
          </p:nvPr>
        </p:nvSpPr>
        <p:spPr>
          <a:xfrm>
            <a:off x="432000" y="4788000"/>
            <a:ext cx="5487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-Divider photo">
  <p:cSld name="TITLE_1_1_1_1_1">
    <p:bg>
      <p:bgPr>
        <a:solidFill>
          <a:srgbClr val="5495FC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9c61d88940_0_598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94" name="Google Shape;1094;g39c61d88940_0_598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g39c61d88940_0_5987"/>
          <p:cNvSpPr txBox="1">
            <a:spLocks noGrp="1"/>
          </p:cNvSpPr>
          <p:nvPr>
            <p:ph type="ctrTitle"/>
          </p:nvPr>
        </p:nvSpPr>
        <p:spPr>
          <a:xfrm>
            <a:off x="509800" y="3381000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6" name="Google Shape;1096;g39c61d88940_0_5987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 two columns 2">
  <p:cSld name="TITLE_1_1_1_1_1_1_1_1_1_1">
    <p:bg>
      <p:bgPr>
        <a:solidFill>
          <a:schemeClr val="lt1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39c61d88940_0_599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99" name="Google Shape;1099;g39c61d88940_0_5992"/>
          <p:cNvSpPr/>
          <p:nvPr/>
        </p:nvSpPr>
        <p:spPr>
          <a:xfrm>
            <a:off x="0" y="0"/>
            <a:ext cx="6615600" cy="374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0" name="Google Shape;1100;g39c61d88940_0_5992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101" name="Google Shape;1101;g39c61d88940_0_599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g39c61d88940_0_5992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103" name="Google Shape;1103;g39c61d88940_0_5992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lumns">
  <p:cSld name="TWO_OBJECTS"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39c61d88940_0_5999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6" name="Google Shape;1106;g39c61d88940_0_5999"/>
          <p:cNvSpPr txBox="1">
            <a:spLocks noGrp="1"/>
          </p:cNvSpPr>
          <p:nvPr>
            <p:ph type="body" idx="1"/>
          </p:nvPr>
        </p:nvSpPr>
        <p:spPr>
          <a:xfrm>
            <a:off x="251999" y="1280160"/>
            <a:ext cx="4068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7" name="Google Shape;1107;g39c61d88940_0_5999"/>
          <p:cNvSpPr txBox="1">
            <a:spLocks noGrp="1"/>
          </p:cNvSpPr>
          <p:nvPr>
            <p:ph type="body" idx="2"/>
          </p:nvPr>
        </p:nvSpPr>
        <p:spPr>
          <a:xfrm>
            <a:off x="4824000" y="1280160"/>
            <a:ext cx="4068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8" name="Google Shape;1108;g39c61d88940_0_5999"/>
          <p:cNvSpPr txBox="1">
            <a:spLocks noGrp="1"/>
          </p:cNvSpPr>
          <p:nvPr>
            <p:ph type="sldNum" idx="12"/>
          </p:nvPr>
        </p:nvSpPr>
        <p:spPr>
          <a:xfrm>
            <a:off x="252000" y="47880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Third Content">
  <p:cSld name="One-Third Conten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5"/>
          <p:cNvSpPr/>
          <p:nvPr/>
        </p:nvSpPr>
        <p:spPr>
          <a:xfrm>
            <a:off x="0" y="-4175"/>
            <a:ext cx="3483000" cy="51435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55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57" name="Google Shape;157;p55"/>
          <p:cNvSpPr txBox="1">
            <a:spLocks noGrp="1"/>
          </p:cNvSpPr>
          <p:nvPr>
            <p:ph type="body" idx="1"/>
          </p:nvPr>
        </p:nvSpPr>
        <p:spPr>
          <a:xfrm>
            <a:off x="3951315" y="1558649"/>
            <a:ext cx="4724400" cy="26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58" name="Google Shape;158;p55"/>
          <p:cNvSpPr txBox="1">
            <a:spLocks noGrp="1"/>
          </p:cNvSpPr>
          <p:nvPr>
            <p:ph type="subTitle" idx="2"/>
          </p:nvPr>
        </p:nvSpPr>
        <p:spPr>
          <a:xfrm>
            <a:off x="468312" y="1843248"/>
            <a:ext cx="25536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9" name="Google Shape;159;p55"/>
          <p:cNvSpPr txBox="1">
            <a:spLocks noGrp="1"/>
          </p:cNvSpPr>
          <p:nvPr>
            <p:ph type="title"/>
          </p:nvPr>
        </p:nvSpPr>
        <p:spPr>
          <a:xfrm>
            <a:off x="468315" y="1555248"/>
            <a:ext cx="25536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-Divider">
  <p:cSld name="TITLE_1_1_1_1">
    <p:bg>
      <p:bgPr>
        <a:solidFill>
          <a:srgbClr val="5495FC"/>
        </a:solidFill>
        <a:effectLst/>
      </p:bgPr>
    </p:bg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oogle Shape;1110;g39c61d88940_0_600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g39c61d88940_0_6004"/>
          <p:cNvSpPr txBox="1">
            <a:spLocks noGrp="1"/>
          </p:cNvSpPr>
          <p:nvPr>
            <p:ph type="ctrTitle"/>
          </p:nvPr>
        </p:nvSpPr>
        <p:spPr>
          <a:xfrm>
            <a:off x="509800" y="3381000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2" name="Google Shape;1112;g39c61d88940_0_6004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content">
  <p:cSld name="TITLE_1_1_1_1_1_1_1">
    <p:bg>
      <p:bgPr>
        <a:solidFill>
          <a:schemeClr val="lt1"/>
        </a:solidFill>
        <a:effectLst/>
      </p:bgPr>
    </p:bg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Google Shape;1114;g39c61d88940_0_600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g39c61d88940_0_6008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116" name="Google Shape;1116;g39c61d88940_0_6008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17" name="Google Shape;1117;g39c61d88940_0_6008"/>
          <p:cNvSpPr txBox="1">
            <a:spLocks noGrp="1"/>
          </p:cNvSpPr>
          <p:nvPr>
            <p:ph type="ctrTitle" idx="2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118" name="Google Shape;1118;g39c61d88940_0_6008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78351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- text">
  <p:cSld name="TITLE_1_1_1_1_1_1_1_1_1_1_1_1_1_1_1_1">
    <p:bg>
      <p:bgPr>
        <a:solidFill>
          <a:schemeClr val="lt1"/>
        </a:solidFill>
        <a:effectLst/>
      </p:bgPr>
    </p:bg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39c61d88940_0_6014"/>
          <p:cNvSpPr/>
          <p:nvPr/>
        </p:nvSpPr>
        <p:spPr>
          <a:xfrm>
            <a:off x="0" y="-4175"/>
            <a:ext cx="3483000" cy="51435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1" name="Google Shape;1121;g39c61d88940_0_6014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22" name="Google Shape;1122;g39c61d88940_0_6014"/>
          <p:cNvSpPr txBox="1">
            <a:spLocks noGrp="1"/>
          </p:cNvSpPr>
          <p:nvPr>
            <p:ph type="body" idx="1"/>
          </p:nvPr>
        </p:nvSpPr>
        <p:spPr>
          <a:xfrm>
            <a:off x="3692575" y="722850"/>
            <a:ext cx="5078400" cy="3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1123" name="Google Shape;1123;g39c61d88940_0_601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g39c61d88940_0_6014"/>
          <p:cNvSpPr txBox="1">
            <a:spLocks noGrp="1"/>
          </p:cNvSpPr>
          <p:nvPr>
            <p:ph type="ctrTitle"/>
          </p:nvPr>
        </p:nvSpPr>
        <p:spPr>
          <a:xfrm>
            <a:off x="304200" y="903300"/>
            <a:ext cx="2874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125" name="Google Shape;1125;g39c61d88940_0_6014"/>
          <p:cNvSpPr txBox="1">
            <a:spLocks noGrp="1"/>
          </p:cNvSpPr>
          <p:nvPr>
            <p:ph type="ctrTitle" idx="2"/>
          </p:nvPr>
        </p:nvSpPr>
        <p:spPr>
          <a:xfrm>
            <a:off x="304200" y="1229975"/>
            <a:ext cx="2874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1-Cover">
  <p:cSld name="TITLE">
    <p:bg>
      <p:bgPr>
        <a:solidFill>
          <a:srgbClr val="5495FC"/>
        </a:solidFill>
        <a:effectLst/>
      </p:bgPr>
    </p:bg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Google Shape;1127;g39c61d88940_0_6021"/>
          <p:cNvPicPr preferRelativeResize="0"/>
          <p:nvPr/>
        </p:nvPicPr>
        <p:blipFill rotWithShape="1">
          <a:blip r:embed="rId2">
            <a:alphaModFix amt="38000"/>
          </a:blip>
          <a:srcRect l="24997" t="16401" r="24997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g39c61d88940_0_6021"/>
          <p:cNvSpPr txBox="1">
            <a:spLocks noGrp="1"/>
          </p:cNvSpPr>
          <p:nvPr>
            <p:ph type="ctrTitle"/>
          </p:nvPr>
        </p:nvSpPr>
        <p:spPr>
          <a:xfrm>
            <a:off x="436400" y="354147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9" name="Google Shape;1129;g39c61d88940_0_6021"/>
          <p:cNvSpPr txBox="1">
            <a:spLocks noGrp="1"/>
          </p:cNvSpPr>
          <p:nvPr>
            <p:ph type="subTitle" idx="1"/>
          </p:nvPr>
        </p:nvSpPr>
        <p:spPr>
          <a:xfrm>
            <a:off x="436400" y="414567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130" name="Google Shape;1130;g39c61d88940_0_602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326775"/>
            <a:ext cx="4531748" cy="152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ver photo 2">
  <p:cSld name="TITLE_1_1">
    <p:bg>
      <p:bgPr>
        <a:solidFill>
          <a:schemeClr val="lt1"/>
        </a:solidFill>
        <a:effectLst/>
      </p:bgPr>
    </p:bg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39c61d88940_0_602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33" name="Google Shape;1133;g39c61d88940_0_6026"/>
          <p:cNvSpPr>
            <a:spLocks noGrp="1"/>
          </p:cNvSpPr>
          <p:nvPr>
            <p:ph type="pic" idx="3"/>
          </p:nvPr>
        </p:nvSpPr>
        <p:spPr>
          <a:xfrm>
            <a:off x="1506000" y="964350"/>
            <a:ext cx="6132000" cy="3449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34" name="Google Shape;1134;g39c61d88940_0_602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g39c61d88940_0_6026"/>
          <p:cNvSpPr txBox="1">
            <a:spLocks noGrp="1"/>
          </p:cNvSpPr>
          <p:nvPr>
            <p:ph type="ctrTitle"/>
          </p:nvPr>
        </p:nvSpPr>
        <p:spPr>
          <a:xfrm>
            <a:off x="1709425" y="3011000"/>
            <a:ext cx="4339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6" name="Google Shape;1136;g39c61d88940_0_6026"/>
          <p:cNvSpPr txBox="1">
            <a:spLocks noGrp="1"/>
          </p:cNvSpPr>
          <p:nvPr>
            <p:ph type="subTitle" idx="1"/>
          </p:nvPr>
        </p:nvSpPr>
        <p:spPr>
          <a:xfrm>
            <a:off x="1709425" y="3615200"/>
            <a:ext cx="4339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7" name="Google Shape;1137;g39c61d88940_0_60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-Divider photo 2">
  <p:cSld name="TITLE_1_1_1_1_1_1">
    <p:bg>
      <p:bgPr>
        <a:solidFill>
          <a:srgbClr val="5495FC"/>
        </a:solidFill>
        <a:effectLst/>
      </p:bgPr>
    </p:bg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9c61d88940_0_603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0" name="Google Shape;1140;g39c61d88940_0_6033"/>
          <p:cNvSpPr/>
          <p:nvPr/>
        </p:nvSpPr>
        <p:spPr>
          <a:xfrm>
            <a:off x="0" y="737700"/>
            <a:ext cx="7431900" cy="36681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1" name="Google Shape;1141;g39c61d88940_0_6033"/>
          <p:cNvSpPr>
            <a:spLocks noGrp="1"/>
          </p:cNvSpPr>
          <p:nvPr>
            <p:ph type="pic" idx="3"/>
          </p:nvPr>
        </p:nvSpPr>
        <p:spPr>
          <a:xfrm>
            <a:off x="0" y="1208700"/>
            <a:ext cx="4846800" cy="27261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42" name="Google Shape;1142;g39c61d88940_0_603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g39c61d88940_0_6033"/>
          <p:cNvSpPr txBox="1">
            <a:spLocks noGrp="1"/>
          </p:cNvSpPr>
          <p:nvPr>
            <p:ph type="ctrTitle"/>
          </p:nvPr>
        </p:nvSpPr>
        <p:spPr>
          <a:xfrm>
            <a:off x="5190650" y="1531575"/>
            <a:ext cx="1996500" cy="21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4" name="Google Shape;1144;g39c61d88940_0_6033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-key numbers">
  <p:cSld name="TITLE_1_1_1_1_1_1_1_1">
    <p:bg>
      <p:bgPr>
        <a:solidFill>
          <a:schemeClr val="lt1"/>
        </a:solid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39c61d88940_0_604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7" name="Google Shape;1147;g39c61d88940_0_6040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48" name="Google Shape;1148;g39c61d88940_0_6040"/>
          <p:cNvSpPr/>
          <p:nvPr/>
        </p:nvSpPr>
        <p:spPr>
          <a:xfrm>
            <a:off x="1548600" y="1197300"/>
            <a:ext cx="6046800" cy="2748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49" name="Google Shape;1149;g39c61d88940_0_604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 two columns">
  <p:cSld name="TITLE_1_1_1_1_1_1_1_1_1">
    <p:bg>
      <p:bgPr>
        <a:solidFill>
          <a:schemeClr val="lt1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39c61d88940_0_604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52" name="Google Shape;1152;g39c61d88940_0_6045"/>
          <p:cNvSpPr/>
          <p:nvPr/>
        </p:nvSpPr>
        <p:spPr>
          <a:xfrm>
            <a:off x="0" y="1395500"/>
            <a:ext cx="6615600" cy="37482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3" name="Google Shape;1153;g39c61d88940_0_6045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154" name="Google Shape;1154;g39c61d88940_0_604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- text and photo">
  <p:cSld name="TITLE_1_1_1_1_1_1_1_1_1_1_1">
    <p:bg>
      <p:bgPr>
        <a:solidFill>
          <a:schemeClr val="lt1"/>
        </a:solidFill>
        <a:effectLst/>
      </p:bgPr>
    </p:bg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39c61d88940_0_6050"/>
          <p:cNvSpPr>
            <a:spLocks noGrp="1"/>
          </p:cNvSpPr>
          <p:nvPr>
            <p:ph type="pic" idx="2"/>
          </p:nvPr>
        </p:nvSpPr>
        <p:spPr>
          <a:xfrm>
            <a:off x="4222050" y="0"/>
            <a:ext cx="4921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57" name="Google Shape;1157;g39c61d88940_0_6050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158" name="Google Shape;1158;g39c61d88940_0_605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g39c61d88940_0_6050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160" name="Google Shape;1160;g39c61d88940_0_6050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161" name="Google Shape;1161;g39c61d88940_0_6050"/>
          <p:cNvSpPr>
            <a:spLocks noGrp="1"/>
          </p:cNvSpPr>
          <p:nvPr>
            <p:ph type="pic" idx="4"/>
          </p:nvPr>
        </p:nvSpPr>
        <p:spPr>
          <a:xfrm>
            <a:off x="4473000" y="1066550"/>
            <a:ext cx="3280500" cy="3428100"/>
          </a:xfrm>
          <a:prstGeom prst="rect">
            <a:avLst/>
          </a:prstGeom>
          <a:noFill/>
          <a:ln>
            <a:noFill/>
          </a:ln>
        </p:spPr>
      </p:sp>
      <p:sp>
        <p:nvSpPr>
          <p:cNvPr id="1162" name="Google Shape;1162;g39c61d88940_0_6050"/>
          <p:cNvSpPr>
            <a:spLocks noGrp="1"/>
          </p:cNvSpPr>
          <p:nvPr>
            <p:ph type="pic" idx="5"/>
          </p:nvPr>
        </p:nvSpPr>
        <p:spPr>
          <a:xfrm>
            <a:off x="4736375" y="1675175"/>
            <a:ext cx="2352300" cy="2458200"/>
          </a:xfrm>
          <a:prstGeom prst="rect">
            <a:avLst/>
          </a:prstGeom>
          <a:noFill/>
          <a:ln>
            <a:noFill/>
          </a:ln>
        </p:spPr>
      </p:sp>
      <p:sp>
        <p:nvSpPr>
          <p:cNvPr id="1163" name="Google Shape;1163;g39c61d88940_0_6050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- text and photo 2">
  <p:cSld name="TITLE_1_1_1_1_1_1_1_1_1_1_1_1">
    <p:bg>
      <p:bgPr>
        <a:solidFill>
          <a:schemeClr val="lt1"/>
        </a:solidFill>
        <a:effectLst/>
      </p:bgPr>
    </p:bg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39c61d88940_0_6059"/>
          <p:cNvSpPr>
            <a:spLocks noGrp="1"/>
          </p:cNvSpPr>
          <p:nvPr>
            <p:ph type="pic" idx="2"/>
          </p:nvPr>
        </p:nvSpPr>
        <p:spPr>
          <a:xfrm>
            <a:off x="5899425" y="523825"/>
            <a:ext cx="3028200" cy="2026200"/>
          </a:xfrm>
          <a:prstGeom prst="rect">
            <a:avLst/>
          </a:prstGeom>
          <a:noFill/>
          <a:ln>
            <a:noFill/>
          </a:ln>
        </p:spPr>
      </p:sp>
      <p:sp>
        <p:nvSpPr>
          <p:cNvPr id="1166" name="Google Shape;1166;g39c61d88940_0_6059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67" name="Google Shape;1167;g39c61d88940_0_6059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168" name="Google Shape;1168;g39c61d88940_0_6059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169" name="Google Shape;1169;g39c61d88940_0_6059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1170" name="Google Shape;1170;g39c61d88940_0_605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g39c61d88940_0_6059"/>
          <p:cNvSpPr>
            <a:spLocks noGrp="1"/>
          </p:cNvSpPr>
          <p:nvPr>
            <p:ph type="pic" idx="4"/>
          </p:nvPr>
        </p:nvSpPr>
        <p:spPr>
          <a:xfrm>
            <a:off x="4910525" y="1218175"/>
            <a:ext cx="3414000" cy="2284500"/>
          </a:xfrm>
          <a:prstGeom prst="rect">
            <a:avLst/>
          </a:prstGeom>
          <a:noFill/>
          <a:ln>
            <a:noFill/>
          </a:ln>
        </p:spPr>
      </p:sp>
      <p:sp>
        <p:nvSpPr>
          <p:cNvPr id="1172" name="Google Shape;1172;g39c61d88940_0_6059"/>
          <p:cNvSpPr>
            <a:spLocks noGrp="1"/>
          </p:cNvSpPr>
          <p:nvPr>
            <p:ph type="pic" idx="5"/>
          </p:nvPr>
        </p:nvSpPr>
        <p:spPr>
          <a:xfrm>
            <a:off x="4159000" y="2402225"/>
            <a:ext cx="3028200" cy="2026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 Column and Table">
  <p:cSld name="3x Column and Tab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6"/>
          <p:cNvSpPr/>
          <p:nvPr/>
        </p:nvSpPr>
        <p:spPr>
          <a:xfrm>
            <a:off x="0" y="2615774"/>
            <a:ext cx="9144000" cy="25278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56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63" name="Google Shape;163;p5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56"/>
          <p:cNvCxnSpPr/>
          <p:nvPr/>
        </p:nvCxnSpPr>
        <p:spPr>
          <a:xfrm rot="10800000">
            <a:off x="5879874" y="1361275"/>
            <a:ext cx="0" cy="677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5" name="Google Shape;165;p56"/>
          <p:cNvSpPr txBox="1">
            <a:spLocks noGrp="1"/>
          </p:cNvSpPr>
          <p:nvPr>
            <p:ph type="body" idx="1"/>
          </p:nvPr>
        </p:nvSpPr>
        <p:spPr>
          <a:xfrm>
            <a:off x="468365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66" name="Google Shape;166;p56"/>
          <p:cNvSpPr txBox="1">
            <a:spLocks noGrp="1"/>
          </p:cNvSpPr>
          <p:nvPr>
            <p:ph type="body" idx="2"/>
          </p:nvPr>
        </p:nvSpPr>
        <p:spPr>
          <a:xfrm>
            <a:off x="3269390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67" name="Google Shape;167;p56"/>
          <p:cNvSpPr txBox="1">
            <a:spLocks noGrp="1"/>
          </p:cNvSpPr>
          <p:nvPr>
            <p:ph type="body" idx="3"/>
          </p:nvPr>
        </p:nvSpPr>
        <p:spPr>
          <a:xfrm>
            <a:off x="6070415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8" name="Google Shape;168;p56"/>
          <p:cNvSpPr txBox="1">
            <a:spLocks noGrp="1"/>
          </p:cNvSpPr>
          <p:nvPr>
            <p:ph type="subTitle" idx="4"/>
          </p:nvPr>
        </p:nvSpPr>
        <p:spPr>
          <a:xfrm>
            <a:off x="468311" y="807113"/>
            <a:ext cx="54063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9" name="Google Shape;169;p56"/>
          <p:cNvSpPr txBox="1">
            <a:spLocks noGrp="1"/>
          </p:cNvSpPr>
          <p:nvPr>
            <p:ph type="title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56"/>
          <p:cNvSpPr txBox="1">
            <a:spLocks noGrp="1"/>
          </p:cNvSpPr>
          <p:nvPr>
            <p:ph type="body" idx="5"/>
          </p:nvPr>
        </p:nvSpPr>
        <p:spPr>
          <a:xfrm>
            <a:off x="468313" y="3100425"/>
            <a:ext cx="82113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- text and photo 3">
  <p:cSld name="TITLE_1_1_1_1_1_1_1_1_1_1_1_1_1">
    <p:bg>
      <p:bgPr>
        <a:solidFill>
          <a:schemeClr val="lt1"/>
        </a:solidFill>
        <a:effectLst/>
      </p:bgPr>
    </p:bg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9c61d88940_0_6068"/>
          <p:cNvSpPr>
            <a:spLocks noGrp="1"/>
          </p:cNvSpPr>
          <p:nvPr>
            <p:ph type="pic" idx="2"/>
          </p:nvPr>
        </p:nvSpPr>
        <p:spPr>
          <a:xfrm>
            <a:off x="0" y="0"/>
            <a:ext cx="3028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75" name="Google Shape;1175;g39c61d88940_0_6068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76" name="Google Shape;1176;g39c61d88940_0_6068"/>
          <p:cNvSpPr txBox="1">
            <a:spLocks noGrp="1"/>
          </p:cNvSpPr>
          <p:nvPr>
            <p:ph type="ctrTitle"/>
          </p:nvPr>
        </p:nvSpPr>
        <p:spPr>
          <a:xfrm>
            <a:off x="4878150" y="545000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177" name="Google Shape;1177;g39c61d88940_0_6068"/>
          <p:cNvSpPr txBox="1">
            <a:spLocks noGrp="1"/>
          </p:cNvSpPr>
          <p:nvPr>
            <p:ph type="ctrTitle" idx="3"/>
          </p:nvPr>
        </p:nvSpPr>
        <p:spPr>
          <a:xfrm>
            <a:off x="4878150" y="871675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178" name="Google Shape;1178;g39c61d88940_0_6068"/>
          <p:cNvSpPr txBox="1">
            <a:spLocks noGrp="1"/>
          </p:cNvSpPr>
          <p:nvPr>
            <p:ph type="body" idx="1"/>
          </p:nvPr>
        </p:nvSpPr>
        <p:spPr>
          <a:xfrm>
            <a:off x="5022800" y="1534513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1179" name="Google Shape;1179;g39c61d88940_0_606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g39c61d88940_0_6068"/>
          <p:cNvSpPr>
            <a:spLocks noGrp="1"/>
          </p:cNvSpPr>
          <p:nvPr>
            <p:ph type="pic" idx="4"/>
          </p:nvPr>
        </p:nvSpPr>
        <p:spPr>
          <a:xfrm>
            <a:off x="1058500" y="510750"/>
            <a:ext cx="2706600" cy="4122000"/>
          </a:xfrm>
          <a:prstGeom prst="rect">
            <a:avLst/>
          </a:prstGeom>
          <a:noFill/>
          <a:ln>
            <a:noFill/>
          </a:ln>
        </p:spPr>
      </p:sp>
      <p:sp>
        <p:nvSpPr>
          <p:cNvPr id="1181" name="Google Shape;1181;g39c61d88940_0_6068"/>
          <p:cNvSpPr>
            <a:spLocks noGrp="1"/>
          </p:cNvSpPr>
          <p:nvPr>
            <p:ph type="pic" idx="5"/>
          </p:nvPr>
        </p:nvSpPr>
        <p:spPr>
          <a:xfrm>
            <a:off x="2076725" y="891400"/>
            <a:ext cx="2424600" cy="318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- text and photo 4">
  <p:cSld name="TITLE_1_1_1_1_1_1_1_1_1_1_1_1_1_1">
    <p:bg>
      <p:bgPr>
        <a:solidFill>
          <a:schemeClr val="lt1"/>
        </a:solidFill>
        <a:effectLst/>
      </p:bgPr>
    </p:bg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39c61d88940_0_6077"/>
          <p:cNvSpPr>
            <a:spLocks noGrp="1"/>
          </p:cNvSpPr>
          <p:nvPr>
            <p:ph type="pic" idx="2"/>
          </p:nvPr>
        </p:nvSpPr>
        <p:spPr>
          <a:xfrm>
            <a:off x="0" y="0"/>
            <a:ext cx="432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84" name="Google Shape;1184;g39c61d88940_0_6077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85" name="Google Shape;1185;g39c61d88940_0_6077"/>
          <p:cNvSpPr txBox="1">
            <a:spLocks noGrp="1"/>
          </p:cNvSpPr>
          <p:nvPr>
            <p:ph type="ctrTitle"/>
          </p:nvPr>
        </p:nvSpPr>
        <p:spPr>
          <a:xfrm>
            <a:off x="4631800" y="632338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186" name="Google Shape;1186;g39c61d88940_0_6077"/>
          <p:cNvSpPr txBox="1">
            <a:spLocks noGrp="1"/>
          </p:cNvSpPr>
          <p:nvPr>
            <p:ph type="ctrTitle" idx="3"/>
          </p:nvPr>
        </p:nvSpPr>
        <p:spPr>
          <a:xfrm>
            <a:off x="4631800" y="959013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187" name="Google Shape;1187;g39c61d88940_0_6077"/>
          <p:cNvSpPr txBox="1">
            <a:spLocks noGrp="1"/>
          </p:cNvSpPr>
          <p:nvPr>
            <p:ph type="body" idx="1"/>
          </p:nvPr>
        </p:nvSpPr>
        <p:spPr>
          <a:xfrm>
            <a:off x="4776450" y="162185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1188" name="Google Shape;1188;g39c61d88940_0_607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- text and photo 5">
  <p:cSld name="TITLE_1_1_1_1_1_1_1_1_1_1_1_1_1_1_1">
    <p:bg>
      <p:bgPr>
        <a:solidFill>
          <a:schemeClr val="lt1"/>
        </a:solidFill>
        <a:effectLst/>
      </p:bgPr>
    </p:bg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39c61d88940_0_6084"/>
          <p:cNvSpPr>
            <a:spLocks noGrp="1"/>
          </p:cNvSpPr>
          <p:nvPr>
            <p:ph type="pic" idx="2"/>
          </p:nvPr>
        </p:nvSpPr>
        <p:spPr>
          <a:xfrm>
            <a:off x="6964600" y="0"/>
            <a:ext cx="217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91" name="Google Shape;1191;g39c61d88940_0_6084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192" name="Google Shape;1192;g39c61d88940_0_608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g39c61d88940_0_6084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194" name="Google Shape;1194;g39c61d88940_0_6084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195" name="Google Shape;1195;g39c61d88940_0_6084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- text and table">
  <p:cSld name="TITLE_1_1_1_1_1_1_1_1_1_1_1_1_1_1_1_1_1">
    <p:bg>
      <p:bgPr>
        <a:solidFill>
          <a:schemeClr val="lt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39c61d88940_0_6091"/>
          <p:cNvSpPr/>
          <p:nvPr/>
        </p:nvSpPr>
        <p:spPr>
          <a:xfrm>
            <a:off x="0" y="2615775"/>
            <a:ext cx="9144000" cy="25239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8" name="Google Shape;1198;g39c61d88940_0_6091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99" name="Google Shape;1199;g39c61d88940_0_6091"/>
          <p:cNvSpPr txBox="1">
            <a:spLocks noGrp="1"/>
          </p:cNvSpPr>
          <p:nvPr>
            <p:ph type="body" idx="1"/>
          </p:nvPr>
        </p:nvSpPr>
        <p:spPr>
          <a:xfrm>
            <a:off x="509800" y="1252025"/>
            <a:ext cx="81957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200" name="Google Shape;1200;g39c61d88940_0_6091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201" name="Google Shape;1201;g39c61d88940_0_6091"/>
          <p:cNvSpPr txBox="1">
            <a:spLocks noGrp="1"/>
          </p:cNvSpPr>
          <p:nvPr>
            <p:ph type="ctrTitle" idx="2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pic>
        <p:nvPicPr>
          <p:cNvPr id="1202" name="Google Shape;1202;g39c61d88940_0_609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 1">
  <p:cSld name="TITLE_ONLY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39c61d88940_0_6098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800"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5" name="Google Shape;1205;g39c61d88940_0_6098"/>
          <p:cNvSpPr txBox="1">
            <a:spLocks noGrp="1"/>
          </p:cNvSpPr>
          <p:nvPr>
            <p:ph type="sldNum" idx="12"/>
          </p:nvPr>
        </p:nvSpPr>
        <p:spPr>
          <a:xfrm>
            <a:off x="252000" y="47880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content">
  <p:cSld name="1_8-content">
    <p:bg>
      <p:bgPr>
        <a:solidFill>
          <a:schemeClr val="lt1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39ccf20d293_0_599"/>
          <p:cNvSpPr txBox="1">
            <a:spLocks noGrp="1"/>
          </p:cNvSpPr>
          <p:nvPr>
            <p:ph type="sldNum" idx="12"/>
          </p:nvPr>
        </p:nvSpPr>
        <p:spPr>
          <a:xfrm>
            <a:off x="23545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214" name="Google Shape;1214;g39ccf20d293_0_59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g39ccf20d293_0_599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79839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2600" b="0" i="0">
                <a:solidFill>
                  <a:srgbClr val="5495FC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Summary">
  <p:cSld name="TITLE_1_1_1">
    <p:bg>
      <p:bgPr>
        <a:solidFill>
          <a:schemeClr val="lt1"/>
        </a:solidFill>
        <a:effectLst/>
      </p:bgPr>
    </p:bg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39ccf20d293_0_60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18" name="Google Shape;1218;g39ccf20d293_0_60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g39ccf20d293_0_603"/>
          <p:cNvSpPr/>
          <p:nvPr/>
        </p:nvSpPr>
        <p:spPr>
          <a:xfrm>
            <a:off x="0" y="691350"/>
            <a:ext cx="6291300" cy="37608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0" name="Google Shape;1220;g39ccf20d293_0_603"/>
          <p:cNvSpPr txBox="1">
            <a:spLocks noGrp="1"/>
          </p:cNvSpPr>
          <p:nvPr>
            <p:ph type="ctrTitle"/>
          </p:nvPr>
        </p:nvSpPr>
        <p:spPr>
          <a:xfrm>
            <a:off x="509800" y="1006375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1" name="Google Shape;1221;g39ccf20d293_0_603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39ccf20d293_0_609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- thank you">
  <p:cSld name="TITLE_1_1_1_1_1_1_1_1_1_1_1_1_1_1_1_1_1_1">
    <p:bg>
      <p:bgPr>
        <a:solidFill>
          <a:schemeClr val="lt1"/>
        </a:solid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39ccf20d293_0_61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26" name="Google Shape;1226;g39ccf20d293_0_611"/>
          <p:cNvSpPr txBox="1">
            <a:spLocks noGrp="1"/>
          </p:cNvSpPr>
          <p:nvPr>
            <p:ph type="ctrTitle"/>
          </p:nvPr>
        </p:nvSpPr>
        <p:spPr>
          <a:xfrm>
            <a:off x="1841650" y="2272350"/>
            <a:ext cx="5532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Medium" panose="02000000000000000000"/>
              <a:buNone/>
              <a:defRPr sz="17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pic>
        <p:nvPicPr>
          <p:cNvPr id="1227" name="Google Shape;1227;g39ccf20d293_0_6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lumns">
  <p:cSld name="TWO_OBJECT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39ccf20d293_0_615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0" name="Google Shape;1230;g39ccf20d293_0_615"/>
          <p:cNvSpPr txBox="1">
            <a:spLocks noGrp="1"/>
          </p:cNvSpPr>
          <p:nvPr>
            <p:ph type="body" idx="1"/>
          </p:nvPr>
        </p:nvSpPr>
        <p:spPr>
          <a:xfrm>
            <a:off x="251999" y="1280160"/>
            <a:ext cx="4068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1" name="Google Shape;1231;g39ccf20d293_0_615"/>
          <p:cNvSpPr txBox="1">
            <a:spLocks noGrp="1"/>
          </p:cNvSpPr>
          <p:nvPr>
            <p:ph type="body" idx="2"/>
          </p:nvPr>
        </p:nvSpPr>
        <p:spPr>
          <a:xfrm>
            <a:off x="4824000" y="1280160"/>
            <a:ext cx="4068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2" name="Google Shape;1232;g39ccf20d293_0_615"/>
          <p:cNvSpPr txBox="1">
            <a:spLocks noGrp="1"/>
          </p:cNvSpPr>
          <p:nvPr>
            <p:ph type="sldNum" idx="12"/>
          </p:nvPr>
        </p:nvSpPr>
        <p:spPr>
          <a:xfrm>
            <a:off x="252000" y="47880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and Content">
  <p:cSld name="Chart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7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73" name="Google Shape;173;p57"/>
          <p:cNvSpPr/>
          <p:nvPr/>
        </p:nvSpPr>
        <p:spPr>
          <a:xfrm>
            <a:off x="5661000" y="-1"/>
            <a:ext cx="3483000" cy="51435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57"/>
          <p:cNvSpPr txBox="1">
            <a:spLocks noGrp="1"/>
          </p:cNvSpPr>
          <p:nvPr>
            <p:ph type="body" idx="1"/>
          </p:nvPr>
        </p:nvSpPr>
        <p:spPr>
          <a:xfrm>
            <a:off x="6112284" y="1558649"/>
            <a:ext cx="25770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75" name="Google Shape;175;p5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57"/>
          <p:cNvSpPr txBox="1">
            <a:spLocks noGrp="1"/>
          </p:cNvSpPr>
          <p:nvPr>
            <p:ph type="subTitle" idx="2"/>
          </p:nvPr>
        </p:nvSpPr>
        <p:spPr>
          <a:xfrm>
            <a:off x="468311" y="807113"/>
            <a:ext cx="47379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7" name="Google Shape;177;p57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4737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57"/>
          <p:cNvSpPr txBox="1">
            <a:spLocks noGrp="1"/>
          </p:cNvSpPr>
          <p:nvPr>
            <p:ph type="body" idx="3"/>
          </p:nvPr>
        </p:nvSpPr>
        <p:spPr>
          <a:xfrm>
            <a:off x="468330" y="1558650"/>
            <a:ext cx="47379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79" name="Google Shape;179;p57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Charts are used from “insert” option and colors are updated manually.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-Divider photo">
  <p:cSld name="TITLE_1_1_1_1_1">
    <p:bg>
      <p:bgPr>
        <a:solidFill>
          <a:srgbClr val="5495FC"/>
        </a:solidFill>
        <a:effectLst/>
      </p:bgPr>
    </p:bg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39ccf20d293_0_62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35" name="Google Shape;1235;g39ccf20d293_0_6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g39ccf20d293_0_620"/>
          <p:cNvSpPr txBox="1">
            <a:spLocks noGrp="1"/>
          </p:cNvSpPr>
          <p:nvPr>
            <p:ph type="ctrTitle"/>
          </p:nvPr>
        </p:nvSpPr>
        <p:spPr>
          <a:xfrm>
            <a:off x="509800" y="3381000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7" name="Google Shape;1237;g39ccf20d293_0_620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 two columns 2">
  <p:cSld name="TITLE_1_1_1_1_1_1_1_1_1_1">
    <p:bg>
      <p:bgPr>
        <a:solidFill>
          <a:schemeClr val="lt1"/>
        </a:solidFill>
        <a:effectLst/>
      </p:bgPr>
    </p:bg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39ccf20d293_0_62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40" name="Google Shape;1240;g39ccf20d293_0_625"/>
          <p:cNvSpPr/>
          <p:nvPr/>
        </p:nvSpPr>
        <p:spPr>
          <a:xfrm>
            <a:off x="0" y="0"/>
            <a:ext cx="6615600" cy="374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1" name="Google Shape;1241;g39ccf20d293_0_625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242" name="Google Shape;1242;g39ccf20d293_0_6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g39ccf20d293_0_625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244" name="Google Shape;1244;g39ccf20d293_0_625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-Divider">
  <p:cSld name="TITLE_1_1_1_1">
    <p:bg>
      <p:bgPr>
        <a:solidFill>
          <a:srgbClr val="5495FC"/>
        </a:soli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" name="Google Shape;1246;g39ccf20d293_0_63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g39ccf20d293_0_632"/>
          <p:cNvSpPr txBox="1">
            <a:spLocks noGrp="1"/>
          </p:cNvSpPr>
          <p:nvPr>
            <p:ph type="ctrTitle"/>
          </p:nvPr>
        </p:nvSpPr>
        <p:spPr>
          <a:xfrm>
            <a:off x="509800" y="3381000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8" name="Google Shape;1248;g39ccf20d293_0_632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content">
  <p:cSld name="TITLE_1_1_1_1_1_1_1">
    <p:bg>
      <p:bgPr>
        <a:solidFill>
          <a:schemeClr val="lt1"/>
        </a:solidFill>
        <a:effectLst/>
      </p:bgPr>
    </p:bg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" name="Google Shape;1250;g39ccf20d293_0_63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g39ccf20d293_0_636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252" name="Google Shape;1252;g39ccf20d293_0_636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253" name="Google Shape;1253;g39ccf20d293_0_636"/>
          <p:cNvSpPr txBox="1">
            <a:spLocks noGrp="1"/>
          </p:cNvSpPr>
          <p:nvPr>
            <p:ph type="ctrTitle" idx="2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254" name="Google Shape;1254;g39ccf20d293_0_636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78351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- text">
  <p:cSld name="TITLE_1_1_1_1_1_1_1_1_1_1_1_1_1_1_1_1">
    <p:bg>
      <p:bgPr>
        <a:solidFill>
          <a:schemeClr val="lt1"/>
        </a:solidFill>
        <a:effectLst/>
      </p:bgPr>
    </p:bg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9ccf20d293_0_642"/>
          <p:cNvSpPr/>
          <p:nvPr/>
        </p:nvSpPr>
        <p:spPr>
          <a:xfrm>
            <a:off x="0" y="-4175"/>
            <a:ext cx="3483000" cy="51435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7" name="Google Shape;1257;g39ccf20d293_0_642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258" name="Google Shape;1258;g39ccf20d293_0_642"/>
          <p:cNvSpPr txBox="1">
            <a:spLocks noGrp="1"/>
          </p:cNvSpPr>
          <p:nvPr>
            <p:ph type="body" idx="1"/>
          </p:nvPr>
        </p:nvSpPr>
        <p:spPr>
          <a:xfrm>
            <a:off x="3692575" y="722850"/>
            <a:ext cx="5078400" cy="3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1259" name="Google Shape;1259;g39ccf20d293_0_64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g39ccf20d293_0_642"/>
          <p:cNvSpPr txBox="1">
            <a:spLocks noGrp="1"/>
          </p:cNvSpPr>
          <p:nvPr>
            <p:ph type="ctrTitle"/>
          </p:nvPr>
        </p:nvSpPr>
        <p:spPr>
          <a:xfrm>
            <a:off x="304200" y="903300"/>
            <a:ext cx="2874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261" name="Google Shape;1261;g39ccf20d293_0_642"/>
          <p:cNvSpPr txBox="1">
            <a:spLocks noGrp="1"/>
          </p:cNvSpPr>
          <p:nvPr>
            <p:ph type="ctrTitle" idx="2"/>
          </p:nvPr>
        </p:nvSpPr>
        <p:spPr>
          <a:xfrm>
            <a:off x="304200" y="1229975"/>
            <a:ext cx="2874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1-Cover">
  <p:cSld name="TITLE">
    <p:bg>
      <p:bgPr>
        <a:solidFill>
          <a:srgbClr val="5495FC"/>
        </a:solidFill>
        <a:effectLst/>
      </p:bgPr>
    </p:bg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" name="Google Shape;1263;g39ccf20d293_0_649"/>
          <p:cNvPicPr preferRelativeResize="0"/>
          <p:nvPr/>
        </p:nvPicPr>
        <p:blipFill rotWithShape="1">
          <a:blip r:embed="rId2">
            <a:alphaModFix amt="38000"/>
          </a:blip>
          <a:srcRect l="24998" t="16401" r="24993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g39ccf20d293_0_649"/>
          <p:cNvSpPr txBox="1">
            <a:spLocks noGrp="1"/>
          </p:cNvSpPr>
          <p:nvPr>
            <p:ph type="ctrTitle"/>
          </p:nvPr>
        </p:nvSpPr>
        <p:spPr>
          <a:xfrm>
            <a:off x="436400" y="354147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5" name="Google Shape;1265;g39ccf20d293_0_649"/>
          <p:cNvSpPr txBox="1">
            <a:spLocks noGrp="1"/>
          </p:cNvSpPr>
          <p:nvPr>
            <p:ph type="subTitle" idx="1"/>
          </p:nvPr>
        </p:nvSpPr>
        <p:spPr>
          <a:xfrm>
            <a:off x="436400" y="414567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266" name="Google Shape;1266;g39ccf20d293_0_64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326775"/>
            <a:ext cx="4531747" cy="152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ver photo 2">
  <p:cSld name="TITLE_1_1">
    <p:bg>
      <p:bgPr>
        <a:solidFill>
          <a:schemeClr val="lt1"/>
        </a:solidFill>
        <a:effectLst/>
      </p:bgPr>
    </p:bg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39ccf20d293_0_65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69" name="Google Shape;1269;g39ccf20d293_0_654"/>
          <p:cNvSpPr>
            <a:spLocks noGrp="1"/>
          </p:cNvSpPr>
          <p:nvPr>
            <p:ph type="pic" idx="3"/>
          </p:nvPr>
        </p:nvSpPr>
        <p:spPr>
          <a:xfrm>
            <a:off x="1506000" y="964350"/>
            <a:ext cx="6132000" cy="3449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70" name="Google Shape;1270;g39ccf20d293_0_65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g39ccf20d293_0_654"/>
          <p:cNvSpPr txBox="1">
            <a:spLocks noGrp="1"/>
          </p:cNvSpPr>
          <p:nvPr>
            <p:ph type="ctrTitle"/>
          </p:nvPr>
        </p:nvSpPr>
        <p:spPr>
          <a:xfrm>
            <a:off x="1709425" y="3011000"/>
            <a:ext cx="4339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2" name="Google Shape;1272;g39ccf20d293_0_654"/>
          <p:cNvSpPr txBox="1">
            <a:spLocks noGrp="1"/>
          </p:cNvSpPr>
          <p:nvPr>
            <p:ph type="subTitle" idx="1"/>
          </p:nvPr>
        </p:nvSpPr>
        <p:spPr>
          <a:xfrm>
            <a:off x="1709425" y="3615200"/>
            <a:ext cx="4339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73" name="Google Shape;1273;g39ccf20d293_0_6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-Divider photo 2">
  <p:cSld name="TITLE_1_1_1_1_1_1">
    <p:bg>
      <p:bgPr>
        <a:solidFill>
          <a:srgbClr val="5495FC"/>
        </a:solidFill>
        <a:effectLst/>
      </p:bgPr>
    </p:bg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39ccf20d293_0_66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76" name="Google Shape;1276;g39ccf20d293_0_661"/>
          <p:cNvSpPr/>
          <p:nvPr/>
        </p:nvSpPr>
        <p:spPr>
          <a:xfrm>
            <a:off x="0" y="737700"/>
            <a:ext cx="7431900" cy="36681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7" name="Google Shape;1277;g39ccf20d293_0_661"/>
          <p:cNvSpPr>
            <a:spLocks noGrp="1"/>
          </p:cNvSpPr>
          <p:nvPr>
            <p:ph type="pic" idx="3"/>
          </p:nvPr>
        </p:nvSpPr>
        <p:spPr>
          <a:xfrm>
            <a:off x="0" y="1208700"/>
            <a:ext cx="4846800" cy="27261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78" name="Google Shape;1278;g39ccf20d293_0_66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g39ccf20d293_0_661"/>
          <p:cNvSpPr txBox="1">
            <a:spLocks noGrp="1"/>
          </p:cNvSpPr>
          <p:nvPr>
            <p:ph type="ctrTitle"/>
          </p:nvPr>
        </p:nvSpPr>
        <p:spPr>
          <a:xfrm>
            <a:off x="5190650" y="1531575"/>
            <a:ext cx="1996500" cy="21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0" name="Google Shape;1280;g39ccf20d293_0_661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-key numbers">
  <p:cSld name="TITLE_1_1_1_1_1_1_1_1">
    <p:bg>
      <p:bgPr>
        <a:solidFill>
          <a:schemeClr val="lt1"/>
        </a:solidFill>
        <a:effectLst/>
      </p:bgPr>
    </p:bg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39ccf20d293_0_66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83" name="Google Shape;1283;g39ccf20d293_0_668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284" name="Google Shape;1284;g39ccf20d293_0_668"/>
          <p:cNvSpPr/>
          <p:nvPr/>
        </p:nvSpPr>
        <p:spPr>
          <a:xfrm>
            <a:off x="1548600" y="1197300"/>
            <a:ext cx="6046800" cy="2748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85" name="Google Shape;1285;g39ccf20d293_0_66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 two columns">
  <p:cSld name="TITLE_1_1_1_1_1_1_1_1_1">
    <p:bg>
      <p:bgPr>
        <a:solidFill>
          <a:schemeClr val="lt1"/>
        </a:solidFill>
        <a:effectLst/>
      </p:bgPr>
    </p:bg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39ccf20d293_0_67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88" name="Google Shape;1288;g39ccf20d293_0_673"/>
          <p:cNvSpPr/>
          <p:nvPr/>
        </p:nvSpPr>
        <p:spPr>
          <a:xfrm>
            <a:off x="0" y="1395500"/>
            <a:ext cx="6615600" cy="37482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9" name="Google Shape;1289;g39ccf20d293_0_673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290" name="Google Shape;1290;g39ccf20d293_0_67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8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82" name="Google Shape;182;p58"/>
          <p:cNvSpPr txBox="1">
            <a:spLocks noGrp="1"/>
          </p:cNvSpPr>
          <p:nvPr>
            <p:ph type="body" idx="1"/>
          </p:nvPr>
        </p:nvSpPr>
        <p:spPr>
          <a:xfrm>
            <a:off x="468313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  <a:defRPr sz="11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58"/>
          <p:cNvSpPr txBox="1">
            <a:spLocks noGrp="1"/>
          </p:cNvSpPr>
          <p:nvPr>
            <p:ph type="body" idx="2"/>
          </p:nvPr>
        </p:nvSpPr>
        <p:spPr>
          <a:xfrm>
            <a:off x="2605466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  <a:defRPr sz="11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58"/>
          <p:cNvSpPr txBox="1">
            <a:spLocks noGrp="1"/>
          </p:cNvSpPr>
          <p:nvPr>
            <p:ph type="body" idx="3"/>
          </p:nvPr>
        </p:nvSpPr>
        <p:spPr>
          <a:xfrm>
            <a:off x="4742619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  <a:defRPr sz="11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58"/>
          <p:cNvSpPr txBox="1">
            <a:spLocks noGrp="1"/>
          </p:cNvSpPr>
          <p:nvPr>
            <p:ph type="body" idx="4"/>
          </p:nvPr>
        </p:nvSpPr>
        <p:spPr>
          <a:xfrm>
            <a:off x="6879773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 panose="020B0604020202020204"/>
              <a:buNone/>
              <a:defRPr sz="1100">
                <a:solidFill>
                  <a:schemeClr val="accen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58"/>
          <p:cNvSpPr txBox="1">
            <a:spLocks noGrp="1"/>
          </p:cNvSpPr>
          <p:nvPr>
            <p:ph type="body" idx="5"/>
          </p:nvPr>
        </p:nvSpPr>
        <p:spPr>
          <a:xfrm>
            <a:off x="468313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87" name="Google Shape;187;p58"/>
          <p:cNvSpPr txBox="1">
            <a:spLocks noGrp="1"/>
          </p:cNvSpPr>
          <p:nvPr>
            <p:ph type="body" idx="6"/>
          </p:nvPr>
        </p:nvSpPr>
        <p:spPr>
          <a:xfrm>
            <a:off x="2605466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88" name="Google Shape;188;p58"/>
          <p:cNvSpPr txBox="1">
            <a:spLocks noGrp="1"/>
          </p:cNvSpPr>
          <p:nvPr>
            <p:ph type="body" idx="7"/>
          </p:nvPr>
        </p:nvSpPr>
        <p:spPr>
          <a:xfrm>
            <a:off x="4742619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89" name="Google Shape;189;p58"/>
          <p:cNvSpPr txBox="1">
            <a:spLocks noGrp="1"/>
          </p:cNvSpPr>
          <p:nvPr>
            <p:ph type="body" idx="8"/>
          </p:nvPr>
        </p:nvSpPr>
        <p:spPr>
          <a:xfrm>
            <a:off x="6879773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90" name="Google Shape;190;p58"/>
          <p:cNvSpPr txBox="1">
            <a:spLocks noGrp="1"/>
          </p:cNvSpPr>
          <p:nvPr>
            <p:ph type="body" idx="9"/>
          </p:nvPr>
        </p:nvSpPr>
        <p:spPr>
          <a:xfrm>
            <a:off x="4946469" y="3419510"/>
            <a:ext cx="37293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cxnSp>
        <p:nvCxnSpPr>
          <p:cNvPr id="191" name="Google Shape;191;p58"/>
          <p:cNvCxnSpPr/>
          <p:nvPr/>
        </p:nvCxnSpPr>
        <p:spPr>
          <a:xfrm rot="10800000">
            <a:off x="4742619" y="3419510"/>
            <a:ext cx="0" cy="677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2" name="Google Shape;192;p58"/>
          <p:cNvSpPr txBox="1">
            <a:spLocks noGrp="1"/>
          </p:cNvSpPr>
          <p:nvPr>
            <p:ph type="subTitle" idx="13"/>
          </p:nvPr>
        </p:nvSpPr>
        <p:spPr>
          <a:xfrm>
            <a:off x="468312" y="807113"/>
            <a:ext cx="60702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3" name="Google Shape;193;p58"/>
          <p:cNvSpPr txBox="1">
            <a:spLocks noGrp="1"/>
          </p:cNvSpPr>
          <p:nvPr>
            <p:ph type="title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- text and photo">
  <p:cSld name="TITLE_1_1_1_1_1_1_1_1_1_1_1">
    <p:bg>
      <p:bgPr>
        <a:solidFill>
          <a:schemeClr val="lt1"/>
        </a:solidFill>
        <a:effectLst/>
      </p:bgPr>
    </p:bg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39ccf20d293_0_678"/>
          <p:cNvSpPr>
            <a:spLocks noGrp="1"/>
          </p:cNvSpPr>
          <p:nvPr>
            <p:ph type="pic" idx="2"/>
          </p:nvPr>
        </p:nvSpPr>
        <p:spPr>
          <a:xfrm>
            <a:off x="4222050" y="0"/>
            <a:ext cx="4921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93" name="Google Shape;1293;g39ccf20d293_0_678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294" name="Google Shape;1294;g39ccf20d293_0_67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g39ccf20d293_0_678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296" name="Google Shape;1296;g39ccf20d293_0_678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297" name="Google Shape;1297;g39ccf20d293_0_678"/>
          <p:cNvSpPr>
            <a:spLocks noGrp="1"/>
          </p:cNvSpPr>
          <p:nvPr>
            <p:ph type="pic" idx="4"/>
          </p:nvPr>
        </p:nvSpPr>
        <p:spPr>
          <a:xfrm>
            <a:off x="4473000" y="1066550"/>
            <a:ext cx="3280500" cy="3428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8" name="Google Shape;1298;g39ccf20d293_0_678"/>
          <p:cNvSpPr>
            <a:spLocks noGrp="1"/>
          </p:cNvSpPr>
          <p:nvPr>
            <p:ph type="pic" idx="5"/>
          </p:nvPr>
        </p:nvSpPr>
        <p:spPr>
          <a:xfrm>
            <a:off x="4736375" y="1675175"/>
            <a:ext cx="2352300" cy="2458200"/>
          </a:xfrm>
          <a:prstGeom prst="rect">
            <a:avLst/>
          </a:prstGeom>
          <a:noFill/>
          <a:ln>
            <a:noFill/>
          </a:ln>
        </p:spPr>
      </p:sp>
      <p:sp>
        <p:nvSpPr>
          <p:cNvPr id="1299" name="Google Shape;1299;g39ccf20d293_0_678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- text and photo 2">
  <p:cSld name="TITLE_1_1_1_1_1_1_1_1_1_1_1_1">
    <p:bg>
      <p:bgPr>
        <a:solidFill>
          <a:schemeClr val="lt1"/>
        </a:solidFill>
        <a:effectLst/>
      </p:bgPr>
    </p:bg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39ccf20d293_0_687"/>
          <p:cNvSpPr>
            <a:spLocks noGrp="1"/>
          </p:cNvSpPr>
          <p:nvPr>
            <p:ph type="pic" idx="2"/>
          </p:nvPr>
        </p:nvSpPr>
        <p:spPr>
          <a:xfrm>
            <a:off x="5899425" y="523825"/>
            <a:ext cx="3028200" cy="2026200"/>
          </a:xfrm>
          <a:prstGeom prst="rect">
            <a:avLst/>
          </a:prstGeom>
          <a:noFill/>
          <a:ln>
            <a:noFill/>
          </a:ln>
        </p:spPr>
      </p:sp>
      <p:sp>
        <p:nvSpPr>
          <p:cNvPr id="1302" name="Google Shape;1302;g39ccf20d293_0_687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303" name="Google Shape;1303;g39ccf20d293_0_687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304" name="Google Shape;1304;g39ccf20d293_0_687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305" name="Google Shape;1305;g39ccf20d293_0_687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1306" name="Google Shape;1306;g39ccf20d293_0_68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g39ccf20d293_0_687"/>
          <p:cNvSpPr>
            <a:spLocks noGrp="1"/>
          </p:cNvSpPr>
          <p:nvPr>
            <p:ph type="pic" idx="4"/>
          </p:nvPr>
        </p:nvSpPr>
        <p:spPr>
          <a:xfrm>
            <a:off x="4910525" y="1218175"/>
            <a:ext cx="3414000" cy="2284500"/>
          </a:xfrm>
          <a:prstGeom prst="rect">
            <a:avLst/>
          </a:prstGeom>
          <a:noFill/>
          <a:ln>
            <a:noFill/>
          </a:ln>
        </p:spPr>
      </p:sp>
      <p:sp>
        <p:nvSpPr>
          <p:cNvPr id="1308" name="Google Shape;1308;g39ccf20d293_0_687"/>
          <p:cNvSpPr>
            <a:spLocks noGrp="1"/>
          </p:cNvSpPr>
          <p:nvPr>
            <p:ph type="pic" idx="5"/>
          </p:nvPr>
        </p:nvSpPr>
        <p:spPr>
          <a:xfrm>
            <a:off x="4159000" y="2402225"/>
            <a:ext cx="3028200" cy="2026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- text and photo 3">
  <p:cSld name="TITLE_1_1_1_1_1_1_1_1_1_1_1_1_1">
    <p:bg>
      <p:bgPr>
        <a:solidFill>
          <a:schemeClr val="lt1"/>
        </a:solidFill>
        <a:effectLst/>
      </p:bgPr>
    </p:bg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39ccf20d293_0_696"/>
          <p:cNvSpPr>
            <a:spLocks noGrp="1"/>
          </p:cNvSpPr>
          <p:nvPr>
            <p:ph type="pic" idx="2"/>
          </p:nvPr>
        </p:nvSpPr>
        <p:spPr>
          <a:xfrm>
            <a:off x="0" y="0"/>
            <a:ext cx="3028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11" name="Google Shape;1311;g39ccf20d293_0_696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312" name="Google Shape;1312;g39ccf20d293_0_696"/>
          <p:cNvSpPr txBox="1">
            <a:spLocks noGrp="1"/>
          </p:cNvSpPr>
          <p:nvPr>
            <p:ph type="ctrTitle"/>
          </p:nvPr>
        </p:nvSpPr>
        <p:spPr>
          <a:xfrm>
            <a:off x="4878150" y="545000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313" name="Google Shape;1313;g39ccf20d293_0_696"/>
          <p:cNvSpPr txBox="1">
            <a:spLocks noGrp="1"/>
          </p:cNvSpPr>
          <p:nvPr>
            <p:ph type="ctrTitle" idx="3"/>
          </p:nvPr>
        </p:nvSpPr>
        <p:spPr>
          <a:xfrm>
            <a:off x="4878150" y="871675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314" name="Google Shape;1314;g39ccf20d293_0_696"/>
          <p:cNvSpPr txBox="1">
            <a:spLocks noGrp="1"/>
          </p:cNvSpPr>
          <p:nvPr>
            <p:ph type="body" idx="1"/>
          </p:nvPr>
        </p:nvSpPr>
        <p:spPr>
          <a:xfrm>
            <a:off x="5022800" y="1534513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1315" name="Google Shape;1315;g39ccf20d293_0_69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g39ccf20d293_0_696"/>
          <p:cNvSpPr>
            <a:spLocks noGrp="1"/>
          </p:cNvSpPr>
          <p:nvPr>
            <p:ph type="pic" idx="4"/>
          </p:nvPr>
        </p:nvSpPr>
        <p:spPr>
          <a:xfrm>
            <a:off x="1058500" y="510750"/>
            <a:ext cx="2706600" cy="4122000"/>
          </a:xfrm>
          <a:prstGeom prst="rect">
            <a:avLst/>
          </a:prstGeom>
          <a:noFill/>
          <a:ln>
            <a:noFill/>
          </a:ln>
        </p:spPr>
      </p:sp>
      <p:sp>
        <p:nvSpPr>
          <p:cNvPr id="1317" name="Google Shape;1317;g39ccf20d293_0_696"/>
          <p:cNvSpPr>
            <a:spLocks noGrp="1"/>
          </p:cNvSpPr>
          <p:nvPr>
            <p:ph type="pic" idx="5"/>
          </p:nvPr>
        </p:nvSpPr>
        <p:spPr>
          <a:xfrm>
            <a:off x="2076725" y="891400"/>
            <a:ext cx="2424600" cy="318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- text and photo 4">
  <p:cSld name="TITLE_1_1_1_1_1_1_1_1_1_1_1_1_1_1">
    <p:bg>
      <p:bgPr>
        <a:solidFill>
          <a:schemeClr val="lt1"/>
        </a:solidFill>
        <a:effectLst/>
      </p:bgPr>
    </p:bg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39ccf20d293_0_705"/>
          <p:cNvSpPr>
            <a:spLocks noGrp="1"/>
          </p:cNvSpPr>
          <p:nvPr>
            <p:ph type="pic" idx="2"/>
          </p:nvPr>
        </p:nvSpPr>
        <p:spPr>
          <a:xfrm>
            <a:off x="0" y="0"/>
            <a:ext cx="432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20" name="Google Shape;1320;g39ccf20d293_0_705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321" name="Google Shape;1321;g39ccf20d293_0_705"/>
          <p:cNvSpPr txBox="1">
            <a:spLocks noGrp="1"/>
          </p:cNvSpPr>
          <p:nvPr>
            <p:ph type="ctrTitle"/>
          </p:nvPr>
        </p:nvSpPr>
        <p:spPr>
          <a:xfrm>
            <a:off x="4631800" y="632338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322" name="Google Shape;1322;g39ccf20d293_0_705"/>
          <p:cNvSpPr txBox="1">
            <a:spLocks noGrp="1"/>
          </p:cNvSpPr>
          <p:nvPr>
            <p:ph type="ctrTitle" idx="3"/>
          </p:nvPr>
        </p:nvSpPr>
        <p:spPr>
          <a:xfrm>
            <a:off x="4631800" y="959013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323" name="Google Shape;1323;g39ccf20d293_0_705"/>
          <p:cNvSpPr txBox="1">
            <a:spLocks noGrp="1"/>
          </p:cNvSpPr>
          <p:nvPr>
            <p:ph type="body" idx="1"/>
          </p:nvPr>
        </p:nvSpPr>
        <p:spPr>
          <a:xfrm>
            <a:off x="4776450" y="162185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1324" name="Google Shape;1324;g39ccf20d293_0_70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- text and photo 5">
  <p:cSld name="TITLE_1_1_1_1_1_1_1_1_1_1_1_1_1_1_1">
    <p:bg>
      <p:bgPr>
        <a:solidFill>
          <a:schemeClr val="lt1"/>
        </a:solidFill>
        <a:effectLst/>
      </p:bgPr>
    </p:bg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39ccf20d293_0_712"/>
          <p:cNvSpPr>
            <a:spLocks noGrp="1"/>
          </p:cNvSpPr>
          <p:nvPr>
            <p:ph type="pic" idx="2"/>
          </p:nvPr>
        </p:nvSpPr>
        <p:spPr>
          <a:xfrm>
            <a:off x="6964600" y="0"/>
            <a:ext cx="217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27" name="Google Shape;1327;g39ccf20d293_0_712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328" name="Google Shape;1328;g39ccf20d293_0_71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g39ccf20d293_0_712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330" name="Google Shape;1330;g39ccf20d293_0_712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1331" name="Google Shape;1331;g39ccf20d293_0_712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- text and table">
  <p:cSld name="TITLE_1_1_1_1_1_1_1_1_1_1_1_1_1_1_1_1_1">
    <p:bg>
      <p:bgPr>
        <a:solidFill>
          <a:schemeClr val="lt1"/>
        </a:solidFill>
        <a:effectLst/>
      </p:bgPr>
    </p:bg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9ccf20d293_0_719"/>
          <p:cNvSpPr/>
          <p:nvPr/>
        </p:nvSpPr>
        <p:spPr>
          <a:xfrm>
            <a:off x="0" y="2615775"/>
            <a:ext cx="9144000" cy="25239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4" name="Google Shape;1334;g39ccf20d293_0_719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335" name="Google Shape;1335;g39ccf20d293_0_719"/>
          <p:cNvSpPr txBox="1">
            <a:spLocks noGrp="1"/>
          </p:cNvSpPr>
          <p:nvPr>
            <p:ph type="body" idx="1"/>
          </p:nvPr>
        </p:nvSpPr>
        <p:spPr>
          <a:xfrm>
            <a:off x="509800" y="1252025"/>
            <a:ext cx="81957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336" name="Google Shape;1336;g39ccf20d293_0_719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337" name="Google Shape;1337;g39ccf20d293_0_719"/>
          <p:cNvSpPr txBox="1">
            <a:spLocks noGrp="1"/>
          </p:cNvSpPr>
          <p:nvPr>
            <p:ph type="ctrTitle" idx="2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pic>
        <p:nvPicPr>
          <p:cNvPr id="1338" name="Google Shape;1338;g39ccf20d293_0_7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 1">
  <p:cSld name="TITLE_ONLY"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39ccf20d293_0_726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800" b="0" i="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1" name="Google Shape;1341;g39ccf20d293_0_726"/>
          <p:cNvSpPr txBox="1">
            <a:spLocks noGrp="1"/>
          </p:cNvSpPr>
          <p:nvPr>
            <p:ph type="sldNum" idx="12"/>
          </p:nvPr>
        </p:nvSpPr>
        <p:spPr>
          <a:xfrm>
            <a:off x="252000" y="47880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1"/>
          <p:cNvSpPr txBox="1">
            <a:spLocks noGrp="1"/>
          </p:cNvSpPr>
          <p:nvPr>
            <p:ph type="body" idx="1"/>
          </p:nvPr>
        </p:nvSpPr>
        <p:spPr>
          <a:xfrm>
            <a:off x="468313" y="1680589"/>
            <a:ext cx="8207400" cy="29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9" name="Google Shape;19;p41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0" name="Google Shape;20;p41"/>
          <p:cNvSpPr txBox="1">
            <a:spLocks noGrp="1"/>
          </p:cNvSpPr>
          <p:nvPr>
            <p:ph type="subTitle" idx="2"/>
          </p:nvPr>
        </p:nvSpPr>
        <p:spPr>
          <a:xfrm>
            <a:off x="468312" y="807113"/>
            <a:ext cx="60702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41"/>
          <p:cNvSpPr txBox="1">
            <a:spLocks noGrp="1"/>
          </p:cNvSpPr>
          <p:nvPr>
            <p:ph type="title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solidFill>
          <a:schemeClr val="accent3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1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6" name="Google Shape;196;p6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1"/>
          <p:cNvSpPr txBox="1">
            <a:spLocks noGrp="1"/>
          </p:cNvSpPr>
          <p:nvPr>
            <p:ph type="ctrTitle"/>
          </p:nvPr>
        </p:nvSpPr>
        <p:spPr>
          <a:xfrm>
            <a:off x="1806000" y="2272350"/>
            <a:ext cx="5532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Medium" panose="02000000000000000000"/>
              <a:buNone/>
              <a:defRPr sz="25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198" name="Google Shape;198;p61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Images need to be sent to back manually. Logos need to be placed on top of the images.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_A">
  <p:cSld name="Title Slide with Image_A_1">
    <p:bg>
      <p:bgPr>
        <a:solidFill>
          <a:schemeClr val="accent3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2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201" name="Google Shape;201;p62"/>
          <p:cNvSpPr>
            <a:spLocks noGrp="1"/>
          </p:cNvSpPr>
          <p:nvPr>
            <p:ph type="pic" idx="3"/>
          </p:nvPr>
        </p:nvSpPr>
        <p:spPr>
          <a:xfrm>
            <a:off x="3029075" y="676072"/>
            <a:ext cx="5646600" cy="3791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2" name="Google Shape;202;p6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62"/>
          <p:cNvSpPr/>
          <p:nvPr/>
        </p:nvSpPr>
        <p:spPr>
          <a:xfrm>
            <a:off x="5283504" y="2453982"/>
            <a:ext cx="3179700" cy="1792800"/>
          </a:xfrm>
          <a:prstGeom prst="rect">
            <a:avLst/>
          </a:prstGeom>
          <a:solidFill>
            <a:srgbClr val="EEEEEE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62"/>
          <p:cNvSpPr txBox="1">
            <a:spLocks noGrp="1"/>
          </p:cNvSpPr>
          <p:nvPr>
            <p:ph type="ctrTitle"/>
          </p:nvPr>
        </p:nvSpPr>
        <p:spPr>
          <a:xfrm>
            <a:off x="5460274" y="2453982"/>
            <a:ext cx="28263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 Medium" panose="02000000000000000000"/>
              <a:buNone/>
              <a:defRPr sz="2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5" name="Google Shape;205;p62"/>
          <p:cNvSpPr txBox="1">
            <a:spLocks noGrp="1"/>
          </p:cNvSpPr>
          <p:nvPr>
            <p:ph type="subTitle" idx="1"/>
          </p:nvPr>
        </p:nvSpPr>
        <p:spPr>
          <a:xfrm>
            <a:off x="5460274" y="3508767"/>
            <a:ext cx="28263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6" name="Google Shape;206;p62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Images need to be sent to back manually. Logos need to be placed on top of the images.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3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09" name="Google Shape;209;p63"/>
          <p:cNvSpPr txBox="1">
            <a:spLocks noGrp="1"/>
          </p:cNvSpPr>
          <p:nvPr>
            <p:ph type="subTitle" idx="1"/>
          </p:nvPr>
        </p:nvSpPr>
        <p:spPr>
          <a:xfrm>
            <a:off x="468312" y="807113"/>
            <a:ext cx="60702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0" name="Google Shape;210;p63"/>
          <p:cNvSpPr txBox="1">
            <a:spLocks noGrp="1"/>
          </p:cNvSpPr>
          <p:nvPr>
            <p:ph type="title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content">
  <p:cSld name="1_8-content"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c61d88940_0_4845"/>
          <p:cNvSpPr txBox="1">
            <a:spLocks noGrp="1"/>
          </p:cNvSpPr>
          <p:nvPr>
            <p:ph type="sldNum" idx="12"/>
          </p:nvPr>
        </p:nvSpPr>
        <p:spPr>
          <a:xfrm>
            <a:off x="23545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17" name="Google Shape;217;g39c61d88940_0_4845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79839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2600" b="0" i="0">
                <a:solidFill>
                  <a:srgbClr val="5495FC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pic>
        <p:nvPicPr>
          <p:cNvPr id="218" name="Google Shape;218;g39c61d88940_0_484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Third Content">
  <p:cSld name="One-Third Conte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9c61d88940_0_4849"/>
          <p:cNvSpPr/>
          <p:nvPr/>
        </p:nvSpPr>
        <p:spPr>
          <a:xfrm>
            <a:off x="0" y="-4175"/>
            <a:ext cx="3483000" cy="51435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g39c61d88940_0_4849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22" name="Google Shape;222;g39c61d88940_0_4849"/>
          <p:cNvSpPr txBox="1">
            <a:spLocks noGrp="1"/>
          </p:cNvSpPr>
          <p:nvPr>
            <p:ph type="body" idx="1"/>
          </p:nvPr>
        </p:nvSpPr>
        <p:spPr>
          <a:xfrm>
            <a:off x="3951315" y="1558649"/>
            <a:ext cx="4724400" cy="26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9pPr>
          </a:lstStyle>
          <a:p/>
        </p:txBody>
      </p:sp>
      <p:sp>
        <p:nvSpPr>
          <p:cNvPr id="223" name="Google Shape;223;g39c61d88940_0_4849"/>
          <p:cNvSpPr txBox="1">
            <a:spLocks noGrp="1"/>
          </p:cNvSpPr>
          <p:nvPr>
            <p:ph type="subTitle" idx="2"/>
          </p:nvPr>
        </p:nvSpPr>
        <p:spPr>
          <a:xfrm>
            <a:off x="468312" y="1843248"/>
            <a:ext cx="25536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4" name="Google Shape;224;g39c61d88940_0_4849"/>
          <p:cNvSpPr txBox="1">
            <a:spLocks noGrp="1"/>
          </p:cNvSpPr>
          <p:nvPr>
            <p:ph type="title"/>
          </p:nvPr>
        </p:nvSpPr>
        <p:spPr>
          <a:xfrm>
            <a:off x="468315" y="1555248"/>
            <a:ext cx="25536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ver photo">
  <p:cSld name="TITLE_1"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9c61d88940_0_485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g39c61d88940_0_4855"/>
          <p:cNvSpPr>
            <a:spLocks noGrp="1"/>
          </p:cNvSpPr>
          <p:nvPr>
            <p:ph type="pic" idx="3"/>
          </p:nvPr>
        </p:nvSpPr>
        <p:spPr>
          <a:xfrm>
            <a:off x="1994375" y="714150"/>
            <a:ext cx="6604800" cy="37152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8" name="Google Shape;228;g39c61d88940_0_485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9c61d88940_0_4855"/>
          <p:cNvSpPr/>
          <p:nvPr/>
        </p:nvSpPr>
        <p:spPr>
          <a:xfrm>
            <a:off x="4909625" y="1414050"/>
            <a:ext cx="3290400" cy="23154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g39c61d88940_0_4855"/>
          <p:cNvSpPr txBox="1">
            <a:spLocks noGrp="1"/>
          </p:cNvSpPr>
          <p:nvPr>
            <p:ph type="ctrTitle"/>
          </p:nvPr>
        </p:nvSpPr>
        <p:spPr>
          <a:xfrm>
            <a:off x="5285475" y="2386950"/>
            <a:ext cx="29145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1" name="Google Shape;231;g39c61d88940_0_4855"/>
          <p:cNvSpPr txBox="1">
            <a:spLocks noGrp="1"/>
          </p:cNvSpPr>
          <p:nvPr>
            <p:ph type="subTitle" idx="1"/>
          </p:nvPr>
        </p:nvSpPr>
        <p:spPr>
          <a:xfrm>
            <a:off x="5285475" y="2991150"/>
            <a:ext cx="29145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2" name="Google Shape;232;g39c61d88940_0_48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Summary">
  <p:cSld name="TITLE_1_1_1"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9c61d88940_0_486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5" name="Google Shape;235;g39c61d88940_0_486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39c61d88940_0_4863"/>
          <p:cNvSpPr/>
          <p:nvPr/>
        </p:nvSpPr>
        <p:spPr>
          <a:xfrm>
            <a:off x="0" y="691350"/>
            <a:ext cx="6291300" cy="37608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g39c61d88940_0_4863"/>
          <p:cNvSpPr txBox="1">
            <a:spLocks noGrp="1"/>
          </p:cNvSpPr>
          <p:nvPr>
            <p:ph type="ctrTitle"/>
          </p:nvPr>
        </p:nvSpPr>
        <p:spPr>
          <a:xfrm>
            <a:off x="509800" y="1006375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8" name="Google Shape;238;g39c61d88940_0_4863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-Divider photo">
  <p:cSld name="TITLE_1_1_1_1_1">
    <p:bg>
      <p:bgPr>
        <a:solidFill>
          <a:srgbClr val="5495FC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9c61d88940_0_486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41" name="Google Shape;241;g39c61d88940_0_486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39c61d88940_0_4869"/>
          <p:cNvSpPr txBox="1">
            <a:spLocks noGrp="1"/>
          </p:cNvSpPr>
          <p:nvPr>
            <p:ph type="ctrTitle"/>
          </p:nvPr>
        </p:nvSpPr>
        <p:spPr>
          <a:xfrm>
            <a:off x="509800" y="3381000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3" name="Google Shape;243;g39c61d88940_0_4869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- thank you">
  <p:cSld name="TITLE_1_1_1_1_1_1_1_1_1_1_1_1_1_1_1_1_1_1"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9c61d88940_0_487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g39c61d88940_0_4874"/>
          <p:cNvSpPr txBox="1">
            <a:spLocks noGrp="1"/>
          </p:cNvSpPr>
          <p:nvPr>
            <p:ph type="ctrTitle"/>
          </p:nvPr>
        </p:nvSpPr>
        <p:spPr>
          <a:xfrm>
            <a:off x="1841650" y="2272350"/>
            <a:ext cx="5532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Medium" panose="02000000000000000000"/>
              <a:buNone/>
              <a:defRPr sz="17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pic>
        <p:nvPicPr>
          <p:cNvPr id="247" name="Google Shape;247;g39c61d88940_0_487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 two columns 2">
  <p:cSld name="TITLE_1_1_1_1_1_1_1_1_1_1"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9c61d88940_0_487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g39c61d88940_0_4878"/>
          <p:cNvSpPr/>
          <p:nvPr/>
        </p:nvSpPr>
        <p:spPr>
          <a:xfrm>
            <a:off x="0" y="0"/>
            <a:ext cx="6615600" cy="374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g39c61d88940_0_4878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252" name="Google Shape;252;g39c61d88940_0_487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9c61d88940_0_4878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254" name="Google Shape;254;g39c61d88940_0_4878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_B">
  <p:cSld name="Title Slide with Image_B_1">
    <p:bg>
      <p:bgPr>
        <a:solidFill>
          <a:schemeClr val="accent3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2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42"/>
          <p:cNvSpPr>
            <a:spLocks noGrp="1"/>
          </p:cNvSpPr>
          <p:nvPr>
            <p:ph type="pic" idx="3"/>
          </p:nvPr>
        </p:nvSpPr>
        <p:spPr>
          <a:xfrm>
            <a:off x="1548600" y="867995"/>
            <a:ext cx="6046800" cy="3407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" name="Google Shape;25;p4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2"/>
          <p:cNvSpPr txBox="1">
            <a:spLocks noGrp="1"/>
          </p:cNvSpPr>
          <p:nvPr>
            <p:ph type="ctrTitle"/>
          </p:nvPr>
        </p:nvSpPr>
        <p:spPr>
          <a:xfrm>
            <a:off x="2037806" y="2453982"/>
            <a:ext cx="50685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 Medium" panose="02000000000000000000"/>
              <a:buNone/>
              <a:defRPr sz="2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42"/>
          <p:cNvSpPr txBox="1">
            <a:spLocks noGrp="1"/>
          </p:cNvSpPr>
          <p:nvPr>
            <p:ph type="subTitle" idx="1"/>
          </p:nvPr>
        </p:nvSpPr>
        <p:spPr>
          <a:xfrm>
            <a:off x="2037806" y="3508767"/>
            <a:ext cx="5068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" name="Google Shape;28;p42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Images need to be sent to back manually. Logos need to be placed on top of the images.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lumns">
  <p:cSld name="TWO_OBJECT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9c61d88940_0_4885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g39c61d88940_0_4885"/>
          <p:cNvSpPr txBox="1">
            <a:spLocks noGrp="1"/>
          </p:cNvSpPr>
          <p:nvPr>
            <p:ph type="body" idx="1"/>
          </p:nvPr>
        </p:nvSpPr>
        <p:spPr>
          <a:xfrm>
            <a:off x="251999" y="1280160"/>
            <a:ext cx="4068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g39c61d88940_0_4885"/>
          <p:cNvSpPr txBox="1">
            <a:spLocks noGrp="1"/>
          </p:cNvSpPr>
          <p:nvPr>
            <p:ph type="body" idx="2"/>
          </p:nvPr>
        </p:nvSpPr>
        <p:spPr>
          <a:xfrm>
            <a:off x="4824000" y="1280160"/>
            <a:ext cx="4068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" name="Google Shape;259;g39c61d88940_0_4885"/>
          <p:cNvSpPr txBox="1">
            <a:spLocks noGrp="1"/>
          </p:cNvSpPr>
          <p:nvPr>
            <p:ph type="sldNum" idx="12"/>
          </p:nvPr>
        </p:nvSpPr>
        <p:spPr>
          <a:xfrm>
            <a:off x="252000" y="47880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-Divider">
  <p:cSld name="TITLE_1_1_1_1">
    <p:bg>
      <p:bgPr>
        <a:solidFill>
          <a:srgbClr val="5495FC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g39c61d88940_0_489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39c61d88940_0_4890"/>
          <p:cNvSpPr txBox="1">
            <a:spLocks noGrp="1"/>
          </p:cNvSpPr>
          <p:nvPr>
            <p:ph type="ctrTitle"/>
          </p:nvPr>
        </p:nvSpPr>
        <p:spPr>
          <a:xfrm>
            <a:off x="509800" y="3381000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g39c61d88940_0_4890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content">
  <p:cSld name="TITLE_1_1_1_1_1_1_1"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39c61d88940_0_489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39c61d88940_0_4894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267" name="Google Shape;267;g39c61d88940_0_4894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68" name="Google Shape;268;g39c61d88940_0_4894"/>
          <p:cNvSpPr txBox="1">
            <a:spLocks noGrp="1"/>
          </p:cNvSpPr>
          <p:nvPr>
            <p:ph type="ctrTitle" idx="2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269" name="Google Shape;269;g39c61d88940_0_4894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78351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- text">
  <p:cSld name="TITLE_1_1_1_1_1_1_1_1_1_1_1_1_1_1_1_1"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9c61d88940_0_4900"/>
          <p:cNvSpPr/>
          <p:nvPr/>
        </p:nvSpPr>
        <p:spPr>
          <a:xfrm>
            <a:off x="0" y="-4175"/>
            <a:ext cx="3483000" cy="51435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g39c61d88940_0_4900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73" name="Google Shape;273;g39c61d88940_0_4900"/>
          <p:cNvSpPr txBox="1">
            <a:spLocks noGrp="1"/>
          </p:cNvSpPr>
          <p:nvPr>
            <p:ph type="body" idx="1"/>
          </p:nvPr>
        </p:nvSpPr>
        <p:spPr>
          <a:xfrm>
            <a:off x="3692575" y="722850"/>
            <a:ext cx="5078400" cy="3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274" name="Google Shape;274;g39c61d88940_0_490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39c61d88940_0_4900"/>
          <p:cNvSpPr txBox="1">
            <a:spLocks noGrp="1"/>
          </p:cNvSpPr>
          <p:nvPr>
            <p:ph type="ctrTitle"/>
          </p:nvPr>
        </p:nvSpPr>
        <p:spPr>
          <a:xfrm>
            <a:off x="304200" y="903300"/>
            <a:ext cx="2874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276" name="Google Shape;276;g39c61d88940_0_4900"/>
          <p:cNvSpPr txBox="1">
            <a:spLocks noGrp="1"/>
          </p:cNvSpPr>
          <p:nvPr>
            <p:ph type="ctrTitle" idx="2"/>
          </p:nvPr>
        </p:nvSpPr>
        <p:spPr>
          <a:xfrm>
            <a:off x="304200" y="1229975"/>
            <a:ext cx="2874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1-Cover">
  <p:cSld name="TITLE">
    <p:bg>
      <p:bgPr>
        <a:solidFill>
          <a:srgbClr val="5495FC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39c61d88940_0_4907"/>
          <p:cNvPicPr preferRelativeResize="0"/>
          <p:nvPr/>
        </p:nvPicPr>
        <p:blipFill rotWithShape="1">
          <a:blip r:embed="rId2">
            <a:alphaModFix amt="38000"/>
          </a:blip>
          <a:srcRect l="24996" t="16401" r="25000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39c61d88940_0_4907"/>
          <p:cNvSpPr txBox="1">
            <a:spLocks noGrp="1"/>
          </p:cNvSpPr>
          <p:nvPr>
            <p:ph type="ctrTitle"/>
          </p:nvPr>
        </p:nvSpPr>
        <p:spPr>
          <a:xfrm>
            <a:off x="436400" y="354147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0" name="Google Shape;280;g39c61d88940_0_4907"/>
          <p:cNvSpPr txBox="1">
            <a:spLocks noGrp="1"/>
          </p:cNvSpPr>
          <p:nvPr>
            <p:ph type="subTitle" idx="1"/>
          </p:nvPr>
        </p:nvSpPr>
        <p:spPr>
          <a:xfrm>
            <a:off x="436400" y="414567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281" name="Google Shape;281;g39c61d88940_0_490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326775"/>
            <a:ext cx="4531747" cy="152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ver photo 2">
  <p:cSld name="TITLE_1_1">
    <p:bg>
      <p:bgPr>
        <a:solidFill>
          <a:schemeClr val="lt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9c61d88940_0_491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4" name="Google Shape;284;g39c61d88940_0_4912"/>
          <p:cNvSpPr>
            <a:spLocks noGrp="1"/>
          </p:cNvSpPr>
          <p:nvPr>
            <p:ph type="pic" idx="3"/>
          </p:nvPr>
        </p:nvSpPr>
        <p:spPr>
          <a:xfrm>
            <a:off x="1506000" y="964350"/>
            <a:ext cx="6132000" cy="3449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5" name="Google Shape;285;g39c61d88940_0_491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39c61d88940_0_4912"/>
          <p:cNvSpPr txBox="1">
            <a:spLocks noGrp="1"/>
          </p:cNvSpPr>
          <p:nvPr>
            <p:ph type="ctrTitle"/>
          </p:nvPr>
        </p:nvSpPr>
        <p:spPr>
          <a:xfrm>
            <a:off x="1709425" y="3011000"/>
            <a:ext cx="4339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7" name="Google Shape;287;g39c61d88940_0_4912"/>
          <p:cNvSpPr txBox="1">
            <a:spLocks noGrp="1"/>
          </p:cNvSpPr>
          <p:nvPr>
            <p:ph type="subTitle" idx="1"/>
          </p:nvPr>
        </p:nvSpPr>
        <p:spPr>
          <a:xfrm>
            <a:off x="1709425" y="3615200"/>
            <a:ext cx="4339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88" name="Google Shape;288;g39c61d88940_0_49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-Divider photo 2">
  <p:cSld name="TITLE_1_1_1_1_1_1">
    <p:bg>
      <p:bgPr>
        <a:solidFill>
          <a:srgbClr val="5495FC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9c61d88940_0_491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g39c61d88940_0_4919"/>
          <p:cNvSpPr/>
          <p:nvPr/>
        </p:nvSpPr>
        <p:spPr>
          <a:xfrm>
            <a:off x="0" y="737700"/>
            <a:ext cx="7431900" cy="36681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g39c61d88940_0_4919"/>
          <p:cNvSpPr>
            <a:spLocks noGrp="1"/>
          </p:cNvSpPr>
          <p:nvPr>
            <p:ph type="pic" idx="3"/>
          </p:nvPr>
        </p:nvSpPr>
        <p:spPr>
          <a:xfrm>
            <a:off x="0" y="1208700"/>
            <a:ext cx="4846800" cy="27261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3" name="Google Shape;293;g39c61d88940_0_49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39c61d88940_0_4919"/>
          <p:cNvSpPr txBox="1">
            <a:spLocks noGrp="1"/>
          </p:cNvSpPr>
          <p:nvPr>
            <p:ph type="ctrTitle"/>
          </p:nvPr>
        </p:nvSpPr>
        <p:spPr>
          <a:xfrm>
            <a:off x="5190650" y="1531575"/>
            <a:ext cx="1996500" cy="21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5" name="Google Shape;295;g39c61d88940_0_4919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-key numbers">
  <p:cSld name="TITLE_1_1_1_1_1_1_1_1">
    <p:bg>
      <p:bgPr>
        <a:solidFill>
          <a:schemeClr val="l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9c61d88940_0_492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g39c61d88940_0_4926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99" name="Google Shape;299;g39c61d88940_0_4926"/>
          <p:cNvSpPr/>
          <p:nvPr/>
        </p:nvSpPr>
        <p:spPr>
          <a:xfrm>
            <a:off x="1548600" y="1197300"/>
            <a:ext cx="6046800" cy="2748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0" name="Google Shape;300;g39c61d88940_0_492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 two columns">
  <p:cSld name="TITLE_1_1_1_1_1_1_1_1_1">
    <p:bg>
      <p:bgPr>
        <a:solidFill>
          <a:schemeClr val="l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9c61d88940_0_493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g39c61d88940_0_4931"/>
          <p:cNvSpPr/>
          <p:nvPr/>
        </p:nvSpPr>
        <p:spPr>
          <a:xfrm>
            <a:off x="0" y="1395500"/>
            <a:ext cx="6615600" cy="37482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g39c61d88940_0_4931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05" name="Google Shape;305;g39c61d88940_0_493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- text and photo">
  <p:cSld name="TITLE_1_1_1_1_1_1_1_1_1_1_1">
    <p:bg>
      <p:bgPr>
        <a:solidFill>
          <a:schemeClr val="lt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9c61d88940_0_4936"/>
          <p:cNvSpPr>
            <a:spLocks noGrp="1"/>
          </p:cNvSpPr>
          <p:nvPr>
            <p:ph type="pic" idx="2"/>
          </p:nvPr>
        </p:nvSpPr>
        <p:spPr>
          <a:xfrm>
            <a:off x="4222050" y="0"/>
            <a:ext cx="4921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g39c61d88940_0_4936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09" name="Google Shape;309;g39c61d88940_0_493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39c61d88940_0_4936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311" name="Google Shape;311;g39c61d88940_0_4936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312" name="Google Shape;312;g39c61d88940_0_4936"/>
          <p:cNvSpPr>
            <a:spLocks noGrp="1"/>
          </p:cNvSpPr>
          <p:nvPr>
            <p:ph type="pic" idx="4"/>
          </p:nvPr>
        </p:nvSpPr>
        <p:spPr>
          <a:xfrm>
            <a:off x="4473000" y="1066550"/>
            <a:ext cx="3280500" cy="3428100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g39c61d88940_0_4936"/>
          <p:cNvSpPr>
            <a:spLocks noGrp="1"/>
          </p:cNvSpPr>
          <p:nvPr>
            <p:ph type="pic" idx="5"/>
          </p:nvPr>
        </p:nvSpPr>
        <p:spPr>
          <a:xfrm>
            <a:off x="4736375" y="1675175"/>
            <a:ext cx="2352300" cy="2458200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g39c61d88940_0_4936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mmary ">
  <p:cSld name="Summary ">
    <p:bg>
      <p:bgPr>
        <a:solidFill>
          <a:schemeClr val="accen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3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31" name="Google Shape;31;p43"/>
          <p:cNvSpPr/>
          <p:nvPr/>
        </p:nvSpPr>
        <p:spPr>
          <a:xfrm>
            <a:off x="0" y="838075"/>
            <a:ext cx="5982300" cy="33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33" name="Google Shape;33;p43"/>
          <p:cNvGrpSpPr/>
          <p:nvPr/>
        </p:nvGrpSpPr>
        <p:grpSpPr>
          <a:xfrm>
            <a:off x="0" y="-142745"/>
            <a:ext cx="3633257" cy="65100"/>
            <a:chOff x="0" y="-244475"/>
            <a:chExt cx="3633257" cy="65100"/>
          </a:xfrm>
        </p:grpSpPr>
        <p:sp>
          <p:nvSpPr>
            <p:cNvPr id="34" name="Google Shape;34;p43"/>
            <p:cNvSpPr/>
            <p:nvPr/>
          </p:nvSpPr>
          <p:spPr>
            <a:xfrm>
              <a:off x="0" y="-244475"/>
              <a:ext cx="272100" cy="65100"/>
            </a:xfrm>
            <a:prstGeom prst="rect">
              <a:avLst/>
            </a:prstGeom>
            <a:solidFill>
              <a:srgbClr val="5495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43"/>
            <p:cNvSpPr/>
            <p:nvPr/>
          </p:nvSpPr>
          <p:spPr>
            <a:xfrm>
              <a:off x="305560" y="-244475"/>
              <a:ext cx="272100" cy="65100"/>
            </a:xfrm>
            <a:prstGeom prst="rect">
              <a:avLst/>
            </a:prstGeom>
            <a:solidFill>
              <a:srgbClr val="7DA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43"/>
            <p:cNvSpPr/>
            <p:nvPr/>
          </p:nvSpPr>
          <p:spPr>
            <a:xfrm>
              <a:off x="611119" y="-244475"/>
              <a:ext cx="272100" cy="65100"/>
            </a:xfrm>
            <a:prstGeom prst="rect">
              <a:avLst/>
            </a:prstGeom>
            <a:solidFill>
              <a:srgbClr val="A6CC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43"/>
            <p:cNvSpPr/>
            <p:nvPr/>
          </p:nvSpPr>
          <p:spPr>
            <a:xfrm>
              <a:off x="916679" y="-244475"/>
              <a:ext cx="272100" cy="65100"/>
            </a:xfrm>
            <a:prstGeom prst="rect">
              <a:avLst/>
            </a:prstGeom>
            <a:solidFill>
              <a:srgbClr val="FF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43"/>
            <p:cNvSpPr/>
            <p:nvPr/>
          </p:nvSpPr>
          <p:spPr>
            <a:xfrm>
              <a:off x="1222239" y="-244475"/>
              <a:ext cx="272100" cy="65100"/>
            </a:xfrm>
            <a:prstGeom prst="rect">
              <a:avLst/>
            </a:prstGeom>
            <a:solidFill>
              <a:srgbClr val="F390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43"/>
            <p:cNvSpPr/>
            <p:nvPr/>
          </p:nvSpPr>
          <p:spPr>
            <a:xfrm>
              <a:off x="1527798" y="-244475"/>
              <a:ext cx="272100" cy="65100"/>
            </a:xfrm>
            <a:prstGeom prst="rect">
              <a:avLst/>
            </a:prstGeom>
            <a:solidFill>
              <a:srgbClr val="E6B2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43"/>
            <p:cNvSpPr/>
            <p:nvPr/>
          </p:nvSpPr>
          <p:spPr>
            <a:xfrm>
              <a:off x="1833358" y="-244475"/>
              <a:ext cx="272100" cy="65100"/>
            </a:xfrm>
            <a:prstGeom prst="rect">
              <a:avLst/>
            </a:prstGeom>
            <a:solidFill>
              <a:srgbClr val="4F23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43"/>
            <p:cNvSpPr/>
            <p:nvPr/>
          </p:nvSpPr>
          <p:spPr>
            <a:xfrm>
              <a:off x="2138918" y="-244475"/>
              <a:ext cx="272100" cy="65100"/>
            </a:xfrm>
            <a:prstGeom prst="rect">
              <a:avLst/>
            </a:prstGeom>
            <a:solidFill>
              <a:srgbClr val="6039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43"/>
            <p:cNvSpPr/>
            <p:nvPr/>
          </p:nvSpPr>
          <p:spPr>
            <a:xfrm>
              <a:off x="2444478" y="-244475"/>
              <a:ext cx="272100" cy="65100"/>
            </a:xfrm>
            <a:prstGeom prst="rect">
              <a:avLst/>
            </a:prstGeom>
            <a:solidFill>
              <a:srgbClr val="724F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43"/>
            <p:cNvSpPr/>
            <p:nvPr/>
          </p:nvSpPr>
          <p:spPr>
            <a:xfrm>
              <a:off x="2750037" y="-244475"/>
              <a:ext cx="272100" cy="65100"/>
            </a:xfrm>
            <a:prstGeom prst="rect">
              <a:avLst/>
            </a:prstGeom>
            <a:solidFill>
              <a:srgbClr val="3798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43"/>
            <p:cNvSpPr/>
            <p:nvPr/>
          </p:nvSpPr>
          <p:spPr>
            <a:xfrm>
              <a:off x="3055597" y="-244475"/>
              <a:ext cx="272100" cy="65100"/>
            </a:xfrm>
            <a:prstGeom prst="rect">
              <a:avLst/>
            </a:prstGeom>
            <a:solidFill>
              <a:srgbClr val="68AE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43"/>
            <p:cNvSpPr/>
            <p:nvPr/>
          </p:nvSpPr>
          <p:spPr>
            <a:xfrm>
              <a:off x="3361157" y="-244475"/>
              <a:ext cx="272100" cy="65100"/>
            </a:xfrm>
            <a:prstGeom prst="rect">
              <a:avLst/>
            </a:prstGeom>
            <a:solidFill>
              <a:srgbClr val="7DB6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6" name="Google Shape;46;p43"/>
          <p:cNvSpPr txBox="1">
            <a:spLocks noGrp="1"/>
          </p:cNvSpPr>
          <p:nvPr>
            <p:ph type="title"/>
          </p:nvPr>
        </p:nvSpPr>
        <p:spPr>
          <a:xfrm>
            <a:off x="468314" y="1413354"/>
            <a:ext cx="20238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7" name="Google Shape;47;p4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3"/>
          <p:cNvSpPr txBox="1">
            <a:spLocks noGrp="1"/>
          </p:cNvSpPr>
          <p:nvPr>
            <p:ph type="body" idx="1"/>
          </p:nvPr>
        </p:nvSpPr>
        <p:spPr>
          <a:xfrm>
            <a:off x="2778732" y="1413353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43"/>
          <p:cNvSpPr txBox="1">
            <a:spLocks noGrp="1"/>
          </p:cNvSpPr>
          <p:nvPr>
            <p:ph type="body" idx="3"/>
          </p:nvPr>
        </p:nvSpPr>
        <p:spPr>
          <a:xfrm>
            <a:off x="3633278" y="1410000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3"/>
          <p:cNvSpPr txBox="1">
            <a:spLocks noGrp="1"/>
          </p:cNvSpPr>
          <p:nvPr>
            <p:ph type="body" idx="4"/>
          </p:nvPr>
        </p:nvSpPr>
        <p:spPr>
          <a:xfrm>
            <a:off x="3633278" y="1589249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3"/>
          <p:cNvSpPr txBox="1">
            <a:spLocks noGrp="1"/>
          </p:cNvSpPr>
          <p:nvPr>
            <p:ph type="body" idx="5"/>
          </p:nvPr>
        </p:nvSpPr>
        <p:spPr>
          <a:xfrm>
            <a:off x="2778732" y="1909458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43"/>
          <p:cNvSpPr txBox="1">
            <a:spLocks noGrp="1"/>
          </p:cNvSpPr>
          <p:nvPr>
            <p:ph type="body" idx="6"/>
          </p:nvPr>
        </p:nvSpPr>
        <p:spPr>
          <a:xfrm>
            <a:off x="3633278" y="1908766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43"/>
          <p:cNvSpPr txBox="1">
            <a:spLocks noGrp="1"/>
          </p:cNvSpPr>
          <p:nvPr>
            <p:ph type="body" idx="7"/>
          </p:nvPr>
        </p:nvSpPr>
        <p:spPr>
          <a:xfrm>
            <a:off x="3633278" y="2088015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43"/>
          <p:cNvSpPr txBox="1">
            <a:spLocks noGrp="1"/>
          </p:cNvSpPr>
          <p:nvPr>
            <p:ph type="body" idx="8"/>
          </p:nvPr>
        </p:nvSpPr>
        <p:spPr>
          <a:xfrm>
            <a:off x="2778732" y="2405563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43"/>
          <p:cNvSpPr txBox="1">
            <a:spLocks noGrp="1"/>
          </p:cNvSpPr>
          <p:nvPr>
            <p:ph type="body" idx="9"/>
          </p:nvPr>
        </p:nvSpPr>
        <p:spPr>
          <a:xfrm>
            <a:off x="3633278" y="2405563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43"/>
          <p:cNvSpPr txBox="1">
            <a:spLocks noGrp="1"/>
          </p:cNvSpPr>
          <p:nvPr>
            <p:ph type="body" idx="13"/>
          </p:nvPr>
        </p:nvSpPr>
        <p:spPr>
          <a:xfrm>
            <a:off x="3633278" y="2584812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43"/>
          <p:cNvSpPr txBox="1">
            <a:spLocks noGrp="1"/>
          </p:cNvSpPr>
          <p:nvPr>
            <p:ph type="body" idx="14"/>
          </p:nvPr>
        </p:nvSpPr>
        <p:spPr>
          <a:xfrm>
            <a:off x="2778732" y="2901668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43"/>
          <p:cNvSpPr txBox="1">
            <a:spLocks noGrp="1"/>
          </p:cNvSpPr>
          <p:nvPr>
            <p:ph type="body" idx="15"/>
          </p:nvPr>
        </p:nvSpPr>
        <p:spPr>
          <a:xfrm>
            <a:off x="3633278" y="2901453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43"/>
          <p:cNvSpPr txBox="1">
            <a:spLocks noGrp="1"/>
          </p:cNvSpPr>
          <p:nvPr>
            <p:ph type="body" idx="16"/>
          </p:nvPr>
        </p:nvSpPr>
        <p:spPr>
          <a:xfrm>
            <a:off x="3633278" y="3080702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43"/>
          <p:cNvSpPr txBox="1">
            <a:spLocks noGrp="1"/>
          </p:cNvSpPr>
          <p:nvPr>
            <p:ph type="body" idx="17"/>
          </p:nvPr>
        </p:nvSpPr>
        <p:spPr>
          <a:xfrm>
            <a:off x="2778732" y="3397774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43"/>
          <p:cNvSpPr txBox="1">
            <a:spLocks noGrp="1"/>
          </p:cNvSpPr>
          <p:nvPr>
            <p:ph type="body" idx="18"/>
          </p:nvPr>
        </p:nvSpPr>
        <p:spPr>
          <a:xfrm>
            <a:off x="3633278" y="3397774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43"/>
          <p:cNvSpPr txBox="1">
            <a:spLocks noGrp="1"/>
          </p:cNvSpPr>
          <p:nvPr>
            <p:ph type="body" idx="19"/>
          </p:nvPr>
        </p:nvSpPr>
        <p:spPr>
          <a:xfrm>
            <a:off x="3633278" y="3577023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- text and photo 2">
  <p:cSld name="TITLE_1_1_1_1_1_1_1_1_1_1_1_1"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9c61d88940_0_4945"/>
          <p:cNvSpPr>
            <a:spLocks noGrp="1"/>
          </p:cNvSpPr>
          <p:nvPr>
            <p:ph type="pic" idx="2"/>
          </p:nvPr>
        </p:nvSpPr>
        <p:spPr>
          <a:xfrm>
            <a:off x="5899425" y="523825"/>
            <a:ext cx="3028200" cy="2026200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g39c61d88940_0_4945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18" name="Google Shape;318;g39c61d88940_0_4945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319" name="Google Shape;319;g39c61d88940_0_4945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320" name="Google Shape;320;g39c61d88940_0_4945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321" name="Google Shape;321;g39c61d88940_0_494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39c61d88940_0_4945"/>
          <p:cNvSpPr>
            <a:spLocks noGrp="1"/>
          </p:cNvSpPr>
          <p:nvPr>
            <p:ph type="pic" idx="4"/>
          </p:nvPr>
        </p:nvSpPr>
        <p:spPr>
          <a:xfrm>
            <a:off x="4910525" y="1218175"/>
            <a:ext cx="3414000" cy="2284500"/>
          </a:xfrm>
          <a:prstGeom prst="rect">
            <a:avLst/>
          </a:prstGeom>
          <a:noFill/>
          <a:ln>
            <a:noFill/>
          </a:ln>
        </p:spPr>
      </p:sp>
      <p:sp>
        <p:nvSpPr>
          <p:cNvPr id="323" name="Google Shape;323;g39c61d88940_0_4945"/>
          <p:cNvSpPr>
            <a:spLocks noGrp="1"/>
          </p:cNvSpPr>
          <p:nvPr>
            <p:ph type="pic" idx="5"/>
          </p:nvPr>
        </p:nvSpPr>
        <p:spPr>
          <a:xfrm>
            <a:off x="4159000" y="2402225"/>
            <a:ext cx="3028200" cy="2026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- text and photo 3">
  <p:cSld name="TITLE_1_1_1_1_1_1_1_1_1_1_1_1_1">
    <p:bg>
      <p:bgPr>
        <a:solidFill>
          <a:schemeClr val="lt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9c61d88940_0_4954"/>
          <p:cNvSpPr>
            <a:spLocks noGrp="1"/>
          </p:cNvSpPr>
          <p:nvPr>
            <p:ph type="pic" idx="2"/>
          </p:nvPr>
        </p:nvSpPr>
        <p:spPr>
          <a:xfrm>
            <a:off x="0" y="0"/>
            <a:ext cx="3028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g39c61d88940_0_4954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27" name="Google Shape;327;g39c61d88940_0_4954"/>
          <p:cNvSpPr txBox="1">
            <a:spLocks noGrp="1"/>
          </p:cNvSpPr>
          <p:nvPr>
            <p:ph type="ctrTitle"/>
          </p:nvPr>
        </p:nvSpPr>
        <p:spPr>
          <a:xfrm>
            <a:off x="4878150" y="545000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328" name="Google Shape;328;g39c61d88940_0_4954"/>
          <p:cNvSpPr txBox="1">
            <a:spLocks noGrp="1"/>
          </p:cNvSpPr>
          <p:nvPr>
            <p:ph type="ctrTitle" idx="3"/>
          </p:nvPr>
        </p:nvSpPr>
        <p:spPr>
          <a:xfrm>
            <a:off x="4878150" y="871675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329" name="Google Shape;329;g39c61d88940_0_4954"/>
          <p:cNvSpPr txBox="1">
            <a:spLocks noGrp="1"/>
          </p:cNvSpPr>
          <p:nvPr>
            <p:ph type="body" idx="1"/>
          </p:nvPr>
        </p:nvSpPr>
        <p:spPr>
          <a:xfrm>
            <a:off x="5022800" y="1534513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330" name="Google Shape;330;g39c61d88940_0_495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39c61d88940_0_4954"/>
          <p:cNvSpPr>
            <a:spLocks noGrp="1"/>
          </p:cNvSpPr>
          <p:nvPr>
            <p:ph type="pic" idx="4"/>
          </p:nvPr>
        </p:nvSpPr>
        <p:spPr>
          <a:xfrm>
            <a:off x="1058500" y="510750"/>
            <a:ext cx="2706600" cy="4122000"/>
          </a:xfrm>
          <a:prstGeom prst="rect">
            <a:avLst/>
          </a:prstGeom>
          <a:noFill/>
          <a:ln>
            <a:noFill/>
          </a:ln>
        </p:spPr>
      </p:sp>
      <p:sp>
        <p:nvSpPr>
          <p:cNvPr id="332" name="Google Shape;332;g39c61d88940_0_4954"/>
          <p:cNvSpPr>
            <a:spLocks noGrp="1"/>
          </p:cNvSpPr>
          <p:nvPr>
            <p:ph type="pic" idx="5"/>
          </p:nvPr>
        </p:nvSpPr>
        <p:spPr>
          <a:xfrm>
            <a:off x="2076725" y="891400"/>
            <a:ext cx="2424600" cy="318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- text and photo 4">
  <p:cSld name="TITLE_1_1_1_1_1_1_1_1_1_1_1_1_1_1">
    <p:bg>
      <p:bgPr>
        <a:solidFill>
          <a:schemeClr val="lt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9c61d88940_0_4963"/>
          <p:cNvSpPr>
            <a:spLocks noGrp="1"/>
          </p:cNvSpPr>
          <p:nvPr>
            <p:ph type="pic" idx="2"/>
          </p:nvPr>
        </p:nvSpPr>
        <p:spPr>
          <a:xfrm>
            <a:off x="0" y="0"/>
            <a:ext cx="432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g39c61d88940_0_4963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36" name="Google Shape;336;g39c61d88940_0_4963"/>
          <p:cNvSpPr txBox="1">
            <a:spLocks noGrp="1"/>
          </p:cNvSpPr>
          <p:nvPr>
            <p:ph type="ctrTitle"/>
          </p:nvPr>
        </p:nvSpPr>
        <p:spPr>
          <a:xfrm>
            <a:off x="4631800" y="632338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337" name="Google Shape;337;g39c61d88940_0_4963"/>
          <p:cNvSpPr txBox="1">
            <a:spLocks noGrp="1"/>
          </p:cNvSpPr>
          <p:nvPr>
            <p:ph type="ctrTitle" idx="3"/>
          </p:nvPr>
        </p:nvSpPr>
        <p:spPr>
          <a:xfrm>
            <a:off x="4631800" y="959013"/>
            <a:ext cx="4049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338" name="Google Shape;338;g39c61d88940_0_4963"/>
          <p:cNvSpPr txBox="1">
            <a:spLocks noGrp="1"/>
          </p:cNvSpPr>
          <p:nvPr>
            <p:ph type="body" idx="1"/>
          </p:nvPr>
        </p:nvSpPr>
        <p:spPr>
          <a:xfrm>
            <a:off x="4776450" y="162185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pic>
        <p:nvPicPr>
          <p:cNvPr id="339" name="Google Shape;339;g39c61d88940_0_496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- text and photo 5">
  <p:cSld name="TITLE_1_1_1_1_1_1_1_1_1_1_1_1_1_1_1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9c61d88940_0_4970"/>
          <p:cNvSpPr>
            <a:spLocks noGrp="1"/>
          </p:cNvSpPr>
          <p:nvPr>
            <p:ph type="pic" idx="2"/>
          </p:nvPr>
        </p:nvSpPr>
        <p:spPr>
          <a:xfrm>
            <a:off x="6964600" y="0"/>
            <a:ext cx="217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42" name="Google Shape;342;g39c61d88940_0_4970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43" name="Google Shape;343;g39c61d88940_0_497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39c61d88940_0_4970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345" name="Google Shape;345;g39c61d88940_0_4970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346" name="Google Shape;346;g39c61d88940_0_4970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32805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- text and table">
  <p:cSld name="TITLE_1_1_1_1_1_1_1_1_1_1_1_1_1_1_1_1_1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9c61d88940_0_4977"/>
          <p:cNvSpPr/>
          <p:nvPr/>
        </p:nvSpPr>
        <p:spPr>
          <a:xfrm>
            <a:off x="0" y="2615775"/>
            <a:ext cx="9144000" cy="25239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g39c61d88940_0_4977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50" name="Google Shape;350;g39c61d88940_0_4977"/>
          <p:cNvSpPr txBox="1">
            <a:spLocks noGrp="1"/>
          </p:cNvSpPr>
          <p:nvPr>
            <p:ph type="body" idx="1"/>
          </p:nvPr>
        </p:nvSpPr>
        <p:spPr>
          <a:xfrm>
            <a:off x="509800" y="1252025"/>
            <a:ext cx="81957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351" name="Google Shape;351;g39c61d88940_0_4977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352" name="Google Shape;352;g39c61d88940_0_4977"/>
          <p:cNvSpPr txBox="1">
            <a:spLocks noGrp="1"/>
          </p:cNvSpPr>
          <p:nvPr>
            <p:ph type="ctrTitle" idx="2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pic>
        <p:nvPicPr>
          <p:cNvPr id="353" name="Google Shape;353;g39c61d88940_0_497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9c61d88940_0_49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text">
  <p:cSld name="OBJEC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9c61d88940_0_4986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g39c61d88940_0_4986"/>
          <p:cNvSpPr txBox="1">
            <a:spLocks noGrp="1"/>
          </p:cNvSpPr>
          <p:nvPr>
            <p:ph type="body" idx="1"/>
          </p:nvPr>
        </p:nvSpPr>
        <p:spPr>
          <a:xfrm>
            <a:off x="252000" y="1280160"/>
            <a:ext cx="6480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1pPr>
            <a:lvl2pPr marL="914400" lvl="1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g39c61d88940_0_4986"/>
          <p:cNvSpPr txBox="1">
            <a:spLocks noGrp="1"/>
          </p:cNvSpPr>
          <p:nvPr>
            <p:ph type="sldNum" idx="12"/>
          </p:nvPr>
        </p:nvSpPr>
        <p:spPr>
          <a:xfrm>
            <a:off x="148925" y="490807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9c61d88940_0_4990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g39c61d88940_0_4990"/>
          <p:cNvSpPr txBox="1">
            <a:spLocks noGrp="1"/>
          </p:cNvSpPr>
          <p:nvPr>
            <p:ph type="ftr" idx="11"/>
          </p:nvPr>
        </p:nvSpPr>
        <p:spPr>
          <a:xfrm>
            <a:off x="3134375" y="4791456"/>
            <a:ext cx="42783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 1">
  <p:cSld name="TITLE_ONL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9c61d88940_0_4993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8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g39c61d88940_0_4993"/>
          <p:cNvSpPr txBox="1">
            <a:spLocks noGrp="1"/>
          </p:cNvSpPr>
          <p:nvPr>
            <p:ph type="sldNum" idx="12"/>
          </p:nvPr>
        </p:nvSpPr>
        <p:spPr>
          <a:xfrm>
            <a:off x="252000" y="47880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2">
  <p:cSld name="Title Only 1 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c61d88940_0_4996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7895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venir"/>
              <a:buNone/>
              <a:defRPr sz="240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8" name="Google Shape;368;g39c61d88940_0_4996"/>
          <p:cNvSpPr txBox="1">
            <a:spLocks noGrp="1"/>
          </p:cNvSpPr>
          <p:nvPr>
            <p:ph type="ftr" idx="11"/>
          </p:nvPr>
        </p:nvSpPr>
        <p:spPr>
          <a:xfrm>
            <a:off x="972000" y="4938874"/>
            <a:ext cx="8172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A5A5A5"/>
              </a:buClr>
              <a:buSzPts val="800"/>
              <a:buFont typeface="Avenir"/>
              <a:buChar char="●"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○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■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●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○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69" name="Google Shape;369;g39c61d88940_0_4996"/>
          <p:cNvSpPr txBox="1">
            <a:spLocks noGrp="1"/>
          </p:cNvSpPr>
          <p:nvPr>
            <p:ph type="sldNum" idx="12"/>
          </p:nvPr>
        </p:nvSpPr>
        <p:spPr>
          <a:xfrm>
            <a:off x="252000" y="4938874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4"/>
          <p:cNvSpPr/>
          <p:nvPr/>
        </p:nvSpPr>
        <p:spPr>
          <a:xfrm>
            <a:off x="3720353" y="1102723"/>
            <a:ext cx="5423700" cy="293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44"/>
          <p:cNvSpPr txBox="1">
            <a:spLocks noGrp="1"/>
          </p:cNvSpPr>
          <p:nvPr>
            <p:ph type="body" idx="1"/>
          </p:nvPr>
        </p:nvSpPr>
        <p:spPr>
          <a:xfrm>
            <a:off x="3082834" y="653144"/>
            <a:ext cx="6698700" cy="3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1300"/>
              <a:buFont typeface="Arial" panose="020B0604020202020204"/>
              <a:buNone/>
              <a:defRPr sz="4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44"/>
          <p:cNvSpPr txBox="1">
            <a:spLocks noGrp="1"/>
          </p:cNvSpPr>
          <p:nvPr>
            <p:ph type="ctrTitle"/>
          </p:nvPr>
        </p:nvSpPr>
        <p:spPr>
          <a:xfrm>
            <a:off x="468312" y="3129700"/>
            <a:ext cx="67809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Google Shape;67;p44"/>
          <p:cNvSpPr txBox="1">
            <a:spLocks noGrp="1"/>
          </p:cNvSpPr>
          <p:nvPr>
            <p:ph type="subTitle" idx="2"/>
          </p:nvPr>
        </p:nvSpPr>
        <p:spPr>
          <a:xfrm>
            <a:off x="468312" y="4184485"/>
            <a:ext cx="67809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44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9" name="Google Shape;69;p4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4"/>
          <p:cNvSpPr txBox="1">
            <a:spLocks noGrp="1"/>
          </p:cNvSpPr>
          <p:nvPr>
            <p:ph type="subTitle" idx="3"/>
          </p:nvPr>
        </p:nvSpPr>
        <p:spPr>
          <a:xfrm>
            <a:off x="5856850" y="1836000"/>
            <a:ext cx="28173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ummary">
  <p:cSld name="SECTION_HEADER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9c61d88940_0_5000"/>
          <p:cNvSpPr txBox="1">
            <a:spLocks noGrp="1"/>
          </p:cNvSpPr>
          <p:nvPr>
            <p:ph type="title"/>
          </p:nvPr>
        </p:nvSpPr>
        <p:spPr>
          <a:xfrm>
            <a:off x="311700" y="34912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542"/>
              </a:buClr>
              <a:buSzPts val="2600"/>
              <a:buFont typeface="Poppins Light" panose="00000500000000000000"/>
              <a:buNone/>
              <a:defRPr sz="2600">
                <a:solidFill>
                  <a:srgbClr val="FF6542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defRPr>
            </a:lvl9pPr>
          </a:lstStyle>
          <a:p/>
        </p:txBody>
      </p:sp>
      <p:sp>
        <p:nvSpPr>
          <p:cNvPr id="372" name="Google Shape;372;g39c61d88940_0_5000"/>
          <p:cNvSpPr txBox="1">
            <a:spLocks noGrp="1"/>
          </p:cNvSpPr>
          <p:nvPr>
            <p:ph type="sldNum" idx="12"/>
          </p:nvPr>
        </p:nvSpPr>
        <p:spPr>
          <a:xfrm>
            <a:off x="432000" y="4788000"/>
            <a:ext cx="5487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FF654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3x Image_B">
  <p:cSld name="Content with 3x Image_B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9c61d88940_0_5003"/>
          <p:cNvSpPr>
            <a:spLocks noGrp="1"/>
          </p:cNvSpPr>
          <p:nvPr>
            <p:ph type="pic" idx="2"/>
          </p:nvPr>
        </p:nvSpPr>
        <p:spPr>
          <a:xfrm>
            <a:off x="5898248" y="519113"/>
            <a:ext cx="3028200" cy="2052600"/>
          </a:xfrm>
          <a:prstGeom prst="rect">
            <a:avLst/>
          </a:prstGeom>
          <a:noFill/>
          <a:ln>
            <a:noFill/>
          </a:ln>
        </p:spPr>
      </p:sp>
      <p:sp>
        <p:nvSpPr>
          <p:cNvPr id="375" name="Google Shape;375;g39c61d88940_0_5003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76" name="Google Shape;376;g39c61d88940_0_5003"/>
          <p:cNvSpPr txBox="1">
            <a:spLocks noGrp="1"/>
          </p:cNvSpPr>
          <p:nvPr>
            <p:ph type="body" idx="1"/>
          </p:nvPr>
        </p:nvSpPr>
        <p:spPr>
          <a:xfrm>
            <a:off x="468315" y="1558649"/>
            <a:ext cx="32364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9pPr>
          </a:lstStyle>
          <a:p/>
        </p:txBody>
      </p:sp>
      <p:sp>
        <p:nvSpPr>
          <p:cNvPr id="377" name="Google Shape;377;g39c61d88940_0_5003"/>
          <p:cNvSpPr txBox="1">
            <a:spLocks noGrp="1"/>
          </p:cNvSpPr>
          <p:nvPr>
            <p:ph type="subTitle" idx="3"/>
          </p:nvPr>
        </p:nvSpPr>
        <p:spPr>
          <a:xfrm>
            <a:off x="468312" y="807113"/>
            <a:ext cx="32364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78" name="Google Shape;378;g39c61d88940_0_5003"/>
          <p:cNvSpPr txBox="1">
            <a:spLocks noGrp="1"/>
          </p:cNvSpPr>
          <p:nvPr>
            <p:ph type="title"/>
          </p:nvPr>
        </p:nvSpPr>
        <p:spPr>
          <a:xfrm>
            <a:off x="468314" y="519113"/>
            <a:ext cx="3236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9" name="Google Shape;379;g39c61d88940_0_5003"/>
          <p:cNvSpPr>
            <a:spLocks noGrp="1"/>
          </p:cNvSpPr>
          <p:nvPr>
            <p:ph type="pic" idx="4"/>
          </p:nvPr>
        </p:nvSpPr>
        <p:spPr>
          <a:xfrm>
            <a:off x="5028624" y="1558649"/>
            <a:ext cx="3028200" cy="2052600"/>
          </a:xfrm>
          <a:prstGeom prst="rect">
            <a:avLst/>
          </a:prstGeom>
          <a:noFill/>
          <a:ln>
            <a:noFill/>
          </a:ln>
        </p:spPr>
      </p:sp>
      <p:sp>
        <p:nvSpPr>
          <p:cNvPr id="380" name="Google Shape;380;g39c61d88940_0_5003"/>
          <p:cNvSpPr>
            <a:spLocks noGrp="1"/>
          </p:cNvSpPr>
          <p:nvPr>
            <p:ph type="pic" idx="5"/>
          </p:nvPr>
        </p:nvSpPr>
        <p:spPr>
          <a:xfrm>
            <a:off x="4158412" y="2571750"/>
            <a:ext cx="3028200" cy="205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 Column and Table 1">
  <p:cSld name="3x Column and Table_1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9c61d88940_0_5011"/>
          <p:cNvSpPr/>
          <p:nvPr/>
        </p:nvSpPr>
        <p:spPr>
          <a:xfrm>
            <a:off x="0" y="2615774"/>
            <a:ext cx="9144000" cy="2527800"/>
          </a:xfrm>
          <a:prstGeom prst="rect">
            <a:avLst/>
          </a:prstGeom>
          <a:solidFill>
            <a:srgbClr val="68A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3" name="Google Shape;383;g39c61d88940_0_5011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84" name="Google Shape;384;g39c61d88940_0_50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39c61d88940_0_5011"/>
          <p:cNvSpPr txBox="1">
            <a:spLocks noGrp="1"/>
          </p:cNvSpPr>
          <p:nvPr>
            <p:ph type="body" idx="1"/>
          </p:nvPr>
        </p:nvSpPr>
        <p:spPr>
          <a:xfrm>
            <a:off x="468365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/>
            </a:lvl9pPr>
          </a:lstStyle>
          <a:p/>
        </p:txBody>
      </p:sp>
      <p:sp>
        <p:nvSpPr>
          <p:cNvPr id="386" name="Google Shape;386;g39c61d88940_0_5011"/>
          <p:cNvSpPr txBox="1">
            <a:spLocks noGrp="1"/>
          </p:cNvSpPr>
          <p:nvPr>
            <p:ph type="body" idx="2"/>
          </p:nvPr>
        </p:nvSpPr>
        <p:spPr>
          <a:xfrm>
            <a:off x="3269400" y="1372750"/>
            <a:ext cx="24765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/>
            </a:lvl9pPr>
          </a:lstStyle>
          <a:p/>
        </p:txBody>
      </p:sp>
      <p:sp>
        <p:nvSpPr>
          <p:cNvPr id="387" name="Google Shape;387;g39c61d88940_0_5011"/>
          <p:cNvSpPr txBox="1">
            <a:spLocks noGrp="1"/>
          </p:cNvSpPr>
          <p:nvPr>
            <p:ph type="body" idx="3"/>
          </p:nvPr>
        </p:nvSpPr>
        <p:spPr>
          <a:xfrm>
            <a:off x="6070415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 sz="1100">
                <a:solidFill>
                  <a:schemeClr val="accent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100">
                <a:solidFill>
                  <a:schemeClr val="accent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 sz="1100">
                <a:solidFill>
                  <a:schemeClr val="accen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 sz="1100">
                <a:solidFill>
                  <a:schemeClr val="accen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100">
                <a:solidFill>
                  <a:schemeClr val="accent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 sz="1100">
                <a:solidFill>
                  <a:schemeClr val="accent1"/>
                </a:solidFill>
              </a:defRPr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  <a:defRPr sz="1100">
                <a:solidFill>
                  <a:schemeClr val="accent1"/>
                </a:solidFill>
              </a:defRPr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100">
                <a:solidFill>
                  <a:schemeClr val="accent1"/>
                </a:solidFill>
              </a:defRPr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8" name="Google Shape;388;g39c61d88940_0_5011"/>
          <p:cNvSpPr txBox="1">
            <a:spLocks noGrp="1"/>
          </p:cNvSpPr>
          <p:nvPr>
            <p:ph type="subTitle" idx="4"/>
          </p:nvPr>
        </p:nvSpPr>
        <p:spPr>
          <a:xfrm>
            <a:off x="468311" y="807113"/>
            <a:ext cx="54063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89" name="Google Shape;389;g39c61d88940_0_5011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0" name="Google Shape;390;g39c61d88940_0_5011"/>
          <p:cNvSpPr txBox="1">
            <a:spLocks noGrp="1"/>
          </p:cNvSpPr>
          <p:nvPr>
            <p:ph type="body" idx="5"/>
          </p:nvPr>
        </p:nvSpPr>
        <p:spPr>
          <a:xfrm>
            <a:off x="468313" y="3100425"/>
            <a:ext cx="82113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_1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9c61d88940_0_5021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93" name="Google Shape;393;g39c61d88940_0_5021"/>
          <p:cNvSpPr txBox="1">
            <a:spLocks noGrp="1"/>
          </p:cNvSpPr>
          <p:nvPr>
            <p:ph type="subTitle" idx="1"/>
          </p:nvPr>
        </p:nvSpPr>
        <p:spPr>
          <a:xfrm>
            <a:off x="468312" y="807113"/>
            <a:ext cx="60702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94" name="Google Shape;394;g39c61d88940_0_5021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Half">
  <p:cSld name="Image and Content Half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9c61d88940_0_5025"/>
          <p:cNvSpPr txBox="1">
            <a:spLocks noGrp="1"/>
          </p:cNvSpPr>
          <p:nvPr>
            <p:ph type="body" idx="1"/>
          </p:nvPr>
        </p:nvSpPr>
        <p:spPr>
          <a:xfrm>
            <a:off x="5013699" y="1954474"/>
            <a:ext cx="36621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397" name="Google Shape;397;g39c61d88940_0_5025"/>
          <p:cNvSpPr>
            <a:spLocks noGrp="1"/>
          </p:cNvSpPr>
          <p:nvPr>
            <p:ph type="pic" idx="2"/>
          </p:nvPr>
        </p:nvSpPr>
        <p:spPr>
          <a:xfrm>
            <a:off x="0" y="0"/>
            <a:ext cx="4320600" cy="5132400"/>
          </a:xfrm>
          <a:prstGeom prst="rect">
            <a:avLst/>
          </a:prstGeom>
          <a:noFill/>
          <a:ln>
            <a:noFill/>
          </a:ln>
        </p:spPr>
      </p:sp>
      <p:sp>
        <p:nvSpPr>
          <p:cNvPr id="398" name="Google Shape;398;g39c61d88940_0_5025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99" name="Google Shape;399;g39c61d88940_0_5025"/>
          <p:cNvSpPr txBox="1">
            <a:spLocks noGrp="1"/>
          </p:cNvSpPr>
          <p:nvPr>
            <p:ph type="subTitle" idx="3"/>
          </p:nvPr>
        </p:nvSpPr>
        <p:spPr>
          <a:xfrm>
            <a:off x="5013695" y="1267226"/>
            <a:ext cx="36621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00" name="Google Shape;400;g39c61d88940_0_5025"/>
          <p:cNvSpPr txBox="1">
            <a:spLocks noGrp="1"/>
          </p:cNvSpPr>
          <p:nvPr>
            <p:ph type="title"/>
          </p:nvPr>
        </p:nvSpPr>
        <p:spPr>
          <a:xfrm>
            <a:off x="5013698" y="979226"/>
            <a:ext cx="3662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9c61d88940_0_3844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g39c61d88940_0_3844"/>
          <p:cNvSpPr txBox="1">
            <a:spLocks noGrp="1"/>
          </p:cNvSpPr>
          <p:nvPr>
            <p:ph type="ftr" idx="11"/>
          </p:nvPr>
        </p:nvSpPr>
        <p:spPr>
          <a:xfrm>
            <a:off x="3134375" y="4791456"/>
            <a:ext cx="42783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8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9c61d88940_0_3837"/>
          <p:cNvSpPr txBox="1">
            <a:spLocks noGrp="1"/>
          </p:cNvSpPr>
          <p:nvPr>
            <p:ph type="body" idx="1"/>
          </p:nvPr>
        </p:nvSpPr>
        <p:spPr>
          <a:xfrm>
            <a:off x="468313" y="1680589"/>
            <a:ext cx="8207400" cy="29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410" name="Google Shape;410;g39c61d88940_0_3837"/>
          <p:cNvSpPr txBox="1">
            <a:spLocks noGrp="1"/>
          </p:cNvSpPr>
          <p:nvPr>
            <p:ph type="subTitle" idx="2"/>
          </p:nvPr>
        </p:nvSpPr>
        <p:spPr>
          <a:xfrm>
            <a:off x="468312" y="807113"/>
            <a:ext cx="60702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11" name="Google Shape;411;g39c61d88940_0_3837"/>
          <p:cNvSpPr txBox="1">
            <a:spLocks noGrp="1"/>
          </p:cNvSpPr>
          <p:nvPr>
            <p:ph type="title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text">
  <p:cSld name="OBJEC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9c61d88940_0_3841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g39c61d88940_0_3841"/>
          <p:cNvSpPr txBox="1">
            <a:spLocks noGrp="1"/>
          </p:cNvSpPr>
          <p:nvPr>
            <p:ph type="body" idx="1"/>
          </p:nvPr>
        </p:nvSpPr>
        <p:spPr>
          <a:xfrm>
            <a:off x="252000" y="1280160"/>
            <a:ext cx="6480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 b="0" i="0"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accen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9c61d88940_0_3847"/>
          <p:cNvSpPr/>
          <p:nvPr/>
        </p:nvSpPr>
        <p:spPr>
          <a:xfrm>
            <a:off x="9141618" y="1715344"/>
            <a:ext cx="2381" cy="1330166"/>
          </a:xfrm>
          <a:custGeom>
            <a:avLst/>
            <a:gdLst/>
            <a:ahLst/>
            <a:cxnLst/>
            <a:rect l="l" t="t" r="r" b="b"/>
            <a:pathLst>
              <a:path w="2381" h="1330166" extrusionOk="0">
                <a:moveTo>
                  <a:pt x="0" y="1324213"/>
                </a:moveTo>
                <a:lnTo>
                  <a:pt x="2381" y="1330166"/>
                </a:lnTo>
                <a:lnTo>
                  <a:pt x="2381" y="5477"/>
                </a:lnTo>
                <a:lnTo>
                  <a:pt x="0" y="0"/>
                </a:lnTo>
                <a:lnTo>
                  <a:pt x="0" y="1324213"/>
                </a:lnTo>
                <a:close/>
              </a:path>
            </a:pathLst>
          </a:custGeom>
          <a:solidFill>
            <a:srgbClr val="7DAC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" name="Google Shape;417;g39c61d88940_0_3847"/>
          <p:cNvSpPr/>
          <p:nvPr/>
        </p:nvSpPr>
        <p:spPr>
          <a:xfrm>
            <a:off x="2381" y="811231"/>
            <a:ext cx="9139237" cy="2514886"/>
          </a:xfrm>
          <a:custGeom>
            <a:avLst/>
            <a:gdLst/>
            <a:ahLst/>
            <a:cxnLst/>
            <a:rect l="l" t="t" r="r" b="b"/>
            <a:pathLst>
              <a:path w="9139237" h="2514886" extrusionOk="0">
                <a:moveTo>
                  <a:pt x="970788" y="464296"/>
                </a:moveTo>
                <a:lnTo>
                  <a:pt x="970788" y="464344"/>
                </a:lnTo>
                <a:cubicBezTo>
                  <a:pt x="516207" y="464344"/>
                  <a:pt x="235696" y="730377"/>
                  <a:pt x="235696" y="1243013"/>
                </a:cubicBezTo>
                <a:cubicBezTo>
                  <a:pt x="235696" y="1803987"/>
                  <a:pt x="540258" y="2050637"/>
                  <a:pt x="994934" y="2050637"/>
                </a:cubicBezTo>
                <a:cubicBezTo>
                  <a:pt x="1449610" y="2050637"/>
                  <a:pt x="1720406" y="1760458"/>
                  <a:pt x="1720406" y="1257491"/>
                </a:cubicBezTo>
                <a:cubicBezTo>
                  <a:pt x="1720406" y="725472"/>
                  <a:pt x="1435084" y="464296"/>
                  <a:pt x="970788" y="464296"/>
                </a:cubicBezTo>
                <a:close/>
                <a:moveTo>
                  <a:pt x="8436530" y="449818"/>
                </a:moveTo>
                <a:cubicBezTo>
                  <a:pt x="8373713" y="633603"/>
                  <a:pt x="8276938" y="880253"/>
                  <a:pt x="8156019" y="1175242"/>
                </a:cubicBezTo>
                <a:lnTo>
                  <a:pt x="7991570" y="1576626"/>
                </a:lnTo>
                <a:lnTo>
                  <a:pt x="7991617" y="1576626"/>
                </a:lnTo>
                <a:lnTo>
                  <a:pt x="8876680" y="1576626"/>
                </a:lnTo>
                <a:lnTo>
                  <a:pt x="8712183" y="1175242"/>
                </a:lnTo>
                <a:cubicBezTo>
                  <a:pt x="8596121" y="885063"/>
                  <a:pt x="8499443" y="633603"/>
                  <a:pt x="8436530" y="449818"/>
                </a:cubicBezTo>
                <a:close/>
                <a:moveTo>
                  <a:pt x="4562904" y="48339"/>
                </a:moveTo>
                <a:lnTo>
                  <a:pt x="5152978" y="48339"/>
                </a:lnTo>
                <a:lnTo>
                  <a:pt x="5651087" y="1291304"/>
                </a:lnTo>
                <a:cubicBezTo>
                  <a:pt x="5772007" y="1591151"/>
                  <a:pt x="5863971" y="1842658"/>
                  <a:pt x="5921931" y="2031254"/>
                </a:cubicBezTo>
                <a:cubicBezTo>
                  <a:pt x="5984844" y="1842611"/>
                  <a:pt x="6076664" y="1581483"/>
                  <a:pt x="6192727" y="1291304"/>
                </a:cubicBezTo>
                <a:lnTo>
                  <a:pt x="6690837" y="48339"/>
                </a:lnTo>
                <a:lnTo>
                  <a:pt x="6690884" y="48339"/>
                </a:lnTo>
                <a:lnTo>
                  <a:pt x="7271290" y="48339"/>
                </a:lnTo>
                <a:lnTo>
                  <a:pt x="6366939" y="2195655"/>
                </a:lnTo>
                <a:cubicBezTo>
                  <a:pt x="6255687" y="2466451"/>
                  <a:pt x="6110669" y="2514838"/>
                  <a:pt x="5917168" y="2514838"/>
                </a:cubicBezTo>
                <a:cubicBezTo>
                  <a:pt x="5723668" y="2514838"/>
                  <a:pt x="5578602" y="2466499"/>
                  <a:pt x="5467350" y="2195655"/>
                </a:cubicBezTo>
                <a:close/>
                <a:moveTo>
                  <a:pt x="2798873" y="48339"/>
                </a:moveTo>
                <a:lnTo>
                  <a:pt x="3350180" y="48339"/>
                </a:lnTo>
                <a:lnTo>
                  <a:pt x="3350180" y="2002298"/>
                </a:lnTo>
                <a:lnTo>
                  <a:pt x="4728495" y="2002298"/>
                </a:lnTo>
                <a:lnTo>
                  <a:pt x="4728495" y="2466499"/>
                </a:lnTo>
                <a:lnTo>
                  <a:pt x="3417950" y="2466499"/>
                </a:lnTo>
                <a:cubicBezTo>
                  <a:pt x="3021329" y="2466499"/>
                  <a:pt x="2798873" y="2258568"/>
                  <a:pt x="2798873" y="1900666"/>
                </a:cubicBezTo>
                <a:close/>
                <a:moveTo>
                  <a:pt x="8436530" y="0"/>
                </a:moveTo>
                <a:cubicBezTo>
                  <a:pt x="8630030" y="0"/>
                  <a:pt x="8770238" y="48339"/>
                  <a:pt x="8886348" y="319230"/>
                </a:cubicBezTo>
                <a:lnTo>
                  <a:pt x="9139237" y="904113"/>
                </a:lnTo>
                <a:lnTo>
                  <a:pt x="9139237" y="2228374"/>
                </a:lnTo>
                <a:lnTo>
                  <a:pt x="9060370" y="2031254"/>
                </a:lnTo>
                <a:lnTo>
                  <a:pt x="7807737" y="2031254"/>
                </a:lnTo>
                <a:lnTo>
                  <a:pt x="7633715" y="2466499"/>
                </a:lnTo>
                <a:lnTo>
                  <a:pt x="7058215" y="2466499"/>
                </a:lnTo>
                <a:lnTo>
                  <a:pt x="7986760" y="319230"/>
                </a:lnTo>
                <a:cubicBezTo>
                  <a:pt x="8107679" y="43529"/>
                  <a:pt x="8243029" y="0"/>
                  <a:pt x="8436530" y="0"/>
                </a:cubicBezTo>
                <a:close/>
                <a:moveTo>
                  <a:pt x="990076" y="0"/>
                </a:moveTo>
                <a:cubicBezTo>
                  <a:pt x="1788081" y="0"/>
                  <a:pt x="2286191" y="440198"/>
                  <a:pt x="2286191" y="1247823"/>
                </a:cubicBezTo>
                <a:cubicBezTo>
                  <a:pt x="2286191" y="2055448"/>
                  <a:pt x="1797749" y="2514886"/>
                  <a:pt x="965930" y="2514886"/>
                </a:cubicBezTo>
                <a:cubicBezTo>
                  <a:pt x="558594" y="2514886"/>
                  <a:pt x="226171" y="2402538"/>
                  <a:pt x="0" y="2177891"/>
                </a:cubicBezTo>
                <a:lnTo>
                  <a:pt x="0" y="360140"/>
                </a:lnTo>
                <a:cubicBezTo>
                  <a:pt x="233410" y="124777"/>
                  <a:pt x="577501" y="0"/>
                  <a:pt x="990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g39c61d88940_0_3847"/>
          <p:cNvSpPr/>
          <p:nvPr/>
        </p:nvSpPr>
        <p:spPr>
          <a:xfrm>
            <a:off x="476249" y="1727679"/>
            <a:ext cx="4095654" cy="681895"/>
          </a:xfrm>
          <a:custGeom>
            <a:avLst/>
            <a:gdLst/>
            <a:ahLst/>
            <a:cxnLst/>
            <a:rect l="l" t="t" r="r" b="b"/>
            <a:pathLst>
              <a:path w="4095654" h="681895" extrusionOk="0">
                <a:moveTo>
                  <a:pt x="1043750" y="125921"/>
                </a:moveTo>
                <a:cubicBezTo>
                  <a:pt x="917877" y="125921"/>
                  <a:pt x="844439" y="198072"/>
                  <a:pt x="844439" y="337042"/>
                </a:cubicBezTo>
                <a:cubicBezTo>
                  <a:pt x="844439" y="489156"/>
                  <a:pt x="925735" y="556022"/>
                  <a:pt x="1050274" y="556022"/>
                </a:cubicBezTo>
                <a:cubicBezTo>
                  <a:pt x="1174814" y="556022"/>
                  <a:pt x="1246965" y="477345"/>
                  <a:pt x="1246965" y="340995"/>
                </a:cubicBezTo>
                <a:cubicBezTo>
                  <a:pt x="1246965" y="196739"/>
                  <a:pt x="1169622" y="125921"/>
                  <a:pt x="1043750" y="125921"/>
                </a:cubicBezTo>
                <a:close/>
                <a:moveTo>
                  <a:pt x="3067859" y="122015"/>
                </a:moveTo>
                <a:cubicBezTo>
                  <a:pt x="3050809" y="171831"/>
                  <a:pt x="3024568" y="238696"/>
                  <a:pt x="2991802" y="318706"/>
                </a:cubicBezTo>
                <a:lnTo>
                  <a:pt x="2947225" y="427529"/>
                </a:lnTo>
                <a:lnTo>
                  <a:pt x="3187159" y="427529"/>
                </a:lnTo>
                <a:lnTo>
                  <a:pt x="3142582" y="318706"/>
                </a:lnTo>
                <a:cubicBezTo>
                  <a:pt x="3111150" y="240030"/>
                  <a:pt x="3084908" y="171831"/>
                  <a:pt x="3067859" y="122015"/>
                </a:cubicBezTo>
                <a:close/>
                <a:moveTo>
                  <a:pt x="3339179" y="13192"/>
                </a:moveTo>
                <a:lnTo>
                  <a:pt x="3509629" y="13192"/>
                </a:lnTo>
                <a:lnTo>
                  <a:pt x="3665648" y="272843"/>
                </a:lnTo>
                <a:cubicBezTo>
                  <a:pt x="3690556" y="313468"/>
                  <a:pt x="3706320" y="341042"/>
                  <a:pt x="3720703" y="372475"/>
                </a:cubicBezTo>
                <a:cubicBezTo>
                  <a:pt x="3733800" y="340995"/>
                  <a:pt x="3749564" y="314801"/>
                  <a:pt x="3774471" y="272843"/>
                </a:cubicBezTo>
                <a:lnTo>
                  <a:pt x="3931777" y="13192"/>
                </a:lnTo>
                <a:lnTo>
                  <a:pt x="4095654" y="13192"/>
                </a:lnTo>
                <a:lnTo>
                  <a:pt x="3821620" y="455057"/>
                </a:lnTo>
                <a:cubicBezTo>
                  <a:pt x="3790140" y="506206"/>
                  <a:pt x="3792759" y="519303"/>
                  <a:pt x="3792759" y="582263"/>
                </a:cubicBezTo>
                <a:lnTo>
                  <a:pt x="3792855" y="582263"/>
                </a:lnTo>
                <a:lnTo>
                  <a:pt x="3792855" y="668798"/>
                </a:lnTo>
                <a:lnTo>
                  <a:pt x="3642074" y="668798"/>
                </a:lnTo>
                <a:lnTo>
                  <a:pt x="3642074" y="582263"/>
                </a:lnTo>
                <a:cubicBezTo>
                  <a:pt x="3642074" y="519350"/>
                  <a:pt x="3644693" y="506206"/>
                  <a:pt x="3613213" y="455057"/>
                </a:cubicBezTo>
                <a:close/>
                <a:moveTo>
                  <a:pt x="2017633" y="13192"/>
                </a:moveTo>
                <a:lnTo>
                  <a:pt x="2177605" y="13192"/>
                </a:lnTo>
                <a:lnTo>
                  <a:pt x="2312670" y="350186"/>
                </a:lnTo>
                <a:cubicBezTo>
                  <a:pt x="2345436" y="431482"/>
                  <a:pt x="2370391" y="499681"/>
                  <a:pt x="2386108" y="550783"/>
                </a:cubicBezTo>
                <a:cubicBezTo>
                  <a:pt x="2403157" y="499634"/>
                  <a:pt x="2428065" y="428863"/>
                  <a:pt x="2459545" y="350186"/>
                </a:cubicBezTo>
                <a:lnTo>
                  <a:pt x="2594610" y="13192"/>
                </a:lnTo>
                <a:lnTo>
                  <a:pt x="2751963" y="13192"/>
                </a:lnTo>
                <a:lnTo>
                  <a:pt x="2506789" y="595360"/>
                </a:lnTo>
                <a:lnTo>
                  <a:pt x="2506742" y="595360"/>
                </a:lnTo>
                <a:cubicBezTo>
                  <a:pt x="2476595" y="668798"/>
                  <a:pt x="2437257" y="681895"/>
                  <a:pt x="2384822" y="681895"/>
                </a:cubicBezTo>
                <a:cubicBezTo>
                  <a:pt x="2332386" y="681895"/>
                  <a:pt x="2293001" y="668798"/>
                  <a:pt x="2262854" y="595360"/>
                </a:cubicBezTo>
                <a:close/>
                <a:moveTo>
                  <a:pt x="1539383" y="13192"/>
                </a:moveTo>
                <a:lnTo>
                  <a:pt x="1688878" y="13192"/>
                </a:lnTo>
                <a:lnTo>
                  <a:pt x="1688878" y="542925"/>
                </a:lnTo>
                <a:lnTo>
                  <a:pt x="2062544" y="542925"/>
                </a:lnTo>
                <a:lnTo>
                  <a:pt x="2062544" y="668798"/>
                </a:lnTo>
                <a:lnTo>
                  <a:pt x="1707213" y="668798"/>
                </a:lnTo>
                <a:cubicBezTo>
                  <a:pt x="1599676" y="668798"/>
                  <a:pt x="1539383" y="612410"/>
                  <a:pt x="1539383" y="515398"/>
                </a:cubicBezTo>
                <a:close/>
                <a:moveTo>
                  <a:pt x="3067859" y="95"/>
                </a:moveTo>
                <a:cubicBezTo>
                  <a:pt x="3120341" y="95"/>
                  <a:pt x="3158346" y="13192"/>
                  <a:pt x="3189826" y="86630"/>
                </a:cubicBezTo>
                <a:lnTo>
                  <a:pt x="3441572" y="668798"/>
                </a:lnTo>
                <a:lnTo>
                  <a:pt x="3284219" y="668798"/>
                </a:lnTo>
                <a:lnTo>
                  <a:pt x="3237023" y="550783"/>
                </a:lnTo>
                <a:lnTo>
                  <a:pt x="2897409" y="550783"/>
                </a:lnTo>
                <a:lnTo>
                  <a:pt x="2850212" y="668798"/>
                </a:lnTo>
                <a:lnTo>
                  <a:pt x="2694193" y="668798"/>
                </a:lnTo>
                <a:lnTo>
                  <a:pt x="2945939" y="86630"/>
                </a:lnTo>
                <a:cubicBezTo>
                  <a:pt x="2978705" y="11906"/>
                  <a:pt x="3015376" y="95"/>
                  <a:pt x="3067859" y="95"/>
                </a:cubicBezTo>
                <a:close/>
                <a:moveTo>
                  <a:pt x="1048941" y="48"/>
                </a:moveTo>
                <a:cubicBezTo>
                  <a:pt x="1261348" y="48"/>
                  <a:pt x="1400366" y="122015"/>
                  <a:pt x="1400366" y="338328"/>
                </a:cubicBezTo>
                <a:lnTo>
                  <a:pt x="1400366" y="338376"/>
                </a:lnTo>
                <a:cubicBezTo>
                  <a:pt x="1400366" y="557356"/>
                  <a:pt x="1267920" y="681895"/>
                  <a:pt x="1042416" y="681895"/>
                </a:cubicBezTo>
                <a:cubicBezTo>
                  <a:pt x="828675" y="681895"/>
                  <a:pt x="690991" y="567833"/>
                  <a:pt x="690991" y="339662"/>
                </a:cubicBezTo>
                <a:cubicBezTo>
                  <a:pt x="690991" y="111490"/>
                  <a:pt x="836533" y="48"/>
                  <a:pt x="1048941" y="48"/>
                </a:cubicBezTo>
                <a:close/>
                <a:moveTo>
                  <a:pt x="288465" y="0"/>
                </a:moveTo>
                <a:cubicBezTo>
                  <a:pt x="364522" y="0"/>
                  <a:pt x="457629" y="7858"/>
                  <a:pt x="542830" y="27527"/>
                </a:cubicBezTo>
                <a:lnTo>
                  <a:pt x="542830" y="154734"/>
                </a:lnTo>
                <a:cubicBezTo>
                  <a:pt x="444484" y="132445"/>
                  <a:pt x="364522" y="123254"/>
                  <a:pt x="288465" y="123254"/>
                </a:cubicBezTo>
                <a:cubicBezTo>
                  <a:pt x="191452" y="123254"/>
                  <a:pt x="153400" y="139017"/>
                  <a:pt x="153400" y="184880"/>
                </a:cubicBezTo>
                <a:cubicBezTo>
                  <a:pt x="153400" y="224219"/>
                  <a:pt x="179642" y="247841"/>
                  <a:pt x="321231" y="274034"/>
                </a:cubicBezTo>
                <a:cubicBezTo>
                  <a:pt x="542830" y="314658"/>
                  <a:pt x="590026" y="378905"/>
                  <a:pt x="590026" y="477250"/>
                </a:cubicBezTo>
                <a:cubicBezTo>
                  <a:pt x="590026" y="591360"/>
                  <a:pt x="502206" y="681800"/>
                  <a:pt x="287131" y="681800"/>
                </a:cubicBezTo>
                <a:lnTo>
                  <a:pt x="287131" y="681847"/>
                </a:lnTo>
                <a:cubicBezTo>
                  <a:pt x="171783" y="681847"/>
                  <a:pt x="97012" y="672703"/>
                  <a:pt x="14430" y="655606"/>
                </a:cubicBezTo>
                <a:lnTo>
                  <a:pt x="14430" y="528399"/>
                </a:lnTo>
                <a:cubicBezTo>
                  <a:pt x="85249" y="545449"/>
                  <a:pt x="153400" y="558594"/>
                  <a:pt x="287131" y="558594"/>
                </a:cubicBezTo>
                <a:cubicBezTo>
                  <a:pt x="402527" y="558594"/>
                  <a:pt x="436626" y="533686"/>
                  <a:pt x="436626" y="487775"/>
                </a:cubicBezTo>
                <a:cubicBezTo>
                  <a:pt x="436626" y="444484"/>
                  <a:pt x="405146" y="422196"/>
                  <a:pt x="280607" y="401241"/>
                </a:cubicBezTo>
                <a:cubicBezTo>
                  <a:pt x="59007" y="363236"/>
                  <a:pt x="0" y="300276"/>
                  <a:pt x="0" y="194072"/>
                </a:cubicBezTo>
                <a:cubicBezTo>
                  <a:pt x="0" y="65580"/>
                  <a:pt x="103584" y="0"/>
                  <a:pt x="2884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g39c61d88940_0_3847"/>
          <p:cNvSpPr txBox="1">
            <a:spLocks noGrp="1"/>
          </p:cNvSpPr>
          <p:nvPr>
            <p:ph type="ctrTitle"/>
          </p:nvPr>
        </p:nvSpPr>
        <p:spPr>
          <a:xfrm>
            <a:off x="468312" y="3129700"/>
            <a:ext cx="67809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 Medium" panose="02000000000000000000"/>
              <a:buNone/>
              <a:defRPr sz="2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g39c61d88940_0_3847"/>
          <p:cNvSpPr txBox="1">
            <a:spLocks noGrp="1"/>
          </p:cNvSpPr>
          <p:nvPr>
            <p:ph type="subTitle" idx="1"/>
          </p:nvPr>
        </p:nvSpPr>
        <p:spPr>
          <a:xfrm>
            <a:off x="468312" y="4184485"/>
            <a:ext cx="67809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3x Image_C">
  <p:cSld name="Content with 3x Image_C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9c61d88940_0_3853"/>
          <p:cNvSpPr txBox="1">
            <a:spLocks noGrp="1"/>
          </p:cNvSpPr>
          <p:nvPr>
            <p:ph type="body" idx="1"/>
          </p:nvPr>
        </p:nvSpPr>
        <p:spPr>
          <a:xfrm>
            <a:off x="5013699" y="1954474"/>
            <a:ext cx="36621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423" name="Google Shape;423;g39c61d88940_0_3853"/>
          <p:cNvSpPr>
            <a:spLocks noGrp="1"/>
          </p:cNvSpPr>
          <p:nvPr>
            <p:ph type="pic" idx="2"/>
          </p:nvPr>
        </p:nvSpPr>
        <p:spPr>
          <a:xfrm>
            <a:off x="0" y="0"/>
            <a:ext cx="2914200" cy="5132400"/>
          </a:xfrm>
          <a:prstGeom prst="rect">
            <a:avLst/>
          </a:prstGeom>
          <a:noFill/>
          <a:ln>
            <a:noFill/>
          </a:ln>
        </p:spPr>
      </p:sp>
      <p:sp>
        <p:nvSpPr>
          <p:cNvPr id="424" name="Google Shape;424;g39c61d88940_0_3853"/>
          <p:cNvSpPr>
            <a:spLocks noGrp="1"/>
          </p:cNvSpPr>
          <p:nvPr>
            <p:ph type="pic" idx="3"/>
          </p:nvPr>
        </p:nvSpPr>
        <p:spPr>
          <a:xfrm>
            <a:off x="1058500" y="534424"/>
            <a:ext cx="2313600" cy="4075200"/>
          </a:xfrm>
          <a:prstGeom prst="rect">
            <a:avLst/>
          </a:prstGeom>
          <a:noFill/>
          <a:ln>
            <a:noFill/>
          </a:ln>
        </p:spPr>
      </p:sp>
      <p:sp>
        <p:nvSpPr>
          <p:cNvPr id="425" name="Google Shape;425;g39c61d88940_0_3853"/>
          <p:cNvSpPr>
            <a:spLocks noGrp="1"/>
          </p:cNvSpPr>
          <p:nvPr>
            <p:ph type="pic" idx="4"/>
          </p:nvPr>
        </p:nvSpPr>
        <p:spPr>
          <a:xfrm>
            <a:off x="2132226" y="979887"/>
            <a:ext cx="1808100" cy="3184200"/>
          </a:xfrm>
          <a:prstGeom prst="rect">
            <a:avLst/>
          </a:prstGeom>
          <a:noFill/>
          <a:ln>
            <a:noFill/>
          </a:ln>
        </p:spPr>
      </p:sp>
      <p:sp>
        <p:nvSpPr>
          <p:cNvPr id="426" name="Google Shape;426;g39c61d88940_0_3853"/>
          <p:cNvSpPr txBox="1">
            <a:spLocks noGrp="1"/>
          </p:cNvSpPr>
          <p:nvPr>
            <p:ph type="subTitle" idx="5"/>
          </p:nvPr>
        </p:nvSpPr>
        <p:spPr>
          <a:xfrm>
            <a:off x="5013695" y="1267226"/>
            <a:ext cx="36621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27" name="Google Shape;427;g39c61d88940_0_3853"/>
          <p:cNvSpPr txBox="1">
            <a:spLocks noGrp="1"/>
          </p:cNvSpPr>
          <p:nvPr>
            <p:ph type="title"/>
          </p:nvPr>
        </p:nvSpPr>
        <p:spPr>
          <a:xfrm>
            <a:off x="5013698" y="979226"/>
            <a:ext cx="3662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Image_A">
  <p:cSld name="Section Header with Image_A">
    <p:bg>
      <p:bgPr>
        <a:solidFill>
          <a:schemeClr val="dk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5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73" name="Google Shape;73;p45"/>
          <p:cNvSpPr/>
          <p:nvPr/>
        </p:nvSpPr>
        <p:spPr>
          <a:xfrm>
            <a:off x="9141618" y="1715344"/>
            <a:ext cx="2381" cy="1330166"/>
          </a:xfrm>
          <a:custGeom>
            <a:avLst/>
            <a:gdLst/>
            <a:ahLst/>
            <a:cxnLst/>
            <a:rect l="l" t="t" r="r" b="b"/>
            <a:pathLst>
              <a:path w="2381" h="1330166" extrusionOk="0">
                <a:moveTo>
                  <a:pt x="0" y="1324213"/>
                </a:moveTo>
                <a:lnTo>
                  <a:pt x="2381" y="1330166"/>
                </a:lnTo>
                <a:lnTo>
                  <a:pt x="2381" y="5477"/>
                </a:lnTo>
                <a:lnTo>
                  <a:pt x="0" y="0"/>
                </a:lnTo>
                <a:lnTo>
                  <a:pt x="0" y="1324213"/>
                </a:lnTo>
                <a:close/>
              </a:path>
            </a:pathLst>
          </a:custGeom>
          <a:solidFill>
            <a:srgbClr val="7DAC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75" name="Google Shape;75;p45"/>
          <p:cNvSpPr txBox="1">
            <a:spLocks noGrp="1"/>
          </p:cNvSpPr>
          <p:nvPr>
            <p:ph type="ctrTitle"/>
          </p:nvPr>
        </p:nvSpPr>
        <p:spPr>
          <a:xfrm>
            <a:off x="468312" y="3129700"/>
            <a:ext cx="67809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5"/>
          <p:cNvSpPr txBox="1">
            <a:spLocks noGrp="1"/>
          </p:cNvSpPr>
          <p:nvPr>
            <p:ph type="subTitle" idx="1"/>
          </p:nvPr>
        </p:nvSpPr>
        <p:spPr>
          <a:xfrm>
            <a:off x="468312" y="4184485"/>
            <a:ext cx="67809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77" name="Google Shape;77;p4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45"/>
          <p:cNvSpPr txBox="1">
            <a:spLocks noGrp="1"/>
          </p:cNvSpPr>
          <p:nvPr>
            <p:ph type="subTitle" idx="3"/>
          </p:nvPr>
        </p:nvSpPr>
        <p:spPr>
          <a:xfrm>
            <a:off x="468325" y="874800"/>
            <a:ext cx="1724400" cy="1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9" name="Google Shape;79;p45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Images need to be sent to back manually. Logos need to be placed on top of the images.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and Content">
  <p:cSld name="Chart and Content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9c61d88940_0_3861"/>
          <p:cNvSpPr/>
          <p:nvPr/>
        </p:nvSpPr>
        <p:spPr>
          <a:xfrm>
            <a:off x="5661000" y="-1"/>
            <a:ext cx="3483000" cy="51435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1" name="Google Shape;431;g39c61d88940_0_3861"/>
          <p:cNvSpPr txBox="1">
            <a:spLocks noGrp="1"/>
          </p:cNvSpPr>
          <p:nvPr>
            <p:ph type="body" idx="1"/>
          </p:nvPr>
        </p:nvSpPr>
        <p:spPr>
          <a:xfrm>
            <a:off x="6112284" y="1558649"/>
            <a:ext cx="25770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32" name="Google Shape;432;g39c61d88940_0_386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39c61d88940_0_3861"/>
          <p:cNvSpPr txBox="1">
            <a:spLocks noGrp="1"/>
          </p:cNvSpPr>
          <p:nvPr>
            <p:ph type="subTitle" idx="2"/>
          </p:nvPr>
        </p:nvSpPr>
        <p:spPr>
          <a:xfrm>
            <a:off x="468311" y="807113"/>
            <a:ext cx="47379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34" name="Google Shape;434;g39c61d88940_0_3861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4737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g39c61d88940_0_3861"/>
          <p:cNvSpPr txBox="1">
            <a:spLocks noGrp="1"/>
          </p:cNvSpPr>
          <p:nvPr>
            <p:ph type="body" idx="3"/>
          </p:nvPr>
        </p:nvSpPr>
        <p:spPr>
          <a:xfrm>
            <a:off x="468330" y="1558650"/>
            <a:ext cx="47379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436" name="Google Shape;436;g39c61d88940_0_3861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Charts are used from “insert” option and colors are updated manually.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solidFill>
          <a:schemeClr val="accent3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9c61d88940_0_3869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9" name="Google Shape;439;g39c61d88940_0_386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39c61d88940_0_3869"/>
          <p:cNvSpPr txBox="1">
            <a:spLocks noGrp="1"/>
          </p:cNvSpPr>
          <p:nvPr>
            <p:ph type="ctrTitle"/>
          </p:nvPr>
        </p:nvSpPr>
        <p:spPr>
          <a:xfrm>
            <a:off x="1806000" y="2272350"/>
            <a:ext cx="5532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Medium" panose="02000000000000000000"/>
              <a:buNone/>
              <a:defRPr sz="25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441" name="Google Shape;441;g39c61d88940_0_3869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Images need to be sent to back manually. Logos need to be placed on top of the images.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content">
  <p:cSld name="1_8-content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9c61d88940_0_3874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79839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2600" b="0" i="0">
                <a:solidFill>
                  <a:srgbClr val="5495FC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- thank you">
  <p:cSld name="17- thank you"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9c61d88940_0_387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46" name="Google Shape;446;g39c61d88940_0_3876"/>
          <p:cNvSpPr txBox="1">
            <a:spLocks noGrp="1"/>
          </p:cNvSpPr>
          <p:nvPr>
            <p:ph type="ctrTitle"/>
          </p:nvPr>
        </p:nvSpPr>
        <p:spPr>
          <a:xfrm>
            <a:off x="1841650" y="2272350"/>
            <a:ext cx="5532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Medium" panose="02000000000000000000"/>
              <a:buNone/>
              <a:defRPr sz="17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_B">
  <p:cSld name="Title Slide with Image_B_1">
    <p:bg>
      <p:bgPr>
        <a:solidFill>
          <a:schemeClr val="accent3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9c61d88940_0_3879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49" name="Google Shape;449;g39c61d88940_0_3879"/>
          <p:cNvSpPr>
            <a:spLocks noGrp="1"/>
          </p:cNvSpPr>
          <p:nvPr>
            <p:ph type="pic" idx="3"/>
          </p:nvPr>
        </p:nvSpPr>
        <p:spPr>
          <a:xfrm>
            <a:off x="1548600" y="867995"/>
            <a:ext cx="6046800" cy="3407400"/>
          </a:xfrm>
          <a:prstGeom prst="rect">
            <a:avLst/>
          </a:prstGeom>
          <a:noFill/>
          <a:ln>
            <a:noFill/>
          </a:ln>
        </p:spPr>
      </p:sp>
      <p:pic>
        <p:nvPicPr>
          <p:cNvPr id="450" name="Google Shape;450;g39c61d88940_0_387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39c61d88940_0_3879"/>
          <p:cNvSpPr txBox="1">
            <a:spLocks noGrp="1"/>
          </p:cNvSpPr>
          <p:nvPr>
            <p:ph type="ctrTitle"/>
          </p:nvPr>
        </p:nvSpPr>
        <p:spPr>
          <a:xfrm>
            <a:off x="2037806" y="2453982"/>
            <a:ext cx="50685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 Medium" panose="02000000000000000000"/>
              <a:buNone/>
              <a:defRPr sz="2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2" name="Google Shape;452;g39c61d88940_0_3879"/>
          <p:cNvSpPr txBox="1">
            <a:spLocks noGrp="1"/>
          </p:cNvSpPr>
          <p:nvPr>
            <p:ph type="subTitle" idx="1"/>
          </p:nvPr>
        </p:nvSpPr>
        <p:spPr>
          <a:xfrm>
            <a:off x="2037806" y="3508767"/>
            <a:ext cx="5068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3" name="Google Shape;453;g39c61d88940_0_3879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Images need to be sent to back manually. Logos need to be placed on top of the images.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accent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9c61d88940_0_3886"/>
          <p:cNvSpPr/>
          <p:nvPr/>
        </p:nvSpPr>
        <p:spPr>
          <a:xfrm>
            <a:off x="3720353" y="1102723"/>
            <a:ext cx="5423700" cy="293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6" name="Google Shape;456;g39c61d88940_0_3886"/>
          <p:cNvSpPr txBox="1">
            <a:spLocks noGrp="1"/>
          </p:cNvSpPr>
          <p:nvPr>
            <p:ph type="body" idx="1"/>
          </p:nvPr>
        </p:nvSpPr>
        <p:spPr>
          <a:xfrm>
            <a:off x="3082834" y="653144"/>
            <a:ext cx="6698700" cy="3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1300"/>
              <a:buFont typeface="Arial" panose="020B0604020202020204"/>
              <a:buNone/>
              <a:defRPr sz="4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7" name="Google Shape;457;g39c61d88940_0_3886"/>
          <p:cNvSpPr txBox="1">
            <a:spLocks noGrp="1"/>
          </p:cNvSpPr>
          <p:nvPr>
            <p:ph type="ctrTitle"/>
          </p:nvPr>
        </p:nvSpPr>
        <p:spPr>
          <a:xfrm>
            <a:off x="468312" y="3129700"/>
            <a:ext cx="67809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8" name="Google Shape;458;g39c61d88940_0_3886"/>
          <p:cNvSpPr txBox="1">
            <a:spLocks noGrp="1"/>
          </p:cNvSpPr>
          <p:nvPr>
            <p:ph type="subTitle" idx="2"/>
          </p:nvPr>
        </p:nvSpPr>
        <p:spPr>
          <a:xfrm>
            <a:off x="468312" y="4184485"/>
            <a:ext cx="67809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59" name="Google Shape;459;g39c61d88940_0_388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g39c61d88940_0_3886"/>
          <p:cNvSpPr txBox="1">
            <a:spLocks noGrp="1"/>
          </p:cNvSpPr>
          <p:nvPr>
            <p:ph type="subTitle" idx="3"/>
          </p:nvPr>
        </p:nvSpPr>
        <p:spPr>
          <a:xfrm>
            <a:off x="5856850" y="1836000"/>
            <a:ext cx="28173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Image_A">
  <p:cSld name="Section Header with Image_A">
    <p:bg>
      <p:bgPr>
        <a:solidFill>
          <a:schemeClr val="dk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9c61d88940_0_3893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463" name="Google Shape;463;g39c61d88940_0_3893"/>
          <p:cNvSpPr/>
          <p:nvPr/>
        </p:nvSpPr>
        <p:spPr>
          <a:xfrm>
            <a:off x="9141618" y="1715344"/>
            <a:ext cx="2381" cy="1330166"/>
          </a:xfrm>
          <a:custGeom>
            <a:avLst/>
            <a:gdLst/>
            <a:ahLst/>
            <a:cxnLst/>
            <a:rect l="l" t="t" r="r" b="b"/>
            <a:pathLst>
              <a:path w="2381" h="1330166" extrusionOk="0">
                <a:moveTo>
                  <a:pt x="0" y="1324213"/>
                </a:moveTo>
                <a:lnTo>
                  <a:pt x="2381" y="1330166"/>
                </a:lnTo>
                <a:lnTo>
                  <a:pt x="2381" y="5477"/>
                </a:lnTo>
                <a:lnTo>
                  <a:pt x="0" y="0"/>
                </a:lnTo>
                <a:lnTo>
                  <a:pt x="0" y="1324213"/>
                </a:lnTo>
                <a:close/>
              </a:path>
            </a:pathLst>
          </a:custGeom>
          <a:solidFill>
            <a:srgbClr val="7DAC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4" name="Google Shape;464;g39c61d88940_0_3893"/>
          <p:cNvSpPr txBox="1">
            <a:spLocks noGrp="1"/>
          </p:cNvSpPr>
          <p:nvPr>
            <p:ph type="ctrTitle"/>
          </p:nvPr>
        </p:nvSpPr>
        <p:spPr>
          <a:xfrm>
            <a:off x="468312" y="3129700"/>
            <a:ext cx="67809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g39c61d88940_0_3893"/>
          <p:cNvSpPr txBox="1">
            <a:spLocks noGrp="1"/>
          </p:cNvSpPr>
          <p:nvPr>
            <p:ph type="subTitle" idx="1"/>
          </p:nvPr>
        </p:nvSpPr>
        <p:spPr>
          <a:xfrm>
            <a:off x="468312" y="4184485"/>
            <a:ext cx="67809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66" name="Google Shape;466;g39c61d88940_0_389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39c61d88940_0_3893"/>
          <p:cNvSpPr txBox="1">
            <a:spLocks noGrp="1"/>
          </p:cNvSpPr>
          <p:nvPr>
            <p:ph type="subTitle" idx="3"/>
          </p:nvPr>
        </p:nvSpPr>
        <p:spPr>
          <a:xfrm>
            <a:off x="468325" y="874800"/>
            <a:ext cx="1724400" cy="1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8" name="Google Shape;468;g39c61d88940_0_3893"/>
          <p:cNvSpPr txBox="1"/>
          <p:nvPr/>
        </p:nvSpPr>
        <p:spPr>
          <a:xfrm>
            <a:off x="0" y="-534925"/>
            <a:ext cx="79803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0" u="none" strike="noStrike" cap="none">
                <a:solidFill>
                  <a:srgbClr val="21212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Notice : Images need to be sent to back manually. Logos need to be placed on top of the images.</a:t>
            </a:r>
            <a:endParaRPr sz="1400" b="0" i="0" u="none" strike="noStrike" cap="none">
              <a:solidFill>
                <a:srgbClr val="000000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Image_B">
  <p:cSld name="Section Header with Image_B">
    <p:bg>
      <p:bgPr>
        <a:solidFill>
          <a:schemeClr val="accent1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9c61d88940_0_3901"/>
          <p:cNvSpPr/>
          <p:nvPr/>
        </p:nvSpPr>
        <p:spPr>
          <a:xfrm>
            <a:off x="0" y="737700"/>
            <a:ext cx="7431900" cy="3668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1" name="Google Shape;471;g39c61d88940_0_3901"/>
          <p:cNvSpPr>
            <a:spLocks noGrp="1"/>
          </p:cNvSpPr>
          <p:nvPr>
            <p:ph type="pic" idx="2"/>
          </p:nvPr>
        </p:nvSpPr>
        <p:spPr>
          <a:xfrm>
            <a:off x="0" y="1208700"/>
            <a:ext cx="4846800" cy="2726100"/>
          </a:xfrm>
          <a:prstGeom prst="rect">
            <a:avLst/>
          </a:prstGeom>
          <a:noFill/>
          <a:ln>
            <a:noFill/>
          </a:ln>
        </p:spPr>
      </p:sp>
      <p:sp>
        <p:nvSpPr>
          <p:cNvPr id="472" name="Google Shape;472;g39c61d88940_0_3901"/>
          <p:cNvSpPr txBox="1">
            <a:spLocks noGrp="1"/>
          </p:cNvSpPr>
          <p:nvPr>
            <p:ph type="ctrTitle"/>
          </p:nvPr>
        </p:nvSpPr>
        <p:spPr>
          <a:xfrm>
            <a:off x="5338354" y="2995749"/>
            <a:ext cx="16896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73" name="Google Shape;473;g39c61d88940_0_390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39c61d88940_0_3901"/>
          <p:cNvSpPr txBox="1">
            <a:spLocks noGrp="1"/>
          </p:cNvSpPr>
          <p:nvPr>
            <p:ph type="subTitle" idx="1"/>
          </p:nvPr>
        </p:nvSpPr>
        <p:spPr>
          <a:xfrm>
            <a:off x="5338350" y="1428075"/>
            <a:ext cx="16896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">
  <p:cSld name="Content with Image">
    <p:bg>
      <p:bgPr>
        <a:solidFill>
          <a:schemeClr val="lt1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9c61d88940_0_3907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477" name="Google Shape;477;g39c61d88940_0_3907"/>
          <p:cNvSpPr/>
          <p:nvPr/>
        </p:nvSpPr>
        <p:spPr>
          <a:xfrm>
            <a:off x="0" y="0"/>
            <a:ext cx="6896700" cy="37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pic>
        <p:nvPicPr>
          <p:cNvPr id="478" name="Google Shape;478;g39c61d88940_0_390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9c61d88940_0_3907"/>
          <p:cNvSpPr txBox="1">
            <a:spLocks noGrp="1"/>
          </p:cNvSpPr>
          <p:nvPr>
            <p:ph type="body" idx="1"/>
          </p:nvPr>
        </p:nvSpPr>
        <p:spPr>
          <a:xfrm>
            <a:off x="468315" y="1558650"/>
            <a:ext cx="2605200" cy="1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480" name="Google Shape;480;g39c61d88940_0_3907"/>
          <p:cNvSpPr txBox="1">
            <a:spLocks noGrp="1"/>
          </p:cNvSpPr>
          <p:nvPr>
            <p:ph type="body" idx="3"/>
          </p:nvPr>
        </p:nvSpPr>
        <p:spPr>
          <a:xfrm>
            <a:off x="3307800" y="1558650"/>
            <a:ext cx="2605200" cy="1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481" name="Google Shape;481;g39c61d88940_0_3907"/>
          <p:cNvSpPr txBox="1">
            <a:spLocks noGrp="1"/>
          </p:cNvSpPr>
          <p:nvPr>
            <p:ph type="subTitle" idx="4"/>
          </p:nvPr>
        </p:nvSpPr>
        <p:spPr>
          <a:xfrm>
            <a:off x="468311" y="807113"/>
            <a:ext cx="54447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82" name="Google Shape;482;g39c61d88940_0_3907"/>
          <p:cNvSpPr txBox="1">
            <a:spLocks noGrp="1"/>
          </p:cNvSpPr>
          <p:nvPr>
            <p:ph type="title"/>
          </p:nvPr>
        </p:nvSpPr>
        <p:spPr>
          <a:xfrm>
            <a:off x="468314" y="519113"/>
            <a:ext cx="54447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Image_B">
  <p:cSld name="Section Header with Image_B">
    <p:bg>
      <p:bgPr>
        <a:solidFill>
          <a:schemeClr val="accen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6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2" name="Google Shape;82;p46"/>
          <p:cNvSpPr/>
          <p:nvPr/>
        </p:nvSpPr>
        <p:spPr>
          <a:xfrm>
            <a:off x="0" y="737700"/>
            <a:ext cx="7431900" cy="3668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46"/>
          <p:cNvSpPr>
            <a:spLocks noGrp="1"/>
          </p:cNvSpPr>
          <p:nvPr>
            <p:ph type="pic" idx="2"/>
          </p:nvPr>
        </p:nvSpPr>
        <p:spPr>
          <a:xfrm>
            <a:off x="0" y="1208700"/>
            <a:ext cx="4846800" cy="27261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46"/>
          <p:cNvSpPr txBox="1">
            <a:spLocks noGrp="1"/>
          </p:cNvSpPr>
          <p:nvPr>
            <p:ph type="ctrTitle"/>
          </p:nvPr>
        </p:nvSpPr>
        <p:spPr>
          <a:xfrm>
            <a:off x="5338354" y="2995749"/>
            <a:ext cx="16896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5" name="Google Shape;85;p4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6"/>
          <p:cNvSpPr txBox="1">
            <a:spLocks noGrp="1"/>
          </p:cNvSpPr>
          <p:nvPr>
            <p:ph type="subTitle" idx="1"/>
          </p:nvPr>
        </p:nvSpPr>
        <p:spPr>
          <a:xfrm>
            <a:off x="5338350" y="1428075"/>
            <a:ext cx="16896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3x Image_A">
  <p:cSld name="Content with 3x Image_A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9c61d88940_0_3915"/>
          <p:cNvSpPr>
            <a:spLocks noGrp="1"/>
          </p:cNvSpPr>
          <p:nvPr>
            <p:ph type="pic" idx="2"/>
          </p:nvPr>
        </p:nvSpPr>
        <p:spPr>
          <a:xfrm>
            <a:off x="5029057" y="0"/>
            <a:ext cx="4114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85" name="Google Shape;485;g39c61d88940_0_3915"/>
          <p:cNvSpPr txBox="1">
            <a:spLocks noGrp="1"/>
          </p:cNvSpPr>
          <p:nvPr>
            <p:ph type="body" idx="1"/>
          </p:nvPr>
        </p:nvSpPr>
        <p:spPr>
          <a:xfrm>
            <a:off x="468315" y="1558649"/>
            <a:ext cx="32364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486" name="Google Shape;486;g39c61d88940_0_3915"/>
          <p:cNvSpPr txBox="1">
            <a:spLocks noGrp="1"/>
          </p:cNvSpPr>
          <p:nvPr>
            <p:ph type="subTitle" idx="3"/>
          </p:nvPr>
        </p:nvSpPr>
        <p:spPr>
          <a:xfrm>
            <a:off x="468311" y="807113"/>
            <a:ext cx="32364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87" name="Google Shape;487;g39c61d88940_0_3915"/>
          <p:cNvSpPr txBox="1">
            <a:spLocks noGrp="1"/>
          </p:cNvSpPr>
          <p:nvPr>
            <p:ph type="title"/>
          </p:nvPr>
        </p:nvSpPr>
        <p:spPr>
          <a:xfrm>
            <a:off x="468314" y="519113"/>
            <a:ext cx="3236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g39c61d88940_0_3915"/>
          <p:cNvSpPr>
            <a:spLocks noGrp="1"/>
          </p:cNvSpPr>
          <p:nvPr>
            <p:ph type="pic" idx="4"/>
          </p:nvPr>
        </p:nvSpPr>
        <p:spPr>
          <a:xfrm>
            <a:off x="5303500" y="1286842"/>
            <a:ext cx="2795100" cy="3493800"/>
          </a:xfrm>
          <a:prstGeom prst="rect">
            <a:avLst/>
          </a:prstGeom>
          <a:noFill/>
          <a:ln>
            <a:noFill/>
          </a:ln>
        </p:spPr>
      </p:sp>
      <p:sp>
        <p:nvSpPr>
          <p:cNvPr id="489" name="Google Shape;489;g39c61d88940_0_3915"/>
          <p:cNvSpPr>
            <a:spLocks noGrp="1"/>
          </p:cNvSpPr>
          <p:nvPr>
            <p:ph type="pic" idx="5"/>
          </p:nvPr>
        </p:nvSpPr>
        <p:spPr>
          <a:xfrm>
            <a:off x="5481122" y="1940343"/>
            <a:ext cx="2142300" cy="2677800"/>
          </a:xfrm>
          <a:prstGeom prst="rect">
            <a:avLst/>
          </a:prstGeom>
          <a:noFill/>
          <a:ln>
            <a:noFill/>
          </a:ln>
        </p:spPr>
      </p:sp>
      <p:pic>
        <p:nvPicPr>
          <p:cNvPr id="490" name="Google Shape;490;g39c61d88940_0_39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Half">
  <p:cSld name="Image and Content Half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9c61d88940_0_3923"/>
          <p:cNvSpPr txBox="1">
            <a:spLocks noGrp="1"/>
          </p:cNvSpPr>
          <p:nvPr>
            <p:ph type="body" idx="1"/>
          </p:nvPr>
        </p:nvSpPr>
        <p:spPr>
          <a:xfrm>
            <a:off x="5013699" y="1954474"/>
            <a:ext cx="36621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493" name="Google Shape;493;g39c61d88940_0_3923"/>
          <p:cNvSpPr>
            <a:spLocks noGrp="1"/>
          </p:cNvSpPr>
          <p:nvPr>
            <p:ph type="pic" idx="2"/>
          </p:nvPr>
        </p:nvSpPr>
        <p:spPr>
          <a:xfrm>
            <a:off x="0" y="0"/>
            <a:ext cx="4320600" cy="5132400"/>
          </a:xfrm>
          <a:prstGeom prst="rect">
            <a:avLst/>
          </a:prstGeom>
          <a:noFill/>
          <a:ln>
            <a:noFill/>
          </a:ln>
        </p:spPr>
      </p:sp>
      <p:sp>
        <p:nvSpPr>
          <p:cNvPr id="494" name="Google Shape;494;g39c61d88940_0_3923"/>
          <p:cNvSpPr txBox="1">
            <a:spLocks noGrp="1"/>
          </p:cNvSpPr>
          <p:nvPr>
            <p:ph type="subTitle" idx="3"/>
          </p:nvPr>
        </p:nvSpPr>
        <p:spPr>
          <a:xfrm>
            <a:off x="5013695" y="1267226"/>
            <a:ext cx="36621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95" name="Google Shape;495;g39c61d88940_0_3923"/>
          <p:cNvSpPr txBox="1">
            <a:spLocks noGrp="1"/>
          </p:cNvSpPr>
          <p:nvPr>
            <p:ph type="title"/>
          </p:nvPr>
        </p:nvSpPr>
        <p:spPr>
          <a:xfrm>
            <a:off x="5013698" y="979226"/>
            <a:ext cx="3662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and Image">
  <p:cSld name="2 Column and Image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9c61d88940_0_3928"/>
          <p:cNvSpPr>
            <a:spLocks noGrp="1"/>
          </p:cNvSpPr>
          <p:nvPr>
            <p:ph type="pic" idx="2"/>
          </p:nvPr>
        </p:nvSpPr>
        <p:spPr>
          <a:xfrm>
            <a:off x="6964600" y="0"/>
            <a:ext cx="217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g39c61d88940_0_3928"/>
          <p:cNvSpPr txBox="1">
            <a:spLocks noGrp="1"/>
          </p:cNvSpPr>
          <p:nvPr>
            <p:ph type="body" idx="1"/>
          </p:nvPr>
        </p:nvSpPr>
        <p:spPr>
          <a:xfrm>
            <a:off x="468315" y="1558650"/>
            <a:ext cx="28965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499" name="Google Shape;499;g39c61d88940_0_3928"/>
          <p:cNvSpPr txBox="1">
            <a:spLocks noGrp="1"/>
          </p:cNvSpPr>
          <p:nvPr>
            <p:ph type="body" idx="3"/>
          </p:nvPr>
        </p:nvSpPr>
        <p:spPr>
          <a:xfrm>
            <a:off x="3704735" y="1558650"/>
            <a:ext cx="2896500" cy="30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500" name="Google Shape;500;g39c61d88940_0_3928"/>
          <p:cNvSpPr txBox="1">
            <a:spLocks noGrp="1"/>
          </p:cNvSpPr>
          <p:nvPr>
            <p:ph type="subTitle" idx="4"/>
          </p:nvPr>
        </p:nvSpPr>
        <p:spPr>
          <a:xfrm>
            <a:off x="468311" y="807113"/>
            <a:ext cx="61329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01" name="Google Shape;501;g39c61d88940_0_3928"/>
          <p:cNvSpPr txBox="1">
            <a:spLocks noGrp="1"/>
          </p:cNvSpPr>
          <p:nvPr>
            <p:ph type="title"/>
          </p:nvPr>
        </p:nvSpPr>
        <p:spPr>
          <a:xfrm>
            <a:off x="468313" y="519113"/>
            <a:ext cx="6132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02" name="Google Shape;502;g39c61d88940_0_392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Third Content">
  <p:cSld name="One-Third Content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9c61d88940_0_3935"/>
          <p:cNvSpPr/>
          <p:nvPr/>
        </p:nvSpPr>
        <p:spPr>
          <a:xfrm>
            <a:off x="0" y="-4175"/>
            <a:ext cx="3483000" cy="51435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5" name="Google Shape;505;g39c61d88940_0_3935"/>
          <p:cNvSpPr txBox="1">
            <a:spLocks noGrp="1"/>
          </p:cNvSpPr>
          <p:nvPr>
            <p:ph type="body" idx="1"/>
          </p:nvPr>
        </p:nvSpPr>
        <p:spPr>
          <a:xfrm>
            <a:off x="3951315" y="1558649"/>
            <a:ext cx="4724400" cy="26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506" name="Google Shape;506;g39c61d88940_0_3935"/>
          <p:cNvSpPr txBox="1">
            <a:spLocks noGrp="1"/>
          </p:cNvSpPr>
          <p:nvPr>
            <p:ph type="subTitle" idx="2"/>
          </p:nvPr>
        </p:nvSpPr>
        <p:spPr>
          <a:xfrm>
            <a:off x="468312" y="1843248"/>
            <a:ext cx="25536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07" name="Google Shape;507;g39c61d88940_0_3935"/>
          <p:cNvSpPr txBox="1">
            <a:spLocks noGrp="1"/>
          </p:cNvSpPr>
          <p:nvPr>
            <p:ph type="title"/>
          </p:nvPr>
        </p:nvSpPr>
        <p:spPr>
          <a:xfrm>
            <a:off x="468315" y="1555248"/>
            <a:ext cx="25536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 Column and Table">
  <p:cSld name="3x Column and Table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9c61d88940_0_3940"/>
          <p:cNvSpPr/>
          <p:nvPr/>
        </p:nvSpPr>
        <p:spPr>
          <a:xfrm>
            <a:off x="0" y="2615774"/>
            <a:ext cx="9144000" cy="25278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0" name="Google Shape;510;g39c61d88940_0_394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g39c61d88940_0_3940"/>
          <p:cNvCxnSpPr/>
          <p:nvPr/>
        </p:nvCxnSpPr>
        <p:spPr>
          <a:xfrm rot="10800000">
            <a:off x="5879874" y="1361275"/>
            <a:ext cx="0" cy="677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2" name="Google Shape;512;g39c61d88940_0_3940"/>
          <p:cNvSpPr txBox="1">
            <a:spLocks noGrp="1"/>
          </p:cNvSpPr>
          <p:nvPr>
            <p:ph type="body" idx="1"/>
          </p:nvPr>
        </p:nvSpPr>
        <p:spPr>
          <a:xfrm>
            <a:off x="468365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513" name="Google Shape;513;g39c61d88940_0_3940"/>
          <p:cNvSpPr txBox="1">
            <a:spLocks noGrp="1"/>
          </p:cNvSpPr>
          <p:nvPr>
            <p:ph type="body" idx="2"/>
          </p:nvPr>
        </p:nvSpPr>
        <p:spPr>
          <a:xfrm>
            <a:off x="3269390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514" name="Google Shape;514;g39c61d88940_0_3940"/>
          <p:cNvSpPr txBox="1">
            <a:spLocks noGrp="1"/>
          </p:cNvSpPr>
          <p:nvPr>
            <p:ph type="body" idx="3"/>
          </p:nvPr>
        </p:nvSpPr>
        <p:spPr>
          <a:xfrm>
            <a:off x="6070415" y="1372751"/>
            <a:ext cx="260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15" name="Google Shape;515;g39c61d88940_0_3940"/>
          <p:cNvSpPr txBox="1">
            <a:spLocks noGrp="1"/>
          </p:cNvSpPr>
          <p:nvPr>
            <p:ph type="subTitle" idx="4"/>
          </p:nvPr>
        </p:nvSpPr>
        <p:spPr>
          <a:xfrm>
            <a:off x="468311" y="807113"/>
            <a:ext cx="54063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16" name="Google Shape;516;g39c61d88940_0_3940"/>
          <p:cNvSpPr txBox="1">
            <a:spLocks noGrp="1"/>
          </p:cNvSpPr>
          <p:nvPr>
            <p:ph type="title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g39c61d88940_0_3940"/>
          <p:cNvSpPr txBox="1">
            <a:spLocks noGrp="1"/>
          </p:cNvSpPr>
          <p:nvPr>
            <p:ph type="body" idx="5"/>
          </p:nvPr>
        </p:nvSpPr>
        <p:spPr>
          <a:xfrm>
            <a:off x="468313" y="3100425"/>
            <a:ext cx="82113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9c61d88940_0_3950"/>
          <p:cNvSpPr txBox="1">
            <a:spLocks noGrp="1"/>
          </p:cNvSpPr>
          <p:nvPr>
            <p:ph type="body" idx="1"/>
          </p:nvPr>
        </p:nvSpPr>
        <p:spPr>
          <a:xfrm>
            <a:off x="468313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  <a:defRPr sz="11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0" name="Google Shape;520;g39c61d88940_0_3950"/>
          <p:cNvSpPr txBox="1">
            <a:spLocks noGrp="1"/>
          </p:cNvSpPr>
          <p:nvPr>
            <p:ph type="body" idx="2"/>
          </p:nvPr>
        </p:nvSpPr>
        <p:spPr>
          <a:xfrm>
            <a:off x="2605466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  <a:defRPr sz="11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1" name="Google Shape;521;g39c61d88940_0_3950"/>
          <p:cNvSpPr txBox="1">
            <a:spLocks noGrp="1"/>
          </p:cNvSpPr>
          <p:nvPr>
            <p:ph type="body" idx="3"/>
          </p:nvPr>
        </p:nvSpPr>
        <p:spPr>
          <a:xfrm>
            <a:off x="4742619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  <a:defRPr sz="11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2" name="Google Shape;522;g39c61d88940_0_3950"/>
          <p:cNvSpPr txBox="1">
            <a:spLocks noGrp="1"/>
          </p:cNvSpPr>
          <p:nvPr>
            <p:ph type="body" idx="4"/>
          </p:nvPr>
        </p:nvSpPr>
        <p:spPr>
          <a:xfrm>
            <a:off x="6879773" y="1636440"/>
            <a:ext cx="1795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 panose="020B0604020202020204"/>
              <a:buNone/>
              <a:defRPr sz="1100">
                <a:solidFill>
                  <a:schemeClr val="accen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3" name="Google Shape;523;g39c61d88940_0_3950"/>
          <p:cNvSpPr txBox="1">
            <a:spLocks noGrp="1"/>
          </p:cNvSpPr>
          <p:nvPr>
            <p:ph type="body" idx="5"/>
          </p:nvPr>
        </p:nvSpPr>
        <p:spPr>
          <a:xfrm>
            <a:off x="468313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524" name="Google Shape;524;g39c61d88940_0_3950"/>
          <p:cNvSpPr txBox="1">
            <a:spLocks noGrp="1"/>
          </p:cNvSpPr>
          <p:nvPr>
            <p:ph type="body" idx="6"/>
          </p:nvPr>
        </p:nvSpPr>
        <p:spPr>
          <a:xfrm>
            <a:off x="2605466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525" name="Google Shape;525;g39c61d88940_0_3950"/>
          <p:cNvSpPr txBox="1">
            <a:spLocks noGrp="1"/>
          </p:cNvSpPr>
          <p:nvPr>
            <p:ph type="body" idx="7"/>
          </p:nvPr>
        </p:nvSpPr>
        <p:spPr>
          <a:xfrm>
            <a:off x="4742619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526" name="Google Shape;526;g39c61d88940_0_3950"/>
          <p:cNvSpPr txBox="1">
            <a:spLocks noGrp="1"/>
          </p:cNvSpPr>
          <p:nvPr>
            <p:ph type="body" idx="8"/>
          </p:nvPr>
        </p:nvSpPr>
        <p:spPr>
          <a:xfrm>
            <a:off x="6879773" y="2106702"/>
            <a:ext cx="17958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527" name="Google Shape;527;g39c61d88940_0_3950"/>
          <p:cNvSpPr txBox="1">
            <a:spLocks noGrp="1"/>
          </p:cNvSpPr>
          <p:nvPr>
            <p:ph type="body" idx="9"/>
          </p:nvPr>
        </p:nvSpPr>
        <p:spPr>
          <a:xfrm>
            <a:off x="4946469" y="3419510"/>
            <a:ext cx="37293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100">
                <a:solidFill>
                  <a:schemeClr val="accent1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cxnSp>
        <p:nvCxnSpPr>
          <p:cNvPr id="528" name="Google Shape;528;g39c61d88940_0_3950"/>
          <p:cNvCxnSpPr/>
          <p:nvPr/>
        </p:nvCxnSpPr>
        <p:spPr>
          <a:xfrm rot="10800000">
            <a:off x="4742619" y="3419510"/>
            <a:ext cx="0" cy="677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9" name="Google Shape;529;g39c61d88940_0_3950"/>
          <p:cNvSpPr txBox="1">
            <a:spLocks noGrp="1"/>
          </p:cNvSpPr>
          <p:nvPr>
            <p:ph type="subTitle" idx="13"/>
          </p:nvPr>
        </p:nvSpPr>
        <p:spPr>
          <a:xfrm>
            <a:off x="468312" y="807113"/>
            <a:ext cx="60702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30" name="Google Shape;530;g39c61d88940_0_3950"/>
          <p:cNvSpPr txBox="1">
            <a:spLocks noGrp="1"/>
          </p:cNvSpPr>
          <p:nvPr>
            <p:ph type="title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mmary ">
  <p:cSld name="Summary ">
    <p:bg>
      <p:bgPr>
        <a:solidFill>
          <a:schemeClr val="accent1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9c61d88940_0_3963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533" name="Google Shape;533;g39c61d88940_0_3963"/>
          <p:cNvSpPr/>
          <p:nvPr/>
        </p:nvSpPr>
        <p:spPr>
          <a:xfrm>
            <a:off x="0" y="838075"/>
            <a:ext cx="5982300" cy="33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grpSp>
        <p:nvGrpSpPr>
          <p:cNvPr id="534" name="Google Shape;534;g39c61d88940_0_3963"/>
          <p:cNvGrpSpPr/>
          <p:nvPr/>
        </p:nvGrpSpPr>
        <p:grpSpPr>
          <a:xfrm>
            <a:off x="0" y="-142745"/>
            <a:ext cx="3633257" cy="65100"/>
            <a:chOff x="0" y="-244475"/>
            <a:chExt cx="3633257" cy="65100"/>
          </a:xfrm>
        </p:grpSpPr>
        <p:sp>
          <p:nvSpPr>
            <p:cNvPr id="535" name="Google Shape;535;g39c61d88940_0_3963"/>
            <p:cNvSpPr/>
            <p:nvPr/>
          </p:nvSpPr>
          <p:spPr>
            <a:xfrm>
              <a:off x="0" y="-244475"/>
              <a:ext cx="272100" cy="65100"/>
            </a:xfrm>
            <a:prstGeom prst="rect">
              <a:avLst/>
            </a:prstGeom>
            <a:solidFill>
              <a:srgbClr val="5495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536;g39c61d88940_0_3963"/>
            <p:cNvSpPr/>
            <p:nvPr/>
          </p:nvSpPr>
          <p:spPr>
            <a:xfrm>
              <a:off x="305560" y="-244475"/>
              <a:ext cx="272100" cy="65100"/>
            </a:xfrm>
            <a:prstGeom prst="rect">
              <a:avLst/>
            </a:prstGeom>
            <a:solidFill>
              <a:srgbClr val="7DA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7" name="Google Shape;537;g39c61d88940_0_3963"/>
            <p:cNvSpPr/>
            <p:nvPr/>
          </p:nvSpPr>
          <p:spPr>
            <a:xfrm>
              <a:off x="611119" y="-244475"/>
              <a:ext cx="272100" cy="65100"/>
            </a:xfrm>
            <a:prstGeom prst="rect">
              <a:avLst/>
            </a:prstGeom>
            <a:solidFill>
              <a:srgbClr val="A6CC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g39c61d88940_0_3963"/>
            <p:cNvSpPr/>
            <p:nvPr/>
          </p:nvSpPr>
          <p:spPr>
            <a:xfrm>
              <a:off x="916679" y="-244475"/>
              <a:ext cx="272100" cy="65100"/>
            </a:xfrm>
            <a:prstGeom prst="rect">
              <a:avLst/>
            </a:prstGeom>
            <a:solidFill>
              <a:srgbClr val="FF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9" name="Google Shape;539;g39c61d88940_0_3963"/>
            <p:cNvSpPr/>
            <p:nvPr/>
          </p:nvSpPr>
          <p:spPr>
            <a:xfrm>
              <a:off x="1222239" y="-244475"/>
              <a:ext cx="272100" cy="65100"/>
            </a:xfrm>
            <a:prstGeom prst="rect">
              <a:avLst/>
            </a:prstGeom>
            <a:solidFill>
              <a:srgbClr val="F390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g39c61d88940_0_3963"/>
            <p:cNvSpPr/>
            <p:nvPr/>
          </p:nvSpPr>
          <p:spPr>
            <a:xfrm>
              <a:off x="1527798" y="-244475"/>
              <a:ext cx="272100" cy="65100"/>
            </a:xfrm>
            <a:prstGeom prst="rect">
              <a:avLst/>
            </a:prstGeom>
            <a:solidFill>
              <a:srgbClr val="E6B2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g39c61d88940_0_3963"/>
            <p:cNvSpPr/>
            <p:nvPr/>
          </p:nvSpPr>
          <p:spPr>
            <a:xfrm>
              <a:off x="1833358" y="-244475"/>
              <a:ext cx="272100" cy="65100"/>
            </a:xfrm>
            <a:prstGeom prst="rect">
              <a:avLst/>
            </a:prstGeom>
            <a:solidFill>
              <a:srgbClr val="4F23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g39c61d88940_0_3963"/>
            <p:cNvSpPr/>
            <p:nvPr/>
          </p:nvSpPr>
          <p:spPr>
            <a:xfrm>
              <a:off x="2138918" y="-244475"/>
              <a:ext cx="272100" cy="65100"/>
            </a:xfrm>
            <a:prstGeom prst="rect">
              <a:avLst/>
            </a:prstGeom>
            <a:solidFill>
              <a:srgbClr val="6039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g39c61d88940_0_3963"/>
            <p:cNvSpPr/>
            <p:nvPr/>
          </p:nvSpPr>
          <p:spPr>
            <a:xfrm>
              <a:off x="2444478" y="-244475"/>
              <a:ext cx="272100" cy="65100"/>
            </a:xfrm>
            <a:prstGeom prst="rect">
              <a:avLst/>
            </a:prstGeom>
            <a:solidFill>
              <a:srgbClr val="724F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g39c61d88940_0_3963"/>
            <p:cNvSpPr/>
            <p:nvPr/>
          </p:nvSpPr>
          <p:spPr>
            <a:xfrm>
              <a:off x="2750037" y="-244475"/>
              <a:ext cx="272100" cy="65100"/>
            </a:xfrm>
            <a:prstGeom prst="rect">
              <a:avLst/>
            </a:prstGeom>
            <a:solidFill>
              <a:srgbClr val="3798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g39c61d88940_0_3963"/>
            <p:cNvSpPr/>
            <p:nvPr/>
          </p:nvSpPr>
          <p:spPr>
            <a:xfrm>
              <a:off x="3055597" y="-244475"/>
              <a:ext cx="272100" cy="65100"/>
            </a:xfrm>
            <a:prstGeom prst="rect">
              <a:avLst/>
            </a:prstGeom>
            <a:solidFill>
              <a:srgbClr val="68AE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g39c61d88940_0_3963"/>
            <p:cNvSpPr/>
            <p:nvPr/>
          </p:nvSpPr>
          <p:spPr>
            <a:xfrm>
              <a:off x="3361157" y="-244475"/>
              <a:ext cx="272100" cy="65100"/>
            </a:xfrm>
            <a:prstGeom prst="rect">
              <a:avLst/>
            </a:prstGeom>
            <a:solidFill>
              <a:srgbClr val="7DB6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7" name="Google Shape;547;g39c61d88940_0_3963"/>
          <p:cNvSpPr txBox="1">
            <a:spLocks noGrp="1"/>
          </p:cNvSpPr>
          <p:nvPr>
            <p:ph type="title"/>
          </p:nvPr>
        </p:nvSpPr>
        <p:spPr>
          <a:xfrm>
            <a:off x="468314" y="1413354"/>
            <a:ext cx="20238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48" name="Google Shape;548;g39c61d88940_0_396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39c61d88940_0_3963"/>
          <p:cNvSpPr txBox="1">
            <a:spLocks noGrp="1"/>
          </p:cNvSpPr>
          <p:nvPr>
            <p:ph type="body" idx="1"/>
          </p:nvPr>
        </p:nvSpPr>
        <p:spPr>
          <a:xfrm>
            <a:off x="2778732" y="1413353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0" name="Google Shape;550;g39c61d88940_0_3963"/>
          <p:cNvSpPr txBox="1">
            <a:spLocks noGrp="1"/>
          </p:cNvSpPr>
          <p:nvPr>
            <p:ph type="body" idx="3"/>
          </p:nvPr>
        </p:nvSpPr>
        <p:spPr>
          <a:xfrm>
            <a:off x="3633278" y="1410000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1" name="Google Shape;551;g39c61d88940_0_3963"/>
          <p:cNvSpPr txBox="1">
            <a:spLocks noGrp="1"/>
          </p:cNvSpPr>
          <p:nvPr>
            <p:ph type="body" idx="4"/>
          </p:nvPr>
        </p:nvSpPr>
        <p:spPr>
          <a:xfrm>
            <a:off x="3633278" y="1589249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2" name="Google Shape;552;g39c61d88940_0_3963"/>
          <p:cNvSpPr txBox="1">
            <a:spLocks noGrp="1"/>
          </p:cNvSpPr>
          <p:nvPr>
            <p:ph type="body" idx="5"/>
          </p:nvPr>
        </p:nvSpPr>
        <p:spPr>
          <a:xfrm>
            <a:off x="2778732" y="1909458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3" name="Google Shape;553;g39c61d88940_0_3963"/>
          <p:cNvSpPr txBox="1">
            <a:spLocks noGrp="1"/>
          </p:cNvSpPr>
          <p:nvPr>
            <p:ph type="body" idx="6"/>
          </p:nvPr>
        </p:nvSpPr>
        <p:spPr>
          <a:xfrm>
            <a:off x="3633278" y="1908766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4" name="Google Shape;554;g39c61d88940_0_3963"/>
          <p:cNvSpPr txBox="1">
            <a:spLocks noGrp="1"/>
          </p:cNvSpPr>
          <p:nvPr>
            <p:ph type="body" idx="7"/>
          </p:nvPr>
        </p:nvSpPr>
        <p:spPr>
          <a:xfrm>
            <a:off x="3633278" y="2088015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5" name="Google Shape;555;g39c61d88940_0_3963"/>
          <p:cNvSpPr txBox="1">
            <a:spLocks noGrp="1"/>
          </p:cNvSpPr>
          <p:nvPr>
            <p:ph type="body" idx="8"/>
          </p:nvPr>
        </p:nvSpPr>
        <p:spPr>
          <a:xfrm>
            <a:off x="2778732" y="2405563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6" name="Google Shape;556;g39c61d88940_0_3963"/>
          <p:cNvSpPr txBox="1">
            <a:spLocks noGrp="1"/>
          </p:cNvSpPr>
          <p:nvPr>
            <p:ph type="body" idx="9"/>
          </p:nvPr>
        </p:nvSpPr>
        <p:spPr>
          <a:xfrm>
            <a:off x="3633278" y="2405563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7" name="Google Shape;557;g39c61d88940_0_3963"/>
          <p:cNvSpPr txBox="1">
            <a:spLocks noGrp="1"/>
          </p:cNvSpPr>
          <p:nvPr>
            <p:ph type="body" idx="13"/>
          </p:nvPr>
        </p:nvSpPr>
        <p:spPr>
          <a:xfrm>
            <a:off x="3633278" y="2584812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8" name="Google Shape;558;g39c61d88940_0_3963"/>
          <p:cNvSpPr txBox="1">
            <a:spLocks noGrp="1"/>
          </p:cNvSpPr>
          <p:nvPr>
            <p:ph type="body" idx="14"/>
          </p:nvPr>
        </p:nvSpPr>
        <p:spPr>
          <a:xfrm>
            <a:off x="2778732" y="2901668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9" name="Google Shape;559;g39c61d88940_0_3963"/>
          <p:cNvSpPr txBox="1">
            <a:spLocks noGrp="1"/>
          </p:cNvSpPr>
          <p:nvPr>
            <p:ph type="body" idx="15"/>
          </p:nvPr>
        </p:nvSpPr>
        <p:spPr>
          <a:xfrm>
            <a:off x="3633278" y="2901453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0" name="Google Shape;560;g39c61d88940_0_3963"/>
          <p:cNvSpPr txBox="1">
            <a:spLocks noGrp="1"/>
          </p:cNvSpPr>
          <p:nvPr>
            <p:ph type="body" idx="16"/>
          </p:nvPr>
        </p:nvSpPr>
        <p:spPr>
          <a:xfrm>
            <a:off x="3633278" y="3080702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1" name="Google Shape;561;g39c61d88940_0_3963"/>
          <p:cNvSpPr txBox="1">
            <a:spLocks noGrp="1"/>
          </p:cNvSpPr>
          <p:nvPr>
            <p:ph type="body" idx="17"/>
          </p:nvPr>
        </p:nvSpPr>
        <p:spPr>
          <a:xfrm>
            <a:off x="2778732" y="3397774"/>
            <a:ext cx="690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2" name="Google Shape;562;g39c61d88940_0_3963"/>
          <p:cNvSpPr txBox="1">
            <a:spLocks noGrp="1"/>
          </p:cNvSpPr>
          <p:nvPr>
            <p:ph type="body" idx="18"/>
          </p:nvPr>
        </p:nvSpPr>
        <p:spPr>
          <a:xfrm>
            <a:off x="3633278" y="3397774"/>
            <a:ext cx="18873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 panose="020B0604020202020204"/>
              <a:buNone/>
              <a:defRPr sz="12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3" name="Google Shape;563;g39c61d88940_0_3963"/>
          <p:cNvSpPr txBox="1">
            <a:spLocks noGrp="1"/>
          </p:cNvSpPr>
          <p:nvPr>
            <p:ph type="body" idx="19"/>
          </p:nvPr>
        </p:nvSpPr>
        <p:spPr>
          <a:xfrm>
            <a:off x="3633278" y="3577023"/>
            <a:ext cx="18873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 panose="020B0604020202020204"/>
              <a:buNone/>
              <a:defRPr sz="9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9c61d88940_0_3996"/>
          <p:cNvSpPr txBox="1">
            <a:spLocks noGrp="1"/>
          </p:cNvSpPr>
          <p:nvPr>
            <p:ph type="subTitle" idx="1"/>
          </p:nvPr>
        </p:nvSpPr>
        <p:spPr>
          <a:xfrm>
            <a:off x="468312" y="807113"/>
            <a:ext cx="60702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66" name="Google Shape;566;g39c61d88940_0_3996"/>
          <p:cNvSpPr txBox="1">
            <a:spLocks noGrp="1"/>
          </p:cNvSpPr>
          <p:nvPr>
            <p:ph type="title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&amp; Content with Image_A">
  <p:cSld name="Number &amp; Content with Image_A_1">
    <p:bg>
      <p:bgPr>
        <a:solidFill>
          <a:schemeClr val="accent3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9c61d88940_0_3999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69" name="Google Shape;569;g39c61d88940_0_3999"/>
          <p:cNvSpPr/>
          <p:nvPr/>
        </p:nvSpPr>
        <p:spPr>
          <a:xfrm>
            <a:off x="1548600" y="1197300"/>
            <a:ext cx="6046800" cy="2748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0" name="Google Shape;570;g39c61d88940_0_399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39c61d88940_0_3999"/>
          <p:cNvSpPr txBox="1">
            <a:spLocks noGrp="1"/>
          </p:cNvSpPr>
          <p:nvPr>
            <p:ph type="body" idx="1"/>
          </p:nvPr>
        </p:nvSpPr>
        <p:spPr>
          <a:xfrm>
            <a:off x="1925916" y="1883773"/>
            <a:ext cx="2267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2" name="Google Shape;572;g39c61d88940_0_3999"/>
          <p:cNvSpPr txBox="1">
            <a:spLocks noGrp="1"/>
          </p:cNvSpPr>
          <p:nvPr>
            <p:ph type="body" idx="3"/>
          </p:nvPr>
        </p:nvSpPr>
        <p:spPr>
          <a:xfrm>
            <a:off x="4949321" y="1883773"/>
            <a:ext cx="2267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573" name="Google Shape;573;g39c61d88940_0_3999"/>
          <p:cNvCxnSpPr/>
          <p:nvPr/>
        </p:nvCxnSpPr>
        <p:spPr>
          <a:xfrm>
            <a:off x="4572000" y="1883773"/>
            <a:ext cx="0" cy="1376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4" name="Google Shape;574;g39c61d88940_0_3999"/>
          <p:cNvSpPr txBox="1">
            <a:spLocks noGrp="1"/>
          </p:cNvSpPr>
          <p:nvPr>
            <p:ph type="body" idx="4"/>
          </p:nvPr>
        </p:nvSpPr>
        <p:spPr>
          <a:xfrm>
            <a:off x="1925916" y="2617076"/>
            <a:ext cx="22677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575" name="Google Shape;575;g39c61d88940_0_3999"/>
          <p:cNvSpPr txBox="1">
            <a:spLocks noGrp="1"/>
          </p:cNvSpPr>
          <p:nvPr>
            <p:ph type="body" idx="5"/>
          </p:nvPr>
        </p:nvSpPr>
        <p:spPr>
          <a:xfrm>
            <a:off x="4950366" y="2617076"/>
            <a:ext cx="22677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&amp; Content with Image_B">
  <p:cSld name="Number &amp; Content with Image_B">
    <p:bg>
      <p:bgPr>
        <a:solidFill>
          <a:schemeClr val="accent3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9c61d88940_0_4008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578" name="Google Shape;578;g39c61d88940_0_4008"/>
          <p:cNvSpPr/>
          <p:nvPr/>
        </p:nvSpPr>
        <p:spPr>
          <a:xfrm>
            <a:off x="0" y="1395500"/>
            <a:ext cx="6615600" cy="3747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9" name="Google Shape;579;g39c61d88940_0_400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39c61d88940_0_4008"/>
          <p:cNvSpPr txBox="1">
            <a:spLocks noGrp="1"/>
          </p:cNvSpPr>
          <p:nvPr>
            <p:ph type="body" idx="1"/>
          </p:nvPr>
        </p:nvSpPr>
        <p:spPr>
          <a:xfrm>
            <a:off x="468315" y="1933119"/>
            <a:ext cx="26052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1" name="Google Shape;581;g39c61d88940_0_4008"/>
          <p:cNvSpPr txBox="1">
            <a:spLocks noGrp="1"/>
          </p:cNvSpPr>
          <p:nvPr>
            <p:ph type="body" idx="3"/>
          </p:nvPr>
        </p:nvSpPr>
        <p:spPr>
          <a:xfrm>
            <a:off x="3307800" y="1933119"/>
            <a:ext cx="26052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2" name="Google Shape;582;g39c61d88940_0_4008"/>
          <p:cNvSpPr txBox="1">
            <a:spLocks noGrp="1"/>
          </p:cNvSpPr>
          <p:nvPr>
            <p:ph type="body" idx="4"/>
          </p:nvPr>
        </p:nvSpPr>
        <p:spPr>
          <a:xfrm>
            <a:off x="468315" y="2594971"/>
            <a:ext cx="2605200" cy="20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3" name="Google Shape;583;g39c61d88940_0_4008"/>
          <p:cNvSpPr txBox="1">
            <a:spLocks noGrp="1"/>
          </p:cNvSpPr>
          <p:nvPr>
            <p:ph type="body" idx="5"/>
          </p:nvPr>
        </p:nvSpPr>
        <p:spPr>
          <a:xfrm>
            <a:off x="3307800" y="2594971"/>
            <a:ext cx="2605200" cy="20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&amp; Content with Image_A">
  <p:cSld name="Number &amp; Content with Image_A_1">
    <p:bg>
      <p:bgPr>
        <a:solidFill>
          <a:schemeClr val="accent3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7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47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0" name="Google Shape;90;p47"/>
          <p:cNvSpPr/>
          <p:nvPr/>
        </p:nvSpPr>
        <p:spPr>
          <a:xfrm>
            <a:off x="1548600" y="1197300"/>
            <a:ext cx="6046800" cy="2748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" name="Google Shape;91;p4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7"/>
          <p:cNvSpPr txBox="1">
            <a:spLocks noGrp="1"/>
          </p:cNvSpPr>
          <p:nvPr>
            <p:ph type="body" idx="1"/>
          </p:nvPr>
        </p:nvSpPr>
        <p:spPr>
          <a:xfrm>
            <a:off x="1925916" y="1883773"/>
            <a:ext cx="2267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47"/>
          <p:cNvSpPr txBox="1">
            <a:spLocks noGrp="1"/>
          </p:cNvSpPr>
          <p:nvPr>
            <p:ph type="body" idx="3"/>
          </p:nvPr>
        </p:nvSpPr>
        <p:spPr>
          <a:xfrm>
            <a:off x="4949321" y="1883773"/>
            <a:ext cx="2267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4" name="Google Shape;94;p47"/>
          <p:cNvCxnSpPr/>
          <p:nvPr/>
        </p:nvCxnSpPr>
        <p:spPr>
          <a:xfrm>
            <a:off x="4572000" y="1883773"/>
            <a:ext cx="0" cy="1376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47"/>
          <p:cNvSpPr txBox="1">
            <a:spLocks noGrp="1"/>
          </p:cNvSpPr>
          <p:nvPr>
            <p:ph type="body" idx="4"/>
          </p:nvPr>
        </p:nvSpPr>
        <p:spPr>
          <a:xfrm>
            <a:off x="1925916" y="2617076"/>
            <a:ext cx="22677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96" name="Google Shape;96;p47"/>
          <p:cNvSpPr txBox="1">
            <a:spLocks noGrp="1"/>
          </p:cNvSpPr>
          <p:nvPr>
            <p:ph type="body" idx="5"/>
          </p:nvPr>
        </p:nvSpPr>
        <p:spPr>
          <a:xfrm>
            <a:off x="4950366" y="2617076"/>
            <a:ext cx="22677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>
                <a:solidFill>
                  <a:srgbClr val="000000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 1 1">
  <p:cSld name="TITLE_ONLY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9c61d88940_0_4016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9c61d88940_0_40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g39c61d88940_0_40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89" name="Google Shape;589;g39c61d88940_0_40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lumns">
  <p:cSld name="TWO_OBJECTS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9c61d88940_0_4022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g39c61d88940_0_4022"/>
          <p:cNvSpPr txBox="1">
            <a:spLocks noGrp="1"/>
          </p:cNvSpPr>
          <p:nvPr>
            <p:ph type="body" idx="1"/>
          </p:nvPr>
        </p:nvSpPr>
        <p:spPr>
          <a:xfrm>
            <a:off x="251999" y="1280160"/>
            <a:ext cx="4068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3" name="Google Shape;593;g39c61d88940_0_4022"/>
          <p:cNvSpPr txBox="1">
            <a:spLocks noGrp="1"/>
          </p:cNvSpPr>
          <p:nvPr>
            <p:ph type="body" idx="2"/>
          </p:nvPr>
        </p:nvSpPr>
        <p:spPr>
          <a:xfrm>
            <a:off x="4824000" y="1280160"/>
            <a:ext cx="4068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2 1">
  <p:cSld name="CUSTOM_1_1_1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9c61d88940_0_4026"/>
          <p:cNvSpPr/>
          <p:nvPr/>
        </p:nvSpPr>
        <p:spPr>
          <a:xfrm rot="5400000">
            <a:off x="-580437" y="580438"/>
            <a:ext cx="5150125" cy="3989250"/>
          </a:xfrm>
          <a:prstGeom prst="flowChartManualInput">
            <a:avLst/>
          </a:prstGeom>
          <a:solidFill>
            <a:srgbClr val="F7F7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g39c61d88940_0_4026"/>
          <p:cNvSpPr/>
          <p:nvPr/>
        </p:nvSpPr>
        <p:spPr>
          <a:xfrm rot="1897840">
            <a:off x="1001253" y="-958760"/>
            <a:ext cx="1701810" cy="6103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5495FC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g39c61d88940_0_4026"/>
          <p:cNvSpPr/>
          <p:nvPr/>
        </p:nvSpPr>
        <p:spPr>
          <a:xfrm>
            <a:off x="271725" y="969100"/>
            <a:ext cx="2343300" cy="3205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00038" dist="504825" dir="2820000" algn="bl" rotWithShape="0">
              <a:srgbClr val="000000">
                <a:alpha val="10588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g39c61d88940_0_4026"/>
          <p:cNvSpPr txBox="1">
            <a:spLocks noGrp="1"/>
          </p:cNvSpPr>
          <p:nvPr>
            <p:ph type="title"/>
          </p:nvPr>
        </p:nvSpPr>
        <p:spPr>
          <a:xfrm>
            <a:off x="559350" y="2300600"/>
            <a:ext cx="1799700" cy="14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None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99" name="Google Shape;599;g39c61d88940_0_4026"/>
          <p:cNvSpPr txBox="1">
            <a:spLocks noGrp="1"/>
          </p:cNvSpPr>
          <p:nvPr>
            <p:ph type="title" idx="2"/>
          </p:nvPr>
        </p:nvSpPr>
        <p:spPr>
          <a:xfrm>
            <a:off x="518800" y="1337550"/>
            <a:ext cx="16698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"/>
              <a:buNone/>
              <a:defRPr sz="30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"/>
              <a:buNone/>
              <a:defRPr sz="30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"/>
              <a:buNone/>
              <a:defRPr sz="30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"/>
              <a:buNone/>
              <a:defRPr sz="30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"/>
              <a:buNone/>
              <a:defRPr sz="30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"/>
              <a:buNone/>
              <a:defRPr sz="30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"/>
              <a:buNone/>
              <a:defRPr sz="30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"/>
              <a:buNone/>
              <a:defRPr sz="30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Roboto"/>
              <a:buNone/>
              <a:defRPr sz="30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00" name="Google Shape;600;g39c61d88940_0_40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01" name="Google Shape;601;g39c61d88940_0_4026"/>
          <p:cNvSpPr txBox="1"/>
          <p:nvPr/>
        </p:nvSpPr>
        <p:spPr>
          <a:xfrm>
            <a:off x="881125" y="4908000"/>
            <a:ext cx="6918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en-GB" sz="7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CONFIDENTIAL &amp; SENSITIVE INFORMATION - FOR DISCUSSION PURPOSES AND INTERNAL USE ONLY</a:t>
            </a: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02" name="Google Shape;602;g39c61d88940_0_4026"/>
          <p:cNvCxnSpPr/>
          <p:nvPr/>
        </p:nvCxnSpPr>
        <p:spPr>
          <a:xfrm>
            <a:off x="559350" y="2146050"/>
            <a:ext cx="537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9c61d88940_0_4035"/>
          <p:cNvSpPr txBox="1">
            <a:spLocks noGrp="1"/>
          </p:cNvSpPr>
          <p:nvPr>
            <p:ph type="title"/>
          </p:nvPr>
        </p:nvSpPr>
        <p:spPr>
          <a:xfrm>
            <a:off x="746523" y="323850"/>
            <a:ext cx="765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9c61d88940_0_4037"/>
          <p:cNvSpPr txBox="1">
            <a:spLocks noGrp="1"/>
          </p:cNvSpPr>
          <p:nvPr>
            <p:ph type="subTitle" idx="1"/>
          </p:nvPr>
        </p:nvSpPr>
        <p:spPr>
          <a:xfrm>
            <a:off x="2656475" y="1894997"/>
            <a:ext cx="5774100" cy="21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07" name="Google Shape;607;g39c61d88940_0_4037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8" name="Google Shape;608;g39c61d88940_0_4037"/>
          <p:cNvSpPr txBox="1">
            <a:spLocks noGrp="1"/>
          </p:cNvSpPr>
          <p:nvPr>
            <p:ph type="title"/>
          </p:nvPr>
        </p:nvSpPr>
        <p:spPr>
          <a:xfrm>
            <a:off x="713225" y="2761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9c61d88940_0_4041"/>
          <p:cNvSpPr txBox="1">
            <a:spLocks noGrp="1"/>
          </p:cNvSpPr>
          <p:nvPr>
            <p:ph type="title"/>
          </p:nvPr>
        </p:nvSpPr>
        <p:spPr>
          <a:xfrm>
            <a:off x="250778" y="168890"/>
            <a:ext cx="78918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ts val="1400"/>
              <a:buFont typeface="Arial" panose="020B0604020202020204"/>
              <a:buNone/>
              <a:defRPr sz="2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1" name="Google Shape;611;g39c61d88940_0_4041"/>
          <p:cNvSpPr txBox="1">
            <a:spLocks noGrp="1"/>
          </p:cNvSpPr>
          <p:nvPr>
            <p:ph type="body" idx="1"/>
          </p:nvPr>
        </p:nvSpPr>
        <p:spPr>
          <a:xfrm>
            <a:off x="250778" y="1297305"/>
            <a:ext cx="8619000" cy="3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700" tIns="34275" rIns="61700" bIns="3427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857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279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279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o"/>
              <a:defRPr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279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⮚"/>
              <a:defRPr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OBJECT_1">
    <p:bg>
      <p:bgPr>
        <a:gradFill>
          <a:gsLst>
            <a:gs pos="0">
              <a:srgbClr val="FE1A09"/>
            </a:gs>
            <a:gs pos="64000">
              <a:schemeClr val="accent4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9c61d88940_0_4044"/>
          <p:cNvSpPr txBox="1">
            <a:spLocks noGrp="1"/>
          </p:cNvSpPr>
          <p:nvPr>
            <p:ph type="title"/>
          </p:nvPr>
        </p:nvSpPr>
        <p:spPr>
          <a:xfrm>
            <a:off x="511177" y="295276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14" name="Google Shape;614;g39c61d88940_0_4044"/>
          <p:cNvPicPr preferRelativeResize="0"/>
          <p:nvPr/>
        </p:nvPicPr>
        <p:blipFill rotWithShape="1">
          <a:blip r:embed="rId2"/>
          <a:srcRect l="21048" t="75165"/>
          <a:stretch>
            <a:fillRect/>
          </a:stretch>
        </p:blipFill>
        <p:spPr>
          <a:xfrm rot="-9895252">
            <a:off x="1984727" y="4297545"/>
            <a:ext cx="5761011" cy="1543658"/>
          </a:xfrm>
          <a:custGeom>
            <a:avLst/>
            <a:gdLst/>
            <a:ahLst/>
            <a:cxnLst/>
            <a:rect l="l" t="t" r="r" b="b"/>
            <a:pathLst>
              <a:path w="5764399" h="1544566" extrusionOk="0">
                <a:moveTo>
                  <a:pt x="5764399" y="1544566"/>
                </a:moveTo>
                <a:lnTo>
                  <a:pt x="0" y="1544566"/>
                </a:lnTo>
                <a:lnTo>
                  <a:pt x="5764399" y="0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127000" dir="1920000" rotWithShape="0">
              <a:srgbClr val="9A3E2C">
                <a:alpha val="30588"/>
              </a:srgbClr>
            </a:outerShdw>
          </a:effectLst>
        </p:spPr>
      </p:pic>
      <p:sp>
        <p:nvSpPr>
          <p:cNvPr id="615" name="Google Shape;615;g39c61d88940_0_4044"/>
          <p:cNvSpPr/>
          <p:nvPr/>
        </p:nvSpPr>
        <p:spPr>
          <a:xfrm>
            <a:off x="-7383" y="0"/>
            <a:ext cx="9158765" cy="4930901"/>
          </a:xfrm>
          <a:custGeom>
            <a:avLst/>
            <a:gdLst/>
            <a:ahLst/>
            <a:cxnLst/>
            <a:rect l="l" t="t" r="r" b="b"/>
            <a:pathLst>
              <a:path w="9158765" h="4930901" extrusionOk="0">
                <a:moveTo>
                  <a:pt x="0" y="0"/>
                </a:moveTo>
                <a:lnTo>
                  <a:pt x="9158765" y="0"/>
                </a:lnTo>
                <a:lnTo>
                  <a:pt x="9158765" y="2674985"/>
                </a:lnTo>
                <a:lnTo>
                  <a:pt x="9067473" y="2777927"/>
                </a:lnTo>
                <a:cubicBezTo>
                  <a:pt x="7940272" y="3978133"/>
                  <a:pt x="6488297" y="4658861"/>
                  <a:pt x="5844073" y="4920519"/>
                </a:cubicBezTo>
                <a:cubicBezTo>
                  <a:pt x="5725283" y="4968767"/>
                  <a:pt x="5611712" y="4839719"/>
                  <a:pt x="5669300" y="4721863"/>
                </a:cubicBezTo>
                <a:lnTo>
                  <a:pt x="5783227" y="4488649"/>
                </a:lnTo>
                <a:cubicBezTo>
                  <a:pt x="5909465" y="4230286"/>
                  <a:pt x="5720734" y="3925638"/>
                  <a:pt x="5441313" y="3938479"/>
                </a:cubicBezTo>
                <a:cubicBezTo>
                  <a:pt x="5332873" y="3943474"/>
                  <a:pt x="5223541" y="3946016"/>
                  <a:pt x="5113451" y="3946016"/>
                </a:cubicBezTo>
                <a:cubicBezTo>
                  <a:pt x="2791158" y="3945980"/>
                  <a:pt x="814922" y="2820644"/>
                  <a:pt x="78730" y="1248882"/>
                </a:cubicBezTo>
                <a:lnTo>
                  <a:pt x="0" y="10511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0" dir="4500000" rotWithShape="0">
              <a:srgbClr val="9A3E2C">
                <a:alpha val="3058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6" name="Google Shape;616;g39c61d88940_0_4044" descr="A red hand and white text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194250" y="-60808"/>
            <a:ext cx="2001804" cy="150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39c61d88940_0_404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887797" y="4699549"/>
            <a:ext cx="896225" cy="1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39c61d88940_0_404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847602" y="4143255"/>
            <a:ext cx="958731" cy="37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39c61d88940_0_404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1313676">
            <a:off x="-59289" y="2410477"/>
            <a:ext cx="3079078" cy="2947306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g39c61d88940_0_4044"/>
          <p:cNvSpPr/>
          <p:nvPr/>
        </p:nvSpPr>
        <p:spPr>
          <a:xfrm rot="-9356138">
            <a:off x="2936103" y="4198213"/>
            <a:ext cx="2570480" cy="1622233"/>
          </a:xfrm>
          <a:custGeom>
            <a:avLst/>
            <a:gdLst/>
            <a:ahLst/>
            <a:cxnLst/>
            <a:rect l="l" t="t" r="r" b="b"/>
            <a:pathLst>
              <a:path w="2572136" h="1623278" extrusionOk="0">
                <a:moveTo>
                  <a:pt x="768430" y="1547083"/>
                </a:moveTo>
                <a:cubicBezTo>
                  <a:pt x="705485" y="1575648"/>
                  <a:pt x="649625" y="1599354"/>
                  <a:pt x="602798" y="1618373"/>
                </a:cubicBezTo>
                <a:cubicBezTo>
                  <a:pt x="546673" y="1641169"/>
                  <a:pt x="493015" y="1580197"/>
                  <a:pt x="520223" y="1524514"/>
                </a:cubicBezTo>
                <a:lnTo>
                  <a:pt x="574051" y="1414327"/>
                </a:lnTo>
                <a:cubicBezTo>
                  <a:pt x="633695" y="1292258"/>
                  <a:pt x="544524" y="1148320"/>
                  <a:pt x="412506" y="1154387"/>
                </a:cubicBezTo>
                <a:cubicBezTo>
                  <a:pt x="361271" y="1156747"/>
                  <a:pt x="309615" y="1157947"/>
                  <a:pt x="257600" y="1157948"/>
                </a:cubicBezTo>
                <a:lnTo>
                  <a:pt x="0" y="1148066"/>
                </a:lnTo>
                <a:lnTo>
                  <a:pt x="2572136" y="0"/>
                </a:lnTo>
                <a:lnTo>
                  <a:pt x="2528182" y="79486"/>
                </a:lnTo>
                <a:cubicBezTo>
                  <a:pt x="2507740" y="111383"/>
                  <a:pt x="2486158" y="142754"/>
                  <a:pt x="2463438" y="173618"/>
                </a:cubicBezTo>
                <a:cubicBezTo>
                  <a:pt x="2463438" y="173640"/>
                  <a:pt x="2463417" y="173640"/>
                  <a:pt x="2463375" y="173682"/>
                </a:cubicBezTo>
                <a:cubicBezTo>
                  <a:pt x="1996795" y="909079"/>
                  <a:pt x="1209043" y="1347129"/>
                  <a:pt x="768430" y="1547083"/>
                </a:cubicBezTo>
                <a:close/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 1">
  <p:cSld name="CUSTOM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9c61d88940_0_4053"/>
          <p:cNvSpPr txBox="1">
            <a:spLocks noGrp="1"/>
          </p:cNvSpPr>
          <p:nvPr>
            <p:ph type="title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3" name="Google Shape;623;g39c61d88940_0_4053"/>
          <p:cNvSpPr txBox="1">
            <a:spLocks noGrp="1"/>
          </p:cNvSpPr>
          <p:nvPr>
            <p:ph type="title" idx="2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 sz="1600" b="0" i="0" u="none" strike="noStrike" cap="none">
                <a:solidFill>
                  <a:schemeClr val="accen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4" name="Google Shape;624;g39c61d88940_0_4053"/>
          <p:cNvSpPr txBox="1">
            <a:spLocks noGrp="1"/>
          </p:cNvSpPr>
          <p:nvPr>
            <p:ph type="body" idx="1"/>
          </p:nvPr>
        </p:nvSpPr>
        <p:spPr>
          <a:xfrm>
            <a:off x="468313" y="883167"/>
            <a:ext cx="8207400" cy="3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text">
  <p:cSld name="OBJEC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9c61d88940_0_5495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g39c61d88940_0_5495"/>
          <p:cNvSpPr txBox="1">
            <a:spLocks noGrp="1"/>
          </p:cNvSpPr>
          <p:nvPr>
            <p:ph type="body" idx="1"/>
          </p:nvPr>
        </p:nvSpPr>
        <p:spPr>
          <a:xfrm>
            <a:off x="252000" y="1280160"/>
            <a:ext cx="6480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1pPr>
            <a:lvl2pPr marL="914400" lvl="1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2" name="Google Shape;632;g39c61d88940_0_5495"/>
          <p:cNvSpPr txBox="1">
            <a:spLocks noGrp="1"/>
          </p:cNvSpPr>
          <p:nvPr>
            <p:ph type="sldNum" idx="12"/>
          </p:nvPr>
        </p:nvSpPr>
        <p:spPr>
          <a:xfrm>
            <a:off x="148925" y="490807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&amp; Content with Image_B">
  <p:cSld name="Number &amp; Content with Image_B">
    <p:bg>
      <p:bgPr>
        <a:solidFill>
          <a:schemeClr val="accent3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8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99" name="Google Shape;99;p48"/>
          <p:cNvSpPr/>
          <p:nvPr/>
        </p:nvSpPr>
        <p:spPr>
          <a:xfrm>
            <a:off x="0" y="1395500"/>
            <a:ext cx="6615600" cy="37479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48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01" name="Google Shape;101;p4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8"/>
          <p:cNvSpPr txBox="1">
            <a:spLocks noGrp="1"/>
          </p:cNvSpPr>
          <p:nvPr>
            <p:ph type="body" idx="1"/>
          </p:nvPr>
        </p:nvSpPr>
        <p:spPr>
          <a:xfrm>
            <a:off x="468315" y="1933119"/>
            <a:ext cx="26052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48"/>
          <p:cNvSpPr txBox="1">
            <a:spLocks noGrp="1"/>
          </p:cNvSpPr>
          <p:nvPr>
            <p:ph type="body" idx="3"/>
          </p:nvPr>
        </p:nvSpPr>
        <p:spPr>
          <a:xfrm>
            <a:off x="3307800" y="1933119"/>
            <a:ext cx="26052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48"/>
          <p:cNvSpPr txBox="1">
            <a:spLocks noGrp="1"/>
          </p:cNvSpPr>
          <p:nvPr>
            <p:ph type="body" idx="4"/>
          </p:nvPr>
        </p:nvSpPr>
        <p:spPr>
          <a:xfrm>
            <a:off x="468315" y="2594971"/>
            <a:ext cx="2605200" cy="20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48"/>
          <p:cNvSpPr txBox="1">
            <a:spLocks noGrp="1"/>
          </p:cNvSpPr>
          <p:nvPr>
            <p:ph type="body" idx="5"/>
          </p:nvPr>
        </p:nvSpPr>
        <p:spPr>
          <a:xfrm>
            <a:off x="3307800" y="2594971"/>
            <a:ext cx="2605200" cy="20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ver photo">
  <p:cSld name="TITLE_1">
    <p:bg>
      <p:bgPr>
        <a:solidFill>
          <a:schemeClr val="l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9c61d88940_0_536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35" name="Google Shape;635;g39c61d88940_0_5360"/>
          <p:cNvSpPr>
            <a:spLocks noGrp="1"/>
          </p:cNvSpPr>
          <p:nvPr>
            <p:ph type="pic" idx="3"/>
          </p:nvPr>
        </p:nvSpPr>
        <p:spPr>
          <a:xfrm>
            <a:off x="1994375" y="714150"/>
            <a:ext cx="6604800" cy="3715200"/>
          </a:xfrm>
          <a:prstGeom prst="rect">
            <a:avLst/>
          </a:prstGeom>
          <a:noFill/>
          <a:ln>
            <a:noFill/>
          </a:ln>
        </p:spPr>
      </p:sp>
      <p:pic>
        <p:nvPicPr>
          <p:cNvPr id="636" name="Google Shape;636;g39c61d88940_0_536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g39c61d88940_0_5360"/>
          <p:cNvSpPr/>
          <p:nvPr/>
        </p:nvSpPr>
        <p:spPr>
          <a:xfrm>
            <a:off x="4909625" y="1414050"/>
            <a:ext cx="3290400" cy="2315400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8" name="Google Shape;638;g39c61d88940_0_5360"/>
          <p:cNvSpPr txBox="1">
            <a:spLocks noGrp="1"/>
          </p:cNvSpPr>
          <p:nvPr>
            <p:ph type="ctrTitle"/>
          </p:nvPr>
        </p:nvSpPr>
        <p:spPr>
          <a:xfrm>
            <a:off x="5285475" y="2386950"/>
            <a:ext cx="29145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9" name="Google Shape;639;g39c61d88940_0_5360"/>
          <p:cNvSpPr txBox="1">
            <a:spLocks noGrp="1"/>
          </p:cNvSpPr>
          <p:nvPr>
            <p:ph type="subTitle" idx="1"/>
          </p:nvPr>
        </p:nvSpPr>
        <p:spPr>
          <a:xfrm>
            <a:off x="5285475" y="2991150"/>
            <a:ext cx="29145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40" name="Google Shape;640;g39c61d88940_0_53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Summary">
  <p:cSld name="TITLE_1_1_1">
    <p:bg>
      <p:bgPr>
        <a:solidFill>
          <a:schemeClr val="lt1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9c61d88940_0_536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643" name="Google Shape;643;g39c61d88940_0_536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39c61d88940_0_5368"/>
          <p:cNvSpPr/>
          <p:nvPr/>
        </p:nvSpPr>
        <p:spPr>
          <a:xfrm>
            <a:off x="0" y="691350"/>
            <a:ext cx="6291300" cy="37608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5" name="Google Shape;645;g39c61d88940_0_5368"/>
          <p:cNvSpPr txBox="1">
            <a:spLocks noGrp="1"/>
          </p:cNvSpPr>
          <p:nvPr>
            <p:ph type="ctrTitle"/>
          </p:nvPr>
        </p:nvSpPr>
        <p:spPr>
          <a:xfrm>
            <a:off x="509800" y="1006375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6" name="Google Shape;646;g39c61d88940_0_5368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-Divider photo">
  <p:cSld name="TITLE_1_1_1_1_1">
    <p:bg>
      <p:bgPr>
        <a:solidFill>
          <a:srgbClr val="5495FC"/>
        </a:soli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9c61d88940_0_537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649" name="Google Shape;649;g39c61d88940_0_537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39c61d88940_0_5374"/>
          <p:cNvSpPr txBox="1">
            <a:spLocks noGrp="1"/>
          </p:cNvSpPr>
          <p:nvPr>
            <p:ph type="ctrTitle"/>
          </p:nvPr>
        </p:nvSpPr>
        <p:spPr>
          <a:xfrm>
            <a:off x="509800" y="3381000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1" name="Google Shape;651;g39c61d88940_0_5374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content">
  <p:cSld name="1_8-content">
    <p:bg>
      <p:bgPr>
        <a:solidFill>
          <a:schemeClr val="lt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9c61d88940_0_5379"/>
          <p:cNvSpPr txBox="1">
            <a:spLocks noGrp="1"/>
          </p:cNvSpPr>
          <p:nvPr>
            <p:ph type="sldNum" idx="12"/>
          </p:nvPr>
        </p:nvSpPr>
        <p:spPr>
          <a:xfrm>
            <a:off x="23545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3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54" name="Google Shape;654;g39c61d88940_0_537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39c61d88940_0_5379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79839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2600" b="0" i="0">
                <a:solidFill>
                  <a:srgbClr val="5495FC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- thank you">
  <p:cSld name="TITLE_1_1_1_1_1_1_1_1_1_1_1_1_1_1_1_1_1_1">
    <p:bg>
      <p:bgPr>
        <a:solidFill>
          <a:schemeClr val="lt1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9c61d88940_0_538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58" name="Google Shape;658;g39c61d88940_0_5383"/>
          <p:cNvSpPr txBox="1">
            <a:spLocks noGrp="1"/>
          </p:cNvSpPr>
          <p:nvPr>
            <p:ph type="ctrTitle"/>
          </p:nvPr>
        </p:nvSpPr>
        <p:spPr>
          <a:xfrm>
            <a:off x="1841650" y="2272350"/>
            <a:ext cx="5532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 Medium" panose="02000000000000000000"/>
              <a:buNone/>
              <a:defRPr sz="17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oboto Medium" panose="02000000000000000000"/>
              <a:buNone/>
              <a:defRPr sz="21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pic>
        <p:nvPicPr>
          <p:cNvPr id="659" name="Google Shape;659;g39c61d88940_0_538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 two columns 2">
  <p:cSld name="TITLE_1_1_1_1_1_1_1_1_1_1"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9c61d88940_0_538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62" name="Google Shape;662;g39c61d88940_0_5387"/>
          <p:cNvSpPr/>
          <p:nvPr/>
        </p:nvSpPr>
        <p:spPr>
          <a:xfrm>
            <a:off x="0" y="0"/>
            <a:ext cx="6615600" cy="374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3" name="Google Shape;663;g39c61d88940_0_5387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64" name="Google Shape;664;g39c61d88940_0_538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g39c61d88940_0_5387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666" name="Google Shape;666;g39c61d88940_0_5387"/>
          <p:cNvSpPr txBox="1">
            <a:spLocks noGrp="1"/>
          </p:cNvSpPr>
          <p:nvPr>
            <p:ph type="ctrTitle" idx="3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lumns">
  <p:cSld name="TWO_OBJECTS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9c61d88940_0_5394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9" name="Google Shape;669;g39c61d88940_0_5394"/>
          <p:cNvSpPr txBox="1">
            <a:spLocks noGrp="1"/>
          </p:cNvSpPr>
          <p:nvPr>
            <p:ph type="body" idx="1"/>
          </p:nvPr>
        </p:nvSpPr>
        <p:spPr>
          <a:xfrm>
            <a:off x="251999" y="1280160"/>
            <a:ext cx="4068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0" name="Google Shape;670;g39c61d88940_0_5394"/>
          <p:cNvSpPr txBox="1">
            <a:spLocks noGrp="1"/>
          </p:cNvSpPr>
          <p:nvPr>
            <p:ph type="body" idx="2"/>
          </p:nvPr>
        </p:nvSpPr>
        <p:spPr>
          <a:xfrm>
            <a:off x="4824000" y="1280160"/>
            <a:ext cx="40680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1" name="Google Shape;671;g39c61d88940_0_5394"/>
          <p:cNvSpPr txBox="1">
            <a:spLocks noGrp="1"/>
          </p:cNvSpPr>
          <p:nvPr>
            <p:ph type="sldNum" idx="12"/>
          </p:nvPr>
        </p:nvSpPr>
        <p:spPr>
          <a:xfrm>
            <a:off x="252000" y="4788000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-Divider">
  <p:cSld name="TITLE_1_1_1_1">
    <p:bg>
      <p:bgPr>
        <a:solidFill>
          <a:srgbClr val="5495FC"/>
        </a:solidFill>
        <a:effectLst/>
      </p:bgPr>
    </p:bg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g39c61d88940_0_539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39c61d88940_0_5399"/>
          <p:cNvSpPr txBox="1">
            <a:spLocks noGrp="1"/>
          </p:cNvSpPr>
          <p:nvPr>
            <p:ph type="ctrTitle"/>
          </p:nvPr>
        </p:nvSpPr>
        <p:spPr>
          <a:xfrm>
            <a:off x="509800" y="3381000"/>
            <a:ext cx="27597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5" name="Google Shape;675;g39c61d88940_0_5399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content">
  <p:cSld name="TITLE_1_1_1_1_1_1_1">
    <p:bg>
      <p:bgPr>
        <a:solidFill>
          <a:schemeClr val="lt1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g39c61d88940_0_540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g39c61d88940_0_5403"/>
          <p:cNvSpPr txBox="1">
            <a:spLocks noGrp="1"/>
          </p:cNvSpPr>
          <p:nvPr>
            <p:ph type="ctrTitle"/>
          </p:nvPr>
        </p:nvSpPr>
        <p:spPr>
          <a:xfrm>
            <a:off x="509800" y="361375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  <a:defRPr sz="16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2000"/>
              <a:buFont typeface="Roboto Medium" panose="02000000000000000000"/>
              <a:buNone/>
              <a:defRPr sz="2000">
                <a:solidFill>
                  <a:srgbClr val="5495FC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679" name="Google Shape;679;g39c61d88940_0_5403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80" name="Google Shape;680;g39c61d88940_0_5403"/>
          <p:cNvSpPr txBox="1">
            <a:spLocks noGrp="1"/>
          </p:cNvSpPr>
          <p:nvPr>
            <p:ph type="ctrTitle" idx="2"/>
          </p:nvPr>
        </p:nvSpPr>
        <p:spPr>
          <a:xfrm>
            <a:off x="509800" y="688050"/>
            <a:ext cx="6677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 panose="02000000000000000000"/>
              <a:buNone/>
              <a:defRPr sz="16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Light" panose="02000000000000000000"/>
              <a:buNone/>
              <a:defRPr sz="20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681" name="Google Shape;681;g39c61d88940_0_5403"/>
          <p:cNvSpPr txBox="1">
            <a:spLocks noGrp="1"/>
          </p:cNvSpPr>
          <p:nvPr>
            <p:ph type="body" idx="1"/>
          </p:nvPr>
        </p:nvSpPr>
        <p:spPr>
          <a:xfrm>
            <a:off x="654450" y="1350900"/>
            <a:ext cx="78351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- text">
  <p:cSld name="TITLE_1_1_1_1_1_1_1_1_1_1_1_1_1_1_1_1">
    <p:bg>
      <p:bgPr>
        <a:solidFill>
          <a:schemeClr val="lt1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9c61d88940_0_5409"/>
          <p:cNvSpPr/>
          <p:nvPr/>
        </p:nvSpPr>
        <p:spPr>
          <a:xfrm>
            <a:off x="0" y="-4175"/>
            <a:ext cx="3483000" cy="5143500"/>
          </a:xfrm>
          <a:prstGeom prst="rect">
            <a:avLst/>
          </a:prstGeom>
          <a:solidFill>
            <a:srgbClr val="549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4" name="Google Shape;684;g39c61d88940_0_5409"/>
          <p:cNvSpPr txBox="1">
            <a:spLocks noGrp="1"/>
          </p:cNvSpPr>
          <p:nvPr>
            <p:ph type="sldNum" idx="12"/>
          </p:nvPr>
        </p:nvSpPr>
        <p:spPr>
          <a:xfrm>
            <a:off x="509809" y="4618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85" name="Google Shape;685;g39c61d88940_0_5409"/>
          <p:cNvSpPr txBox="1">
            <a:spLocks noGrp="1"/>
          </p:cNvSpPr>
          <p:nvPr>
            <p:ph type="body" idx="1"/>
          </p:nvPr>
        </p:nvSpPr>
        <p:spPr>
          <a:xfrm>
            <a:off x="3692575" y="722850"/>
            <a:ext cx="5078400" cy="3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686" name="Google Shape;686;g39c61d88940_0_540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g39c61d88940_0_5409"/>
          <p:cNvSpPr txBox="1">
            <a:spLocks noGrp="1"/>
          </p:cNvSpPr>
          <p:nvPr>
            <p:ph type="ctrTitle"/>
          </p:nvPr>
        </p:nvSpPr>
        <p:spPr>
          <a:xfrm>
            <a:off x="304200" y="903300"/>
            <a:ext cx="2874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 panose="02000000000000000000"/>
              <a:buNone/>
              <a:defRPr sz="16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Medium" panose="02000000000000000000"/>
              <a:buNone/>
              <a:defRPr sz="2000">
                <a:solidFill>
                  <a:schemeClr val="l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9pPr>
          </a:lstStyle>
          <a:p/>
        </p:txBody>
      </p:sp>
      <p:sp>
        <p:nvSpPr>
          <p:cNvPr id="688" name="Google Shape;688;g39c61d88940_0_5409"/>
          <p:cNvSpPr txBox="1">
            <a:spLocks noGrp="1"/>
          </p:cNvSpPr>
          <p:nvPr>
            <p:ph type="ctrTitle" idx="2"/>
          </p:nvPr>
        </p:nvSpPr>
        <p:spPr>
          <a:xfrm>
            <a:off x="304200" y="1229975"/>
            <a:ext cx="2874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 panose="02000000000000000000"/>
              <a:buNone/>
              <a:defRPr sz="16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 panose="02000000000000000000"/>
              <a:buNone/>
              <a:defRPr sz="20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image" Target="../media/image2.png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3" Type="http://schemas.openxmlformats.org/officeDocument/2006/relationships/theme" Target="../theme/theme2.xml"/><Relationship Id="rId32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6" Type="http://schemas.openxmlformats.org/officeDocument/2006/relationships/theme" Target="../theme/theme3.xml"/><Relationship Id="rId35" Type="http://schemas.openxmlformats.org/officeDocument/2006/relationships/image" Target="../media/image3.png"/><Relationship Id="rId34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4.xml"/><Relationship Id="rId3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0" Type="http://schemas.openxmlformats.org/officeDocument/2006/relationships/theme" Target="../theme/theme4.xml"/><Relationship Id="rId3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36" Type="http://schemas.openxmlformats.org/officeDocument/2006/relationships/theme" Target="../theme/theme5.xml"/><Relationship Id="rId35" Type="http://schemas.openxmlformats.org/officeDocument/2006/relationships/image" Target="../media/image19.png"/><Relationship Id="rId34" Type="http://schemas.openxmlformats.org/officeDocument/2006/relationships/image" Target="../media/image3.png"/><Relationship Id="rId33" Type="http://schemas.openxmlformats.org/officeDocument/2006/relationships/slideLayout" Target="../slideLayouts/slideLayout150.xml"/><Relationship Id="rId32" Type="http://schemas.openxmlformats.org/officeDocument/2006/relationships/slideLayout" Target="../slideLayouts/slideLayout149.xml"/><Relationship Id="rId31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53.xml"/><Relationship Id="rId26" Type="http://schemas.openxmlformats.org/officeDocument/2006/relationships/theme" Target="../theme/theme6.xml"/><Relationship Id="rId25" Type="http://schemas.openxmlformats.org/officeDocument/2006/relationships/image" Target="../media/image14.png"/><Relationship Id="rId24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1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7.xml"/><Relationship Id="rId24" Type="http://schemas.openxmlformats.org/officeDocument/2006/relationships/theme" Target="../theme/theme7.xml"/><Relationship Id="rId23" Type="http://schemas.openxmlformats.org/officeDocument/2006/relationships/image" Target="../media/image5.png"/><Relationship Id="rId22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195.xml"/><Relationship Id="rId20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 sz="1600" b="0" i="0" u="none" strike="noStrike" cap="none">
                <a:solidFill>
                  <a:schemeClr val="accen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468313" y="906717"/>
            <a:ext cx="8207400" cy="3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8" name="Google Shape;8;p36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9" name="Google Shape;9;p36"/>
          <p:cNvPicPr preferRelativeResize="0"/>
          <p:nvPr/>
        </p:nvPicPr>
        <p:blipFill rotWithShape="1">
          <a:blip r:embed="rId23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36"/>
          <p:cNvSpPr txBox="1"/>
          <p:nvPr/>
        </p:nvSpPr>
        <p:spPr>
          <a:xfrm>
            <a:off x="63500" y="4927600"/>
            <a:ext cx="107632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1000" b="0" i="0" u="none" strike="noStrike" cap="none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Internal Information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9c61d88940_0_48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3" name="Google Shape;213;g39c61d88940_0_48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4" name="Google Shape;214;g39c61d88940_0_48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9c61d88940_0_3833"/>
          <p:cNvSpPr txBox="1">
            <a:spLocks noGrp="1"/>
          </p:cNvSpPr>
          <p:nvPr>
            <p:ph type="title"/>
          </p:nvPr>
        </p:nvSpPr>
        <p:spPr>
          <a:xfrm>
            <a:off x="468314" y="3667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 sz="1600" b="0" i="0" u="none" strike="noStrike" cap="none">
                <a:solidFill>
                  <a:schemeClr val="accen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403" name="Google Shape;403;g39c61d88940_0_3833"/>
          <p:cNvSpPr txBox="1">
            <a:spLocks noGrp="1"/>
          </p:cNvSpPr>
          <p:nvPr>
            <p:ph type="body" idx="1"/>
          </p:nvPr>
        </p:nvSpPr>
        <p:spPr>
          <a:xfrm>
            <a:off x="468313" y="906717"/>
            <a:ext cx="8207400" cy="3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pic>
        <p:nvPicPr>
          <p:cNvPr id="404" name="Google Shape;404;g39c61d88940_0_3833"/>
          <p:cNvPicPr preferRelativeResize="0"/>
          <p:nvPr/>
        </p:nvPicPr>
        <p:blipFill rotWithShape="1">
          <a:blip r:embed="rId35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9c61d88940_0_53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7" name="Google Shape;627;g39c61d88940_0_53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8" name="Google Shape;628;g39c61d88940_0_53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8"/>
          <p:cNvSpPr txBox="1">
            <a:spLocks noGrp="1"/>
          </p:cNvSpPr>
          <p:nvPr>
            <p:ph type="title"/>
          </p:nvPr>
        </p:nvSpPr>
        <p:spPr>
          <a:xfrm>
            <a:off x="468314" y="519113"/>
            <a:ext cx="8207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Medium" panose="02000000000000000000"/>
              <a:buNone/>
              <a:defRPr sz="1600" b="0" i="0" u="none" strike="noStrike" cap="none">
                <a:solidFill>
                  <a:schemeClr val="accen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92" name="Google Shape;792;p38"/>
          <p:cNvSpPr txBox="1">
            <a:spLocks noGrp="1"/>
          </p:cNvSpPr>
          <p:nvPr>
            <p:ph type="body" idx="1"/>
          </p:nvPr>
        </p:nvSpPr>
        <p:spPr>
          <a:xfrm>
            <a:off x="468313" y="1059117"/>
            <a:ext cx="8207400" cy="3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/>
        </p:txBody>
      </p:sp>
      <p:sp>
        <p:nvSpPr>
          <p:cNvPr id="793" name="Google Shape;793;p38"/>
          <p:cNvSpPr txBox="1">
            <a:spLocks noGrp="1"/>
          </p:cNvSpPr>
          <p:nvPr>
            <p:ph type="sldNum" idx="12"/>
          </p:nvPr>
        </p:nvSpPr>
        <p:spPr>
          <a:xfrm>
            <a:off x="468314" y="4728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794" name="Google Shape;794;p38"/>
          <p:cNvPicPr preferRelativeResize="0"/>
          <p:nvPr/>
        </p:nvPicPr>
        <p:blipFill rotWithShape="1">
          <a:blip r:embed="rId34"/>
          <a:srcRect/>
          <a:stretch>
            <a:fillRect/>
          </a:stretch>
        </p:blipFill>
        <p:spPr>
          <a:xfrm>
            <a:off x="8116823" y="4845466"/>
            <a:ext cx="896225" cy="1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38" descr="A black background with white text&#10;&#10;AI-generated content may be incorrect."/>
          <p:cNvPicPr preferRelativeResize="0"/>
          <p:nvPr/>
        </p:nvPicPr>
        <p:blipFill rotWithShape="1">
          <a:blip r:embed="rId35"/>
          <a:srcRect/>
          <a:stretch>
            <a:fillRect/>
          </a:stretch>
        </p:blipFill>
        <p:spPr>
          <a:xfrm>
            <a:off x="6836480" y="4792488"/>
            <a:ext cx="1125997" cy="2366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9c61d88940_0_59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66" name="Google Shape;1066;g39c61d88940_0_59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67" name="Google Shape;1067;g39c61d88940_0_59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068" name="Google Shape;1068;g39c61d88940_0_5959"/>
          <p:cNvPicPr preferRelativeResize="0"/>
          <p:nvPr/>
        </p:nvPicPr>
        <p:blipFill rotWithShape="1">
          <a:blip r:embed="rId25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g39c61d88940_0_5959"/>
          <p:cNvSpPr txBox="1"/>
          <p:nvPr/>
        </p:nvSpPr>
        <p:spPr>
          <a:xfrm>
            <a:off x="985808" y="4950941"/>
            <a:ext cx="71724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</a:pPr>
            <a:r>
              <a:rPr lang="en-GB" sz="7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Solvay Presentation 2025</a:t>
            </a:r>
            <a:endParaRPr sz="700" b="0" i="0" u="none" strike="noStrike" cap="none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39ccf20d293_0_5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08" name="Google Shape;1208;g39ccf20d293_0_5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09" name="Google Shape;1209;g39ccf20d293_0_5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210" name="Google Shape;1210;g39ccf20d293_0_593"/>
          <p:cNvSpPr txBox="1"/>
          <p:nvPr/>
        </p:nvSpPr>
        <p:spPr>
          <a:xfrm>
            <a:off x="985808" y="4950941"/>
            <a:ext cx="71724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</a:pPr>
            <a:r>
              <a:rPr lang="en-GB"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Solvay Presentation 2024</a:t>
            </a:r>
            <a:endParaRPr sz="800" b="0" i="0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11" name="Google Shape;1211;g39ccf20d293_0_593"/>
          <p:cNvPicPr preferRelativeResize="0"/>
          <p:nvPr/>
        </p:nvPicPr>
        <p:blipFill rotWithShape="1">
          <a:blip r:embed="rId23"/>
          <a:srcRect/>
          <a:stretch>
            <a:fillRect/>
          </a:stretch>
        </p:blipFill>
        <p:spPr>
          <a:xfrm>
            <a:off x="7654825" y="4601000"/>
            <a:ext cx="1272801" cy="428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9.xml"/><Relationship Id="rId1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0.xml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1.xml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1.xml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51.xml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75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89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hyperlink" Target="https://www.solvay.com/en/chemical-categories/peroxygens" TargetMode="External"/><Relationship Id="rId3" Type="http://schemas.openxmlformats.org/officeDocument/2006/relationships/hyperlink" Target="https://www.solvay.com/en/article/power-peroxides" TargetMode="Externa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8.xml"/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119.xml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openxmlformats.org/officeDocument/2006/relationships/image" Target="../media/image41.png"/><Relationship Id="rId12" Type="http://schemas.openxmlformats.org/officeDocument/2006/relationships/image" Target="../media/image40.pn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9.xml"/><Relationship Id="rId1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9.xml"/><Relationship Id="rId1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"/>
          <p:cNvSpPr txBox="1">
            <a:spLocks noGrp="1"/>
          </p:cNvSpPr>
          <p:nvPr>
            <p:ph type="ctrTitle"/>
          </p:nvPr>
        </p:nvSpPr>
        <p:spPr>
          <a:xfrm>
            <a:off x="72064" y="2680500"/>
            <a:ext cx="90498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GB" sz="2400"/>
              <a:t>将索尔维安全文化融入</a:t>
            </a:r>
            <a:endParaRPr sz="240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GB" sz="2400"/>
              <a:t>在华授权工厂</a:t>
            </a:r>
            <a:endParaRPr lang="en-GB" sz="2400"/>
          </a:p>
        </p:txBody>
      </p:sp>
      <p:sp>
        <p:nvSpPr>
          <p:cNvPr id="1347" name="Google Shape;1347;p1"/>
          <p:cNvSpPr txBox="1">
            <a:spLocks noGrp="1"/>
          </p:cNvSpPr>
          <p:nvPr>
            <p:ph type="subTitle" idx="1"/>
          </p:nvPr>
        </p:nvSpPr>
        <p:spPr>
          <a:xfrm>
            <a:off x="7613700" y="4624400"/>
            <a:ext cx="10620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-GB" sz="1300"/>
              <a:t>2025-11-07</a:t>
            </a:r>
            <a:endParaRPr sz="1300"/>
          </a:p>
        </p:txBody>
      </p:sp>
      <p:sp>
        <p:nvSpPr>
          <p:cNvPr id="1348" name="Google Shape;1348;p1"/>
          <p:cNvSpPr txBox="1"/>
          <p:nvPr/>
        </p:nvSpPr>
        <p:spPr>
          <a:xfrm>
            <a:off x="2801650" y="3679150"/>
            <a:ext cx="11763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349" name="Google Shape;1349;p1"/>
          <p:cNvSpPr txBox="1"/>
          <p:nvPr/>
        </p:nvSpPr>
        <p:spPr>
          <a:xfrm>
            <a:off x="2535800" y="4624400"/>
            <a:ext cx="12537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pic>
        <p:nvPicPr>
          <p:cNvPr id="1350" name="Google Shape;1350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832225"/>
            <a:ext cx="1310325" cy="31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5" name="Google Shape;1785;g39c5961515f_10_5"/>
          <p:cNvPicPr preferRelativeResize="0"/>
          <p:nvPr/>
        </p:nvPicPr>
        <p:blipFill rotWithShape="1">
          <a:blip r:embed="rId1"/>
          <a:srcRect l="7209" t="6846"/>
          <a:stretch>
            <a:fillRect/>
          </a:stretch>
        </p:blipFill>
        <p:spPr>
          <a:xfrm>
            <a:off x="188058" y="1116375"/>
            <a:ext cx="3979799" cy="372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Google Shape;1786;g39c5961515f_10_5"/>
          <p:cNvSpPr txBox="1"/>
          <p:nvPr/>
        </p:nvSpPr>
        <p:spPr>
          <a:xfrm>
            <a:off x="4194950" y="973925"/>
            <a:ext cx="32160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87" name="Google Shape;1787;g39c5961515f_10_5"/>
          <p:cNvSpPr txBox="1"/>
          <p:nvPr/>
        </p:nvSpPr>
        <p:spPr>
          <a:xfrm>
            <a:off x="4257060" y="1687004"/>
            <a:ext cx="39798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持续协助改进操作行为</a:t>
            </a:r>
            <a:endParaRPr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88" name="Google Shape;1788;g39c5961515f_10_5"/>
          <p:cNvSpPr txBox="1"/>
          <p:nvPr/>
        </p:nvSpPr>
        <p:spPr>
          <a:xfrm>
            <a:off x="4120088" y="3138993"/>
            <a:ext cx="345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协助分析未遂事件，给出相应的建议措施</a:t>
            </a:r>
            <a:endParaRPr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89" name="Google Shape;1789;g39c5961515f_10_5"/>
          <p:cNvSpPr txBox="1"/>
          <p:nvPr/>
        </p:nvSpPr>
        <p:spPr>
          <a:xfrm>
            <a:off x="4038534" y="3762458"/>
            <a:ext cx="32160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协助分析工艺变更的影响</a:t>
            </a:r>
            <a:endParaRPr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90" name="Google Shape;1790;g39c5961515f_10_5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8658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200"/>
              <a:t>索尔维技术许可：运行支持技术服务</a:t>
            </a:r>
            <a:endParaRPr sz="22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/>
          </a:p>
        </p:txBody>
      </p:sp>
      <p:sp>
        <p:nvSpPr>
          <p:cNvPr id="1791" name="Google Shape;1791;g39c5961515f_10_5"/>
          <p:cNvSpPr txBox="1"/>
          <p:nvPr/>
        </p:nvSpPr>
        <p:spPr>
          <a:xfrm>
            <a:off x="3732104" y="358899"/>
            <a:ext cx="49014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持续协助辨别运</a:t>
            </a:r>
            <a:r>
              <a:rPr lang="en-GB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行</a:t>
            </a:r>
            <a:r>
              <a:rPr lang="en-GB">
                <a:solidFill>
                  <a:srgbClr val="000000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过程</a:t>
            </a:r>
            <a:r>
              <a:rPr lang="en-GB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符合原始设计意图</a:t>
            </a:r>
            <a:endParaRPr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92" name="Google Shape;1792;g39c5961515f_10_5"/>
          <p:cNvSpPr txBox="1"/>
          <p:nvPr/>
        </p:nvSpPr>
        <p:spPr>
          <a:xfrm>
            <a:off x="4120097" y="1050470"/>
            <a:ext cx="40836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持续协助识别或交流工艺中的新风险，提出相应的改进和防护措施，并</a:t>
            </a:r>
            <a:r>
              <a:rPr lang="en-GB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参考其他装置的</a:t>
            </a:r>
            <a:r>
              <a:rPr lang="en-GB">
                <a:solidFill>
                  <a:srgbClr val="000000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经验</a:t>
            </a:r>
            <a:endParaRPr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cxnSp>
        <p:nvCxnSpPr>
          <p:cNvPr id="1793" name="Google Shape;1793;g39c5961515f_10_5"/>
          <p:cNvCxnSpPr/>
          <p:nvPr/>
        </p:nvCxnSpPr>
        <p:spPr>
          <a:xfrm rot="10800000" flipH="1">
            <a:off x="556500" y="791200"/>
            <a:ext cx="3180000" cy="1139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794" name="Google Shape;1794;g39c5961515f_10_5"/>
          <p:cNvCxnSpPr/>
          <p:nvPr/>
        </p:nvCxnSpPr>
        <p:spPr>
          <a:xfrm rot="10800000" flipH="1">
            <a:off x="3444575" y="1360750"/>
            <a:ext cx="636300" cy="401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795" name="Google Shape;1795;g39c5961515f_10_5"/>
          <p:cNvCxnSpPr/>
          <p:nvPr/>
        </p:nvCxnSpPr>
        <p:spPr>
          <a:xfrm rot="10800000" flipH="1">
            <a:off x="3923825" y="1877163"/>
            <a:ext cx="342000" cy="341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796" name="Google Shape;1796;g39c5961515f_10_5"/>
          <p:cNvCxnSpPr/>
          <p:nvPr/>
        </p:nvCxnSpPr>
        <p:spPr>
          <a:xfrm rot="10800000" flipH="1">
            <a:off x="872975" y="3352825"/>
            <a:ext cx="3241800" cy="335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797" name="Google Shape;1797;g39c5961515f_10_5"/>
          <p:cNvCxnSpPr/>
          <p:nvPr/>
        </p:nvCxnSpPr>
        <p:spPr>
          <a:xfrm rot="10800000" flipH="1">
            <a:off x="1439325" y="3966900"/>
            <a:ext cx="2599200" cy="83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" name="Google Shape;1475;g39c61d88940_0_4766"/>
          <p:cNvSpPr txBox="1"/>
          <p:nvPr/>
        </p:nvSpPr>
        <p:spPr>
          <a:xfrm>
            <a:off x="284319" y="4875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7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</a:fld>
            <a:endParaRPr sz="700" b="0" i="0" u="none" strike="noStrike" cap="none" dirty="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6"/>
          <p:cNvSpPr txBox="1"/>
          <p:nvPr/>
        </p:nvSpPr>
        <p:spPr>
          <a:xfrm>
            <a:off x="354920" y="1324217"/>
            <a:ext cx="73254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021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索尔维先进且成熟的许可技术，基于全球大型装置的丰富安全运行经验</a:t>
            </a:r>
            <a:endParaRPr sz="140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0215" marR="0" lvl="0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具备深厚工厂实践和运行经验，且熟悉中国法规标准的本土化技术团队</a:t>
            </a:r>
            <a:endParaRPr sz="140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0215" marR="0" lvl="0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工程设计和施工建造过程中的答疑和质量检查</a:t>
            </a:r>
            <a:endParaRPr sz="140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0215" marR="0" lvl="0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包含本地和国外专家的培训团队</a:t>
            </a:r>
            <a:endParaRPr sz="140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0215" lvl="0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包含本地和国外专家的调试团队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0215" marR="0" lvl="0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包含本地和国外专家的技术服务团队，在生产阶段提供运行服务，聚焦工厂安全管理和运行优化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40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3" name="Google Shape;1803;p6"/>
          <p:cNvSpPr txBox="1">
            <a:spLocks noGrp="1"/>
          </p:cNvSpPr>
          <p:nvPr>
            <p:ph type="title" idx="4294967295"/>
          </p:nvPr>
        </p:nvSpPr>
        <p:spPr>
          <a:xfrm>
            <a:off x="252000" y="198000"/>
            <a:ext cx="86586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2200"/>
              <a:t>作为合作方，索尔维如何保证被许可工厂的安全运行</a:t>
            </a:r>
            <a:endParaRPr sz="2200"/>
          </a:p>
        </p:txBody>
      </p:sp>
      <p:sp>
        <p:nvSpPr>
          <p:cNvPr id="2" name="Google Shape;1475;g39c61d88940_0_4766"/>
          <p:cNvSpPr txBox="1"/>
          <p:nvPr/>
        </p:nvSpPr>
        <p:spPr>
          <a:xfrm>
            <a:off x="284319" y="4875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7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</a:fld>
            <a:endParaRPr sz="700" b="0" i="0" u="none" strike="noStrike" cap="none" dirty="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8" name="Google Shape;1808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1259" y="78258"/>
            <a:ext cx="9126179" cy="49869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75;g39c61d88940_0_4766"/>
          <p:cNvSpPr txBox="1"/>
          <p:nvPr/>
        </p:nvSpPr>
        <p:spPr>
          <a:xfrm>
            <a:off x="284319" y="4875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7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</a:fld>
            <a:endParaRPr sz="700" b="0" i="0" u="none" strike="noStrike" cap="none" dirty="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39c61d88940_0_5953"/>
          <p:cNvSpPr/>
          <p:nvPr/>
        </p:nvSpPr>
        <p:spPr>
          <a:xfrm>
            <a:off x="13625" y="1792900"/>
            <a:ext cx="9144000" cy="335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4" name="Google Shape;1814;g39c61d88940_0_5953"/>
          <p:cNvSpPr txBox="1">
            <a:spLocks noGrp="1"/>
          </p:cNvSpPr>
          <p:nvPr>
            <p:ph type="ctrTitle"/>
          </p:nvPr>
        </p:nvSpPr>
        <p:spPr>
          <a:xfrm>
            <a:off x="1819625" y="727775"/>
            <a:ext cx="5532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GB" sz="2600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谢谢</a:t>
            </a:r>
            <a:endParaRPr sz="260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pic>
        <p:nvPicPr>
          <p:cNvPr id="1815" name="Google Shape;1815;g39c61d88940_0_595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063124" y="2265424"/>
            <a:ext cx="5045002" cy="210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39c61d88940_0_5953"/>
          <p:cNvSpPr/>
          <p:nvPr/>
        </p:nvSpPr>
        <p:spPr>
          <a:xfrm>
            <a:off x="13625" y="1792900"/>
            <a:ext cx="9144000" cy="335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4" name="Google Shape;1814;g39c61d88940_0_5953"/>
          <p:cNvSpPr txBox="1">
            <a:spLocks noGrp="1"/>
          </p:cNvSpPr>
          <p:nvPr>
            <p:ph type="ctrTitle"/>
          </p:nvPr>
        </p:nvSpPr>
        <p:spPr>
          <a:xfrm>
            <a:off x="1819625" y="727775"/>
            <a:ext cx="5532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GB" sz="2600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谢谢</a:t>
            </a:r>
            <a:endParaRPr sz="260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pic>
        <p:nvPicPr>
          <p:cNvPr id="1815" name="Google Shape;1815;g39c61d88940_0_595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063124" y="2265424"/>
            <a:ext cx="5045002" cy="210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39c61d88940_0_5953"/>
          <p:cNvSpPr/>
          <p:nvPr/>
        </p:nvSpPr>
        <p:spPr>
          <a:xfrm>
            <a:off x="13625" y="1792900"/>
            <a:ext cx="9144000" cy="335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4" name="Google Shape;1814;g39c61d88940_0_5953"/>
          <p:cNvSpPr txBox="1">
            <a:spLocks noGrp="1"/>
          </p:cNvSpPr>
          <p:nvPr>
            <p:ph type="ctrTitle"/>
          </p:nvPr>
        </p:nvSpPr>
        <p:spPr>
          <a:xfrm>
            <a:off x="1819625" y="727775"/>
            <a:ext cx="5532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GB" sz="2600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谢谢</a:t>
            </a:r>
            <a:endParaRPr sz="260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pic>
        <p:nvPicPr>
          <p:cNvPr id="1815" name="Google Shape;1815;g39c61d88940_0_595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063124" y="2265424"/>
            <a:ext cx="5045002" cy="210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7"/>
        </a:solidFill>
        <a:effectLst/>
      </p:bgPr>
    </p:bg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5" name="Google Shape;1355;g39ccf20d293_0_509"/>
          <p:cNvPicPr preferRelativeResize="0"/>
          <p:nvPr/>
        </p:nvPicPr>
        <p:blipFill rotWithShape="1">
          <a:blip r:embed="rId1"/>
          <a:srcRect l="12689" r="15978"/>
          <a:stretch>
            <a:fillRect/>
          </a:stretch>
        </p:blipFill>
        <p:spPr>
          <a:xfrm>
            <a:off x="3643274" y="4050"/>
            <a:ext cx="5500723" cy="51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g39ccf20d293_0_509"/>
          <p:cNvSpPr/>
          <p:nvPr/>
        </p:nvSpPr>
        <p:spPr>
          <a:xfrm rot="10800000">
            <a:off x="-199350" y="726525"/>
            <a:ext cx="4874700" cy="168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357" name="Google Shape;1357;g39ccf20d293_0_509"/>
          <p:cNvSpPr txBox="1"/>
          <p:nvPr/>
        </p:nvSpPr>
        <p:spPr>
          <a:xfrm>
            <a:off x="338300" y="924700"/>
            <a:ext cx="42810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GB" sz="22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立身</a:t>
            </a:r>
            <a:r>
              <a:rPr lang="en-GB" sz="2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必需化学品</a:t>
            </a:r>
            <a:endParaRPr sz="2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GB" sz="2200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推动技术进步</a:t>
            </a:r>
            <a:endParaRPr sz="2200">
              <a:solidFill>
                <a:schemeClr val="l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GB" sz="2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世代传承</a:t>
            </a:r>
            <a:endParaRPr sz="2200">
              <a:solidFill>
                <a:schemeClr val="l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359" name="Google Shape;1359;g39ccf20d293_0_509"/>
          <p:cNvSpPr/>
          <p:nvPr/>
        </p:nvSpPr>
        <p:spPr>
          <a:xfrm>
            <a:off x="1032100" y="2747000"/>
            <a:ext cx="7191900" cy="15666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60" name="Google Shape;1360;g39ccf20d293_0_509"/>
          <p:cNvGrpSpPr/>
          <p:nvPr/>
        </p:nvGrpSpPr>
        <p:grpSpPr>
          <a:xfrm>
            <a:off x="1405985" y="2890002"/>
            <a:ext cx="277709" cy="217379"/>
            <a:chOff x="8752670" y="3951402"/>
            <a:chExt cx="824552" cy="645424"/>
          </a:xfrm>
        </p:grpSpPr>
        <p:sp>
          <p:nvSpPr>
            <p:cNvPr id="1361" name="Google Shape;1361;g39ccf20d293_0_509"/>
            <p:cNvSpPr/>
            <p:nvPr/>
          </p:nvSpPr>
          <p:spPr>
            <a:xfrm>
              <a:off x="8752670" y="4568394"/>
              <a:ext cx="824552" cy="28432"/>
            </a:xfrm>
            <a:custGeom>
              <a:avLst/>
              <a:gdLst/>
              <a:ahLst/>
              <a:cxnLst/>
              <a:rect l="l" t="t" r="r" b="b"/>
              <a:pathLst>
                <a:path w="824552" h="28432" extrusionOk="0">
                  <a:moveTo>
                    <a:pt x="796119" y="14216"/>
                  </a:moveTo>
                  <a:cubicBezTo>
                    <a:pt x="796119" y="6634"/>
                    <a:pt x="802754" y="0"/>
                    <a:pt x="810336" y="0"/>
                  </a:cubicBezTo>
                  <a:lnTo>
                    <a:pt x="810336" y="0"/>
                  </a:lnTo>
                  <a:cubicBezTo>
                    <a:pt x="817918" y="0"/>
                    <a:pt x="824552" y="6634"/>
                    <a:pt x="824552" y="14216"/>
                  </a:cubicBezTo>
                  <a:lnTo>
                    <a:pt x="824552" y="14216"/>
                  </a:lnTo>
                  <a:cubicBezTo>
                    <a:pt x="824552" y="21798"/>
                    <a:pt x="817918" y="28433"/>
                    <a:pt x="810336" y="28433"/>
                  </a:cubicBezTo>
                  <a:lnTo>
                    <a:pt x="810336" y="28433"/>
                  </a:lnTo>
                  <a:cubicBezTo>
                    <a:pt x="802754" y="28433"/>
                    <a:pt x="796119" y="21798"/>
                    <a:pt x="796119" y="14216"/>
                  </a:cubicBezTo>
                  <a:close/>
                  <a:moveTo>
                    <a:pt x="729776" y="14216"/>
                  </a:moveTo>
                  <a:cubicBezTo>
                    <a:pt x="729776" y="6634"/>
                    <a:pt x="736410" y="0"/>
                    <a:pt x="743993" y="0"/>
                  </a:cubicBezTo>
                  <a:lnTo>
                    <a:pt x="743993" y="0"/>
                  </a:lnTo>
                  <a:cubicBezTo>
                    <a:pt x="751575" y="0"/>
                    <a:pt x="758209" y="6634"/>
                    <a:pt x="758209" y="14216"/>
                  </a:cubicBezTo>
                  <a:lnTo>
                    <a:pt x="758209" y="14216"/>
                  </a:lnTo>
                  <a:cubicBezTo>
                    <a:pt x="758209" y="21798"/>
                    <a:pt x="751575" y="28433"/>
                    <a:pt x="743993" y="28433"/>
                  </a:cubicBezTo>
                  <a:lnTo>
                    <a:pt x="743993" y="28433"/>
                  </a:lnTo>
                  <a:cubicBezTo>
                    <a:pt x="736410" y="28433"/>
                    <a:pt x="729776" y="21798"/>
                    <a:pt x="729776" y="14216"/>
                  </a:cubicBezTo>
                  <a:close/>
                  <a:moveTo>
                    <a:pt x="663433" y="14216"/>
                  </a:moveTo>
                  <a:cubicBezTo>
                    <a:pt x="663433" y="6634"/>
                    <a:pt x="670067" y="0"/>
                    <a:pt x="677649" y="0"/>
                  </a:cubicBezTo>
                  <a:lnTo>
                    <a:pt x="677649" y="0"/>
                  </a:lnTo>
                  <a:cubicBezTo>
                    <a:pt x="685231" y="0"/>
                    <a:pt x="691866" y="6634"/>
                    <a:pt x="691866" y="14216"/>
                  </a:cubicBezTo>
                  <a:lnTo>
                    <a:pt x="691866" y="14216"/>
                  </a:lnTo>
                  <a:cubicBezTo>
                    <a:pt x="691866" y="21798"/>
                    <a:pt x="685231" y="28433"/>
                    <a:pt x="677649" y="28433"/>
                  </a:cubicBezTo>
                  <a:lnTo>
                    <a:pt x="677649" y="28433"/>
                  </a:lnTo>
                  <a:cubicBezTo>
                    <a:pt x="670067" y="28433"/>
                    <a:pt x="663433" y="21798"/>
                    <a:pt x="663433" y="14216"/>
                  </a:cubicBezTo>
                  <a:close/>
                  <a:moveTo>
                    <a:pt x="597090" y="14216"/>
                  </a:moveTo>
                  <a:cubicBezTo>
                    <a:pt x="597090" y="6634"/>
                    <a:pt x="603724" y="0"/>
                    <a:pt x="611306" y="0"/>
                  </a:cubicBezTo>
                  <a:lnTo>
                    <a:pt x="611306" y="0"/>
                  </a:lnTo>
                  <a:cubicBezTo>
                    <a:pt x="618888" y="0"/>
                    <a:pt x="625522" y="6634"/>
                    <a:pt x="625522" y="14216"/>
                  </a:cubicBezTo>
                  <a:lnTo>
                    <a:pt x="625522" y="14216"/>
                  </a:lnTo>
                  <a:cubicBezTo>
                    <a:pt x="625522" y="21798"/>
                    <a:pt x="618888" y="28433"/>
                    <a:pt x="611306" y="28433"/>
                  </a:cubicBezTo>
                  <a:lnTo>
                    <a:pt x="611306" y="28433"/>
                  </a:lnTo>
                  <a:cubicBezTo>
                    <a:pt x="603724" y="28433"/>
                    <a:pt x="597090" y="21798"/>
                    <a:pt x="597090" y="14216"/>
                  </a:cubicBezTo>
                  <a:close/>
                  <a:moveTo>
                    <a:pt x="530746" y="14216"/>
                  </a:moveTo>
                  <a:cubicBezTo>
                    <a:pt x="530746" y="6634"/>
                    <a:pt x="537381" y="0"/>
                    <a:pt x="544963" y="0"/>
                  </a:cubicBezTo>
                  <a:lnTo>
                    <a:pt x="544963" y="0"/>
                  </a:lnTo>
                  <a:cubicBezTo>
                    <a:pt x="552545" y="0"/>
                    <a:pt x="559179" y="6634"/>
                    <a:pt x="559179" y="14216"/>
                  </a:cubicBezTo>
                  <a:lnTo>
                    <a:pt x="559179" y="14216"/>
                  </a:lnTo>
                  <a:cubicBezTo>
                    <a:pt x="559179" y="21798"/>
                    <a:pt x="552545" y="28433"/>
                    <a:pt x="544963" y="28433"/>
                  </a:cubicBezTo>
                  <a:lnTo>
                    <a:pt x="544963" y="28433"/>
                  </a:lnTo>
                  <a:cubicBezTo>
                    <a:pt x="537381" y="28433"/>
                    <a:pt x="530746" y="21798"/>
                    <a:pt x="530746" y="14216"/>
                  </a:cubicBezTo>
                  <a:close/>
                  <a:moveTo>
                    <a:pt x="464403" y="14216"/>
                  </a:moveTo>
                  <a:cubicBezTo>
                    <a:pt x="464403" y="6634"/>
                    <a:pt x="471037" y="0"/>
                    <a:pt x="478619" y="0"/>
                  </a:cubicBezTo>
                  <a:lnTo>
                    <a:pt x="478619" y="0"/>
                  </a:lnTo>
                  <a:cubicBezTo>
                    <a:pt x="486202" y="0"/>
                    <a:pt x="492836" y="6634"/>
                    <a:pt x="492836" y="14216"/>
                  </a:cubicBezTo>
                  <a:lnTo>
                    <a:pt x="492836" y="14216"/>
                  </a:lnTo>
                  <a:cubicBezTo>
                    <a:pt x="492836" y="21798"/>
                    <a:pt x="486202" y="28433"/>
                    <a:pt x="478619" y="28433"/>
                  </a:cubicBezTo>
                  <a:lnTo>
                    <a:pt x="478619" y="28433"/>
                  </a:lnTo>
                  <a:cubicBezTo>
                    <a:pt x="471037" y="28433"/>
                    <a:pt x="464403" y="21798"/>
                    <a:pt x="464403" y="14216"/>
                  </a:cubicBezTo>
                  <a:close/>
                  <a:moveTo>
                    <a:pt x="398060" y="14216"/>
                  </a:moveTo>
                  <a:cubicBezTo>
                    <a:pt x="398060" y="6634"/>
                    <a:pt x="404694" y="0"/>
                    <a:pt x="412276" y="0"/>
                  </a:cubicBezTo>
                  <a:lnTo>
                    <a:pt x="412276" y="0"/>
                  </a:lnTo>
                  <a:cubicBezTo>
                    <a:pt x="419858" y="0"/>
                    <a:pt x="426493" y="6634"/>
                    <a:pt x="426493" y="14216"/>
                  </a:cubicBezTo>
                  <a:lnTo>
                    <a:pt x="426493" y="14216"/>
                  </a:lnTo>
                  <a:cubicBezTo>
                    <a:pt x="426493" y="21798"/>
                    <a:pt x="419858" y="28433"/>
                    <a:pt x="412276" y="28433"/>
                  </a:cubicBezTo>
                  <a:lnTo>
                    <a:pt x="412276" y="28433"/>
                  </a:lnTo>
                  <a:cubicBezTo>
                    <a:pt x="404694" y="28433"/>
                    <a:pt x="398060" y="21798"/>
                    <a:pt x="398060" y="14216"/>
                  </a:cubicBezTo>
                  <a:close/>
                  <a:moveTo>
                    <a:pt x="331716" y="14216"/>
                  </a:moveTo>
                  <a:cubicBezTo>
                    <a:pt x="331716" y="6634"/>
                    <a:pt x="338351" y="0"/>
                    <a:pt x="345933" y="0"/>
                  </a:cubicBezTo>
                  <a:lnTo>
                    <a:pt x="345933" y="0"/>
                  </a:lnTo>
                  <a:cubicBezTo>
                    <a:pt x="353515" y="0"/>
                    <a:pt x="360149" y="6634"/>
                    <a:pt x="360149" y="14216"/>
                  </a:cubicBezTo>
                  <a:lnTo>
                    <a:pt x="360149" y="14216"/>
                  </a:lnTo>
                  <a:cubicBezTo>
                    <a:pt x="360149" y="21798"/>
                    <a:pt x="353515" y="28433"/>
                    <a:pt x="345933" y="28433"/>
                  </a:cubicBezTo>
                  <a:lnTo>
                    <a:pt x="345933" y="28433"/>
                  </a:lnTo>
                  <a:cubicBezTo>
                    <a:pt x="338351" y="28433"/>
                    <a:pt x="331716" y="21798"/>
                    <a:pt x="331716" y="14216"/>
                  </a:cubicBezTo>
                  <a:close/>
                  <a:moveTo>
                    <a:pt x="265373" y="14216"/>
                  </a:moveTo>
                  <a:cubicBezTo>
                    <a:pt x="265373" y="6634"/>
                    <a:pt x="272007" y="0"/>
                    <a:pt x="279590" y="0"/>
                  </a:cubicBezTo>
                  <a:lnTo>
                    <a:pt x="279590" y="0"/>
                  </a:lnTo>
                  <a:cubicBezTo>
                    <a:pt x="287172" y="0"/>
                    <a:pt x="293806" y="6634"/>
                    <a:pt x="293806" y="14216"/>
                  </a:cubicBezTo>
                  <a:lnTo>
                    <a:pt x="293806" y="14216"/>
                  </a:lnTo>
                  <a:cubicBezTo>
                    <a:pt x="293806" y="21798"/>
                    <a:pt x="287172" y="28433"/>
                    <a:pt x="279590" y="28433"/>
                  </a:cubicBezTo>
                  <a:lnTo>
                    <a:pt x="279590" y="28433"/>
                  </a:lnTo>
                  <a:cubicBezTo>
                    <a:pt x="272007" y="28433"/>
                    <a:pt x="265373" y="21798"/>
                    <a:pt x="265373" y="14216"/>
                  </a:cubicBezTo>
                  <a:close/>
                  <a:moveTo>
                    <a:pt x="199030" y="14216"/>
                  </a:moveTo>
                  <a:cubicBezTo>
                    <a:pt x="199030" y="6634"/>
                    <a:pt x="205664" y="0"/>
                    <a:pt x="213246" y="0"/>
                  </a:cubicBezTo>
                  <a:lnTo>
                    <a:pt x="213246" y="0"/>
                  </a:lnTo>
                  <a:cubicBezTo>
                    <a:pt x="220828" y="0"/>
                    <a:pt x="227463" y="6634"/>
                    <a:pt x="227463" y="14216"/>
                  </a:cubicBezTo>
                  <a:lnTo>
                    <a:pt x="227463" y="14216"/>
                  </a:lnTo>
                  <a:cubicBezTo>
                    <a:pt x="227463" y="21798"/>
                    <a:pt x="220828" y="28433"/>
                    <a:pt x="213246" y="28433"/>
                  </a:cubicBezTo>
                  <a:lnTo>
                    <a:pt x="213246" y="28433"/>
                  </a:lnTo>
                  <a:cubicBezTo>
                    <a:pt x="205664" y="28433"/>
                    <a:pt x="199030" y="21798"/>
                    <a:pt x="199030" y="14216"/>
                  </a:cubicBezTo>
                  <a:close/>
                  <a:moveTo>
                    <a:pt x="132687" y="14216"/>
                  </a:moveTo>
                  <a:cubicBezTo>
                    <a:pt x="132687" y="6634"/>
                    <a:pt x="139321" y="0"/>
                    <a:pt x="146903" y="0"/>
                  </a:cubicBezTo>
                  <a:lnTo>
                    <a:pt x="146903" y="0"/>
                  </a:lnTo>
                  <a:cubicBezTo>
                    <a:pt x="154485" y="0"/>
                    <a:pt x="161119" y="6634"/>
                    <a:pt x="161119" y="14216"/>
                  </a:cubicBezTo>
                  <a:lnTo>
                    <a:pt x="161119" y="14216"/>
                  </a:lnTo>
                  <a:cubicBezTo>
                    <a:pt x="161119" y="21798"/>
                    <a:pt x="154485" y="28433"/>
                    <a:pt x="146903" y="28433"/>
                  </a:cubicBezTo>
                  <a:lnTo>
                    <a:pt x="146903" y="28433"/>
                  </a:lnTo>
                  <a:cubicBezTo>
                    <a:pt x="139321" y="28433"/>
                    <a:pt x="132687" y="21798"/>
                    <a:pt x="132687" y="14216"/>
                  </a:cubicBezTo>
                  <a:close/>
                  <a:moveTo>
                    <a:pt x="66343" y="14216"/>
                  </a:moveTo>
                  <a:cubicBezTo>
                    <a:pt x="66343" y="6634"/>
                    <a:pt x="72978" y="0"/>
                    <a:pt x="80560" y="0"/>
                  </a:cubicBezTo>
                  <a:lnTo>
                    <a:pt x="80560" y="0"/>
                  </a:lnTo>
                  <a:cubicBezTo>
                    <a:pt x="88142" y="0"/>
                    <a:pt x="94776" y="6634"/>
                    <a:pt x="94776" y="14216"/>
                  </a:cubicBezTo>
                  <a:lnTo>
                    <a:pt x="94776" y="14216"/>
                  </a:lnTo>
                  <a:cubicBezTo>
                    <a:pt x="94776" y="21798"/>
                    <a:pt x="88142" y="28433"/>
                    <a:pt x="80560" y="28433"/>
                  </a:cubicBezTo>
                  <a:lnTo>
                    <a:pt x="80560" y="28433"/>
                  </a:lnTo>
                  <a:cubicBezTo>
                    <a:pt x="72978" y="28433"/>
                    <a:pt x="66343" y="21798"/>
                    <a:pt x="66343" y="14216"/>
                  </a:cubicBezTo>
                  <a:close/>
                  <a:moveTo>
                    <a:pt x="0" y="14216"/>
                  </a:moveTo>
                  <a:cubicBezTo>
                    <a:pt x="0" y="6634"/>
                    <a:pt x="6634" y="0"/>
                    <a:pt x="14216" y="0"/>
                  </a:cubicBezTo>
                  <a:lnTo>
                    <a:pt x="14216" y="0"/>
                  </a:lnTo>
                  <a:cubicBezTo>
                    <a:pt x="21799" y="0"/>
                    <a:pt x="28433" y="6634"/>
                    <a:pt x="28433" y="14216"/>
                  </a:cubicBezTo>
                  <a:lnTo>
                    <a:pt x="28433" y="14216"/>
                  </a:lnTo>
                  <a:cubicBezTo>
                    <a:pt x="28433" y="21798"/>
                    <a:pt x="21799" y="28433"/>
                    <a:pt x="14216" y="28433"/>
                  </a:cubicBezTo>
                  <a:lnTo>
                    <a:pt x="14216" y="28433"/>
                  </a:lnTo>
                  <a:cubicBezTo>
                    <a:pt x="6634" y="28433"/>
                    <a:pt x="0" y="21798"/>
                    <a:pt x="0" y="142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2" name="Google Shape;1362;g39ccf20d293_0_509"/>
            <p:cNvSpPr/>
            <p:nvPr/>
          </p:nvSpPr>
          <p:spPr>
            <a:xfrm>
              <a:off x="9048940" y="4409170"/>
              <a:ext cx="269543" cy="124156"/>
            </a:xfrm>
            <a:custGeom>
              <a:avLst/>
              <a:gdLst/>
              <a:ahLst/>
              <a:cxnLst/>
              <a:rect l="l" t="t" r="r" b="b"/>
              <a:pathLst>
                <a:path w="269543" h="124156" extrusionOk="0">
                  <a:moveTo>
                    <a:pt x="11752" y="124157"/>
                  </a:moveTo>
                  <a:cubicBezTo>
                    <a:pt x="9857" y="124157"/>
                    <a:pt x="7013" y="123209"/>
                    <a:pt x="5118" y="122261"/>
                  </a:cubicBezTo>
                  <a:cubicBezTo>
                    <a:pt x="-569" y="118470"/>
                    <a:pt x="-1516" y="110888"/>
                    <a:pt x="2275" y="106149"/>
                  </a:cubicBezTo>
                  <a:cubicBezTo>
                    <a:pt x="51558" y="34119"/>
                    <a:pt x="134961" y="0"/>
                    <a:pt x="258170" y="0"/>
                  </a:cubicBezTo>
                  <a:cubicBezTo>
                    <a:pt x="264804" y="0"/>
                    <a:pt x="269543" y="5687"/>
                    <a:pt x="269543" y="11373"/>
                  </a:cubicBezTo>
                  <a:cubicBezTo>
                    <a:pt x="269543" y="17060"/>
                    <a:pt x="263857" y="22746"/>
                    <a:pt x="258170" y="22746"/>
                  </a:cubicBezTo>
                  <a:cubicBezTo>
                    <a:pt x="141596" y="22746"/>
                    <a:pt x="66722" y="53075"/>
                    <a:pt x="21230" y="119418"/>
                  </a:cubicBezTo>
                  <a:cubicBezTo>
                    <a:pt x="19334" y="123209"/>
                    <a:pt x="15543" y="124157"/>
                    <a:pt x="11752" y="124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3" name="Google Shape;1363;g39ccf20d293_0_509"/>
            <p:cNvSpPr/>
            <p:nvPr/>
          </p:nvSpPr>
          <p:spPr>
            <a:xfrm>
              <a:off x="9344900" y="4409049"/>
              <a:ext cx="221070" cy="124277"/>
            </a:xfrm>
            <a:custGeom>
              <a:avLst/>
              <a:gdLst/>
              <a:ahLst/>
              <a:cxnLst/>
              <a:rect l="l" t="t" r="r" b="b"/>
              <a:pathLst>
                <a:path w="221070" h="124277" extrusionOk="0">
                  <a:moveTo>
                    <a:pt x="208628" y="124277"/>
                  </a:moveTo>
                  <a:cubicBezTo>
                    <a:pt x="204837" y="124277"/>
                    <a:pt x="201046" y="122382"/>
                    <a:pt x="199151" y="118591"/>
                  </a:cubicBezTo>
                  <a:cubicBezTo>
                    <a:pt x="161240" y="61725"/>
                    <a:pt x="101531" y="32345"/>
                    <a:pt x="10546" y="23815"/>
                  </a:cubicBezTo>
                  <a:cubicBezTo>
                    <a:pt x="3912" y="22867"/>
                    <a:pt x="-827" y="17180"/>
                    <a:pt x="121" y="10546"/>
                  </a:cubicBezTo>
                  <a:cubicBezTo>
                    <a:pt x="1069" y="3912"/>
                    <a:pt x="6755" y="-827"/>
                    <a:pt x="13389" y="121"/>
                  </a:cubicBezTo>
                  <a:cubicBezTo>
                    <a:pt x="110061" y="8651"/>
                    <a:pt x="177352" y="42770"/>
                    <a:pt x="219054" y="104374"/>
                  </a:cubicBezTo>
                  <a:cubicBezTo>
                    <a:pt x="222845" y="110061"/>
                    <a:pt x="220949" y="116695"/>
                    <a:pt x="216210" y="120486"/>
                  </a:cubicBezTo>
                  <a:cubicBezTo>
                    <a:pt x="213367" y="124277"/>
                    <a:pt x="210524" y="124277"/>
                    <a:pt x="208628" y="1242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4" name="Google Shape;1364;g39ccf20d293_0_509"/>
            <p:cNvSpPr/>
            <p:nvPr/>
          </p:nvSpPr>
          <p:spPr>
            <a:xfrm>
              <a:off x="9157364" y="3951402"/>
              <a:ext cx="298544" cy="408485"/>
            </a:xfrm>
            <a:custGeom>
              <a:avLst/>
              <a:gdLst/>
              <a:ahLst/>
              <a:cxnLst/>
              <a:rect l="l" t="t" r="r" b="b"/>
              <a:pathLst>
                <a:path w="298544" h="408485" extrusionOk="0">
                  <a:moveTo>
                    <a:pt x="149746" y="408485"/>
                  </a:moveTo>
                  <a:cubicBezTo>
                    <a:pt x="58761" y="408485"/>
                    <a:pt x="0" y="333612"/>
                    <a:pt x="0" y="216090"/>
                  </a:cubicBezTo>
                  <a:lnTo>
                    <a:pt x="0" y="138373"/>
                  </a:lnTo>
                  <a:cubicBezTo>
                    <a:pt x="0" y="58761"/>
                    <a:pt x="64448" y="0"/>
                    <a:pt x="149746" y="0"/>
                  </a:cubicBezTo>
                  <a:cubicBezTo>
                    <a:pt x="235045" y="0"/>
                    <a:pt x="298545" y="58761"/>
                    <a:pt x="298545" y="138373"/>
                  </a:cubicBezTo>
                  <a:lnTo>
                    <a:pt x="298545" y="216090"/>
                  </a:lnTo>
                  <a:cubicBezTo>
                    <a:pt x="298545" y="326978"/>
                    <a:pt x="235993" y="408485"/>
                    <a:pt x="149746" y="408485"/>
                  </a:cubicBezTo>
                  <a:close/>
                  <a:moveTo>
                    <a:pt x="149746" y="23694"/>
                  </a:moveTo>
                  <a:cubicBezTo>
                    <a:pt x="76769" y="23694"/>
                    <a:pt x="24642" y="72030"/>
                    <a:pt x="24642" y="138373"/>
                  </a:cubicBezTo>
                  <a:lnTo>
                    <a:pt x="24642" y="216090"/>
                  </a:lnTo>
                  <a:cubicBezTo>
                    <a:pt x="24642" y="318448"/>
                    <a:pt x="73925" y="384791"/>
                    <a:pt x="149746" y="384791"/>
                  </a:cubicBezTo>
                  <a:cubicBezTo>
                    <a:pt x="222724" y="384791"/>
                    <a:pt x="274851" y="313709"/>
                    <a:pt x="274851" y="216090"/>
                  </a:cubicBezTo>
                  <a:lnTo>
                    <a:pt x="274851" y="138373"/>
                  </a:lnTo>
                  <a:cubicBezTo>
                    <a:pt x="275799" y="72030"/>
                    <a:pt x="222724" y="23694"/>
                    <a:pt x="149746" y="236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365" name="Google Shape;1365;g39ccf20d293_0_509"/>
            <p:cNvGrpSpPr/>
            <p:nvPr/>
          </p:nvGrpSpPr>
          <p:grpSpPr>
            <a:xfrm>
              <a:off x="9241638" y="4328611"/>
              <a:ext cx="128024" cy="185761"/>
              <a:chOff x="9241638" y="4328611"/>
              <a:chExt cx="128024" cy="185761"/>
            </a:xfrm>
          </p:grpSpPr>
          <p:sp>
            <p:nvSpPr>
              <p:cNvPr id="1366" name="Google Shape;1366;g39ccf20d293_0_509"/>
              <p:cNvSpPr/>
              <p:nvPr/>
            </p:nvSpPr>
            <p:spPr>
              <a:xfrm>
                <a:off x="9241638" y="4328611"/>
                <a:ext cx="128024" cy="185761"/>
              </a:xfrm>
              <a:custGeom>
                <a:avLst/>
                <a:gdLst/>
                <a:ahLst/>
                <a:cxnLst/>
                <a:rect l="l" t="t" r="r" b="b"/>
                <a:pathLst>
                  <a:path w="128024" h="185761" extrusionOk="0">
                    <a:moveTo>
                      <a:pt x="64525" y="185761"/>
                    </a:moveTo>
                    <a:cubicBezTo>
                      <a:pt x="64525" y="185761"/>
                      <a:pt x="64525" y="185761"/>
                      <a:pt x="64525" y="185761"/>
                    </a:cubicBezTo>
                    <a:cubicBezTo>
                      <a:pt x="60734" y="185761"/>
                      <a:pt x="55995" y="183866"/>
                      <a:pt x="54099" y="180075"/>
                    </a:cubicBezTo>
                    <a:lnTo>
                      <a:pt x="1972" y="91933"/>
                    </a:lnTo>
                    <a:cubicBezTo>
                      <a:pt x="-1819" y="86246"/>
                      <a:pt x="77" y="78664"/>
                      <a:pt x="5763" y="75821"/>
                    </a:cubicBezTo>
                    <a:cubicBezTo>
                      <a:pt x="11450" y="72030"/>
                      <a:pt x="19032" y="73925"/>
                      <a:pt x="21875" y="79612"/>
                    </a:cubicBezTo>
                    <a:lnTo>
                      <a:pt x="63577" y="150694"/>
                    </a:lnTo>
                    <a:lnTo>
                      <a:pt x="105278" y="82455"/>
                    </a:lnTo>
                    <a:lnTo>
                      <a:pt x="105278" y="11373"/>
                    </a:lnTo>
                    <a:cubicBezTo>
                      <a:pt x="105278" y="4739"/>
                      <a:pt x="110965" y="0"/>
                      <a:pt x="116651" y="0"/>
                    </a:cubicBezTo>
                    <a:cubicBezTo>
                      <a:pt x="122338" y="0"/>
                      <a:pt x="128025" y="5687"/>
                      <a:pt x="128025" y="11373"/>
                    </a:cubicBezTo>
                    <a:lnTo>
                      <a:pt x="128025" y="86246"/>
                    </a:lnTo>
                    <a:cubicBezTo>
                      <a:pt x="128025" y="88142"/>
                      <a:pt x="127077" y="90985"/>
                      <a:pt x="126129" y="92881"/>
                    </a:cubicBezTo>
                    <a:lnTo>
                      <a:pt x="72107" y="181022"/>
                    </a:lnTo>
                    <a:cubicBezTo>
                      <a:pt x="72107" y="183866"/>
                      <a:pt x="68316" y="185761"/>
                      <a:pt x="64525" y="1857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367" name="Google Shape;1367;g39ccf20d293_0_509"/>
              <p:cNvSpPr/>
              <p:nvPr/>
            </p:nvSpPr>
            <p:spPr>
              <a:xfrm>
                <a:off x="9242662" y="4328611"/>
                <a:ext cx="22850" cy="97619"/>
              </a:xfrm>
              <a:custGeom>
                <a:avLst/>
                <a:gdLst/>
                <a:ahLst/>
                <a:cxnLst/>
                <a:rect l="l" t="t" r="r" b="b"/>
                <a:pathLst>
                  <a:path w="22850" h="97619" extrusionOk="0">
                    <a:moveTo>
                      <a:pt x="11373" y="97619"/>
                    </a:moveTo>
                    <a:cubicBezTo>
                      <a:pt x="4739" y="97619"/>
                      <a:pt x="0" y="91933"/>
                      <a:pt x="0" y="86246"/>
                    </a:cubicBezTo>
                    <a:lnTo>
                      <a:pt x="0" y="11373"/>
                    </a:lnTo>
                    <a:cubicBezTo>
                      <a:pt x="0" y="4739"/>
                      <a:pt x="5687" y="0"/>
                      <a:pt x="11373" y="0"/>
                    </a:cubicBezTo>
                    <a:cubicBezTo>
                      <a:pt x="17060" y="0"/>
                      <a:pt x="22746" y="5687"/>
                      <a:pt x="22746" y="11373"/>
                    </a:cubicBezTo>
                    <a:lnTo>
                      <a:pt x="22746" y="86246"/>
                    </a:lnTo>
                    <a:cubicBezTo>
                      <a:pt x="23694" y="92881"/>
                      <a:pt x="18007" y="97619"/>
                      <a:pt x="11373" y="976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368" name="Google Shape;1368;g39ccf20d293_0_509"/>
            <p:cNvSpPr/>
            <p:nvPr/>
          </p:nvSpPr>
          <p:spPr>
            <a:xfrm>
              <a:off x="8784515" y="4442238"/>
              <a:ext cx="155916" cy="91089"/>
            </a:xfrm>
            <a:custGeom>
              <a:avLst/>
              <a:gdLst/>
              <a:ahLst/>
              <a:cxnLst/>
              <a:rect l="l" t="t" r="r" b="b"/>
              <a:pathLst>
                <a:path w="155916" h="91089" extrusionOk="0">
                  <a:moveTo>
                    <a:pt x="11752" y="91089"/>
                  </a:moveTo>
                  <a:cubicBezTo>
                    <a:pt x="9857" y="91089"/>
                    <a:pt x="7013" y="90141"/>
                    <a:pt x="5118" y="89194"/>
                  </a:cubicBezTo>
                  <a:cubicBezTo>
                    <a:pt x="-569" y="85403"/>
                    <a:pt x="-1516" y="77821"/>
                    <a:pt x="2275" y="73082"/>
                  </a:cubicBezTo>
                  <a:cubicBezTo>
                    <a:pt x="30707" y="29485"/>
                    <a:pt x="77148" y="5791"/>
                    <a:pt x="142543" y="104"/>
                  </a:cubicBezTo>
                  <a:cubicBezTo>
                    <a:pt x="149178" y="-844"/>
                    <a:pt x="154864" y="4843"/>
                    <a:pt x="155812" y="10529"/>
                  </a:cubicBezTo>
                  <a:cubicBezTo>
                    <a:pt x="156760" y="17164"/>
                    <a:pt x="151073" y="22850"/>
                    <a:pt x="145387" y="23798"/>
                  </a:cubicBezTo>
                  <a:cubicBezTo>
                    <a:pt x="87573" y="28537"/>
                    <a:pt x="46819" y="49388"/>
                    <a:pt x="22178" y="85403"/>
                  </a:cubicBezTo>
                  <a:cubicBezTo>
                    <a:pt x="19334" y="90141"/>
                    <a:pt x="15543" y="91089"/>
                    <a:pt x="11752" y="910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9" name="Google Shape;1369;g39ccf20d293_0_509"/>
            <p:cNvSpPr/>
            <p:nvPr/>
          </p:nvSpPr>
          <p:spPr>
            <a:xfrm>
              <a:off x="8985698" y="4443169"/>
              <a:ext cx="84100" cy="35187"/>
            </a:xfrm>
            <a:custGeom>
              <a:avLst/>
              <a:gdLst/>
              <a:ahLst/>
              <a:cxnLst/>
              <a:rect l="l" t="t" r="r" b="b"/>
              <a:pathLst>
                <a:path w="84100" h="35187" extrusionOk="0">
                  <a:moveTo>
                    <a:pt x="72151" y="35188"/>
                  </a:moveTo>
                  <a:cubicBezTo>
                    <a:pt x="71203" y="35188"/>
                    <a:pt x="69307" y="35188"/>
                    <a:pt x="68360" y="34240"/>
                  </a:cubicBezTo>
                  <a:cubicBezTo>
                    <a:pt x="56039" y="30449"/>
                    <a:pt x="35188" y="24763"/>
                    <a:pt x="10546" y="22867"/>
                  </a:cubicBezTo>
                  <a:cubicBezTo>
                    <a:pt x="3912" y="21919"/>
                    <a:pt x="-827" y="16233"/>
                    <a:pt x="121" y="10546"/>
                  </a:cubicBezTo>
                  <a:cubicBezTo>
                    <a:pt x="1069" y="3912"/>
                    <a:pt x="6755" y="-827"/>
                    <a:pt x="12442" y="121"/>
                  </a:cubicBezTo>
                  <a:cubicBezTo>
                    <a:pt x="34240" y="2016"/>
                    <a:pt x="56039" y="6755"/>
                    <a:pt x="75942" y="13389"/>
                  </a:cubicBezTo>
                  <a:cubicBezTo>
                    <a:pt x="82576" y="15285"/>
                    <a:pt x="85419" y="21919"/>
                    <a:pt x="83524" y="28554"/>
                  </a:cubicBezTo>
                  <a:cubicBezTo>
                    <a:pt x="81628" y="31397"/>
                    <a:pt x="76889" y="35188"/>
                    <a:pt x="72151" y="35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0" name="Google Shape;1370;g39ccf20d293_0_509"/>
            <p:cNvSpPr/>
            <p:nvPr/>
          </p:nvSpPr>
          <p:spPr>
            <a:xfrm>
              <a:off x="8858819" y="4128633"/>
              <a:ext cx="211350" cy="286223"/>
            </a:xfrm>
            <a:custGeom>
              <a:avLst/>
              <a:gdLst/>
              <a:ahLst/>
              <a:cxnLst/>
              <a:rect l="l" t="t" r="r" b="b"/>
              <a:pathLst>
                <a:path w="211350" h="286223" extrusionOk="0">
                  <a:moveTo>
                    <a:pt x="105201" y="286224"/>
                  </a:moveTo>
                  <a:cubicBezTo>
                    <a:pt x="32224" y="286224"/>
                    <a:pt x="0" y="217985"/>
                    <a:pt x="0" y="151642"/>
                  </a:cubicBezTo>
                  <a:lnTo>
                    <a:pt x="0" y="98567"/>
                  </a:lnTo>
                  <a:cubicBezTo>
                    <a:pt x="0" y="42649"/>
                    <a:pt x="45493" y="0"/>
                    <a:pt x="105201" y="0"/>
                  </a:cubicBezTo>
                  <a:cubicBezTo>
                    <a:pt x="165858" y="0"/>
                    <a:pt x="211351" y="41702"/>
                    <a:pt x="211351" y="98567"/>
                  </a:cubicBezTo>
                  <a:lnTo>
                    <a:pt x="211351" y="151642"/>
                  </a:lnTo>
                  <a:cubicBezTo>
                    <a:pt x="211351" y="229358"/>
                    <a:pt x="166806" y="286224"/>
                    <a:pt x="105201" y="286224"/>
                  </a:cubicBezTo>
                  <a:close/>
                  <a:moveTo>
                    <a:pt x="105201" y="22746"/>
                  </a:moveTo>
                  <a:cubicBezTo>
                    <a:pt x="58761" y="22746"/>
                    <a:pt x="23694" y="54970"/>
                    <a:pt x="23694" y="97619"/>
                  </a:cubicBezTo>
                  <a:lnTo>
                    <a:pt x="23694" y="150694"/>
                  </a:lnTo>
                  <a:cubicBezTo>
                    <a:pt x="23694" y="217985"/>
                    <a:pt x="55918" y="262530"/>
                    <a:pt x="105201" y="262530"/>
                  </a:cubicBezTo>
                  <a:cubicBezTo>
                    <a:pt x="152590" y="262530"/>
                    <a:pt x="187657" y="216090"/>
                    <a:pt x="187657" y="150694"/>
                  </a:cubicBezTo>
                  <a:lnTo>
                    <a:pt x="187657" y="97619"/>
                  </a:lnTo>
                  <a:cubicBezTo>
                    <a:pt x="187657" y="54970"/>
                    <a:pt x="151642" y="22746"/>
                    <a:pt x="105201" y="227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371" name="Google Shape;1371;g39ccf20d293_0_509"/>
            <p:cNvGrpSpPr/>
            <p:nvPr/>
          </p:nvGrpSpPr>
          <p:grpSpPr>
            <a:xfrm>
              <a:off x="8915608" y="4386424"/>
              <a:ext cx="94852" cy="134582"/>
              <a:chOff x="8915608" y="4386424"/>
              <a:chExt cx="94852" cy="134582"/>
            </a:xfrm>
          </p:grpSpPr>
          <p:sp>
            <p:nvSpPr>
              <p:cNvPr id="1372" name="Google Shape;1372;g39ccf20d293_0_509"/>
              <p:cNvSpPr/>
              <p:nvPr/>
            </p:nvSpPr>
            <p:spPr>
              <a:xfrm>
                <a:off x="8915608" y="4386424"/>
                <a:ext cx="94852" cy="134582"/>
              </a:xfrm>
              <a:custGeom>
                <a:avLst/>
                <a:gdLst/>
                <a:ahLst/>
                <a:cxnLst/>
                <a:rect l="l" t="t" r="r" b="b"/>
                <a:pathLst>
                  <a:path w="94852" h="134582" extrusionOk="0">
                    <a:moveTo>
                      <a:pt x="48413" y="134582"/>
                    </a:moveTo>
                    <a:lnTo>
                      <a:pt x="48413" y="134582"/>
                    </a:lnTo>
                    <a:cubicBezTo>
                      <a:pt x="44622" y="134582"/>
                      <a:pt x="40831" y="132687"/>
                      <a:pt x="37987" y="128896"/>
                    </a:cubicBezTo>
                    <a:lnTo>
                      <a:pt x="1972" y="68239"/>
                    </a:lnTo>
                    <a:cubicBezTo>
                      <a:pt x="-1819" y="62552"/>
                      <a:pt x="77" y="54970"/>
                      <a:pt x="5763" y="52127"/>
                    </a:cubicBezTo>
                    <a:cubicBezTo>
                      <a:pt x="11450" y="49284"/>
                      <a:pt x="19032" y="50231"/>
                      <a:pt x="21875" y="55918"/>
                    </a:cubicBezTo>
                    <a:lnTo>
                      <a:pt x="47465" y="99515"/>
                    </a:lnTo>
                    <a:lnTo>
                      <a:pt x="72107" y="58761"/>
                    </a:lnTo>
                    <a:lnTo>
                      <a:pt x="72107" y="11373"/>
                    </a:lnTo>
                    <a:cubicBezTo>
                      <a:pt x="72107" y="4739"/>
                      <a:pt x="77793" y="0"/>
                      <a:pt x="83480" y="0"/>
                    </a:cubicBezTo>
                    <a:cubicBezTo>
                      <a:pt x="89166" y="0"/>
                      <a:pt x="94853" y="5687"/>
                      <a:pt x="94853" y="11373"/>
                    </a:cubicBezTo>
                    <a:lnTo>
                      <a:pt x="94853" y="61604"/>
                    </a:lnTo>
                    <a:cubicBezTo>
                      <a:pt x="94853" y="63500"/>
                      <a:pt x="93905" y="65396"/>
                      <a:pt x="92957" y="67291"/>
                    </a:cubicBezTo>
                    <a:lnTo>
                      <a:pt x="56942" y="127948"/>
                    </a:lnTo>
                    <a:cubicBezTo>
                      <a:pt x="55995" y="131739"/>
                      <a:pt x="52204" y="134582"/>
                      <a:pt x="48413" y="1345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373" name="Google Shape;1373;g39ccf20d293_0_509"/>
              <p:cNvSpPr/>
              <p:nvPr/>
            </p:nvSpPr>
            <p:spPr>
              <a:xfrm>
                <a:off x="8916633" y="4386424"/>
                <a:ext cx="22850" cy="72977"/>
              </a:xfrm>
              <a:custGeom>
                <a:avLst/>
                <a:gdLst/>
                <a:ahLst/>
                <a:cxnLst/>
                <a:rect l="l" t="t" r="r" b="b"/>
                <a:pathLst>
                  <a:path w="22850" h="72977" extrusionOk="0">
                    <a:moveTo>
                      <a:pt x="11373" y="72978"/>
                    </a:moveTo>
                    <a:cubicBezTo>
                      <a:pt x="4739" y="72978"/>
                      <a:pt x="0" y="67291"/>
                      <a:pt x="0" y="61604"/>
                    </a:cubicBezTo>
                    <a:lnTo>
                      <a:pt x="0" y="11373"/>
                    </a:lnTo>
                    <a:cubicBezTo>
                      <a:pt x="0" y="4739"/>
                      <a:pt x="5687" y="0"/>
                      <a:pt x="11373" y="0"/>
                    </a:cubicBezTo>
                    <a:cubicBezTo>
                      <a:pt x="17060" y="0"/>
                      <a:pt x="22746" y="5687"/>
                      <a:pt x="22746" y="11373"/>
                    </a:cubicBezTo>
                    <a:lnTo>
                      <a:pt x="22746" y="61604"/>
                    </a:lnTo>
                    <a:cubicBezTo>
                      <a:pt x="23694" y="68239"/>
                      <a:pt x="18007" y="72978"/>
                      <a:pt x="11373" y="729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1374" name="Google Shape;1374;g39ccf20d293_0_509"/>
          <p:cNvSpPr/>
          <p:nvPr/>
        </p:nvSpPr>
        <p:spPr>
          <a:xfrm>
            <a:off x="1345862" y="3179654"/>
            <a:ext cx="915300" cy="91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5" name="Google Shape;1375;g39ccf20d293_0_509"/>
          <p:cNvSpPr txBox="1"/>
          <p:nvPr/>
        </p:nvSpPr>
        <p:spPr>
          <a:xfrm>
            <a:off x="1095977" y="3280907"/>
            <a:ext cx="13605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80000"/>
              </a:lnSpc>
              <a:buSzPts val="2200"/>
              <a:buNone/>
              <a:defRPr sz="1600">
                <a:solidFill>
                  <a:schemeClr val="lt1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GB" b="1" dirty="0"/>
              <a:t> </a:t>
            </a:r>
            <a:r>
              <a:rPr lang="en-GB" b="1" dirty="0">
                <a:sym typeface="Roboto"/>
              </a:rPr>
              <a:t>~9,000</a:t>
            </a:r>
            <a:endParaRPr b="1" dirty="0">
              <a:sym typeface="Roboto"/>
            </a:endParaRPr>
          </a:p>
        </p:txBody>
      </p:sp>
      <p:sp>
        <p:nvSpPr>
          <p:cNvPr id="1376" name="Google Shape;1376;g39ccf20d293_0_509"/>
          <p:cNvSpPr txBox="1"/>
          <p:nvPr/>
        </p:nvSpPr>
        <p:spPr>
          <a:xfrm>
            <a:off x="1343954" y="3662016"/>
            <a:ext cx="8829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en-GB" sz="900" dirty="0" err="1">
                <a:solidFill>
                  <a:srgbClr val="FFFFFF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员工</a:t>
            </a:r>
            <a:endParaRPr sz="900" b="0" i="0" u="none" strike="noStrike" cap="none" dirty="0">
              <a:solidFill>
                <a:srgbClr val="FFFFFF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377" name="Google Shape;1377;g39ccf20d293_0_509"/>
          <p:cNvSpPr/>
          <p:nvPr/>
        </p:nvSpPr>
        <p:spPr>
          <a:xfrm>
            <a:off x="5587589" y="3179654"/>
            <a:ext cx="915300" cy="915300"/>
          </a:xfrm>
          <a:prstGeom prst="rect">
            <a:avLst/>
          </a:prstGeom>
          <a:solidFill>
            <a:srgbClr val="85CC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78" name="Google Shape;1378;g39ccf20d293_0_509"/>
          <p:cNvGrpSpPr/>
          <p:nvPr/>
        </p:nvGrpSpPr>
        <p:grpSpPr>
          <a:xfrm>
            <a:off x="5617679" y="2883008"/>
            <a:ext cx="251794" cy="232567"/>
            <a:chOff x="6780645" y="3762299"/>
            <a:chExt cx="906059" cy="836873"/>
          </a:xfrm>
        </p:grpSpPr>
        <p:sp>
          <p:nvSpPr>
            <p:cNvPr id="1379" name="Google Shape;1379;g39ccf20d293_0_509"/>
            <p:cNvSpPr/>
            <p:nvPr/>
          </p:nvSpPr>
          <p:spPr>
            <a:xfrm>
              <a:off x="6780645" y="4572635"/>
              <a:ext cx="906059" cy="26537"/>
            </a:xfrm>
            <a:custGeom>
              <a:avLst/>
              <a:gdLst/>
              <a:ahLst/>
              <a:cxnLst/>
              <a:rect l="l" t="t" r="r" b="b"/>
              <a:pathLst>
                <a:path w="906059" h="26537" extrusionOk="0">
                  <a:moveTo>
                    <a:pt x="891843" y="26537"/>
                  </a:moveTo>
                  <a:lnTo>
                    <a:pt x="13269" y="26537"/>
                  </a:lnTo>
                  <a:cubicBezTo>
                    <a:pt x="5687" y="26537"/>
                    <a:pt x="0" y="20851"/>
                    <a:pt x="0" y="13269"/>
                  </a:cubicBezTo>
                  <a:cubicBezTo>
                    <a:pt x="0" y="5687"/>
                    <a:pt x="5687" y="0"/>
                    <a:pt x="13269" y="0"/>
                  </a:cubicBezTo>
                  <a:lnTo>
                    <a:pt x="892791" y="0"/>
                  </a:lnTo>
                  <a:cubicBezTo>
                    <a:pt x="900373" y="0"/>
                    <a:pt x="906060" y="5687"/>
                    <a:pt x="906060" y="13269"/>
                  </a:cubicBezTo>
                  <a:cubicBezTo>
                    <a:pt x="905112" y="19903"/>
                    <a:pt x="899425" y="26537"/>
                    <a:pt x="891843" y="26537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0" name="Google Shape;1380;g39ccf20d293_0_509"/>
            <p:cNvSpPr/>
            <p:nvPr/>
          </p:nvSpPr>
          <p:spPr>
            <a:xfrm>
              <a:off x="6849832" y="3921523"/>
              <a:ext cx="585716" cy="675753"/>
            </a:xfrm>
            <a:custGeom>
              <a:avLst/>
              <a:gdLst/>
              <a:ahLst/>
              <a:cxnLst/>
              <a:rect l="l" t="t" r="r" b="b"/>
              <a:pathLst>
                <a:path w="585716" h="675753" extrusionOk="0">
                  <a:moveTo>
                    <a:pt x="585716" y="675754"/>
                  </a:moveTo>
                  <a:lnTo>
                    <a:pt x="0" y="675754"/>
                  </a:lnTo>
                  <a:lnTo>
                    <a:pt x="0" y="112784"/>
                  </a:lnTo>
                  <a:lnTo>
                    <a:pt x="585716" y="0"/>
                  </a:lnTo>
                  <a:lnTo>
                    <a:pt x="585716" y="675754"/>
                  </a:lnTo>
                  <a:close/>
                  <a:moveTo>
                    <a:pt x="26537" y="649216"/>
                  </a:moveTo>
                  <a:lnTo>
                    <a:pt x="559179" y="649216"/>
                  </a:lnTo>
                  <a:lnTo>
                    <a:pt x="559179" y="33172"/>
                  </a:lnTo>
                  <a:lnTo>
                    <a:pt x="26537" y="135530"/>
                  </a:lnTo>
                  <a:lnTo>
                    <a:pt x="26537" y="649216"/>
                  </a:ln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1" name="Google Shape;1381;g39ccf20d293_0_509"/>
            <p:cNvSpPr/>
            <p:nvPr/>
          </p:nvSpPr>
          <p:spPr>
            <a:xfrm>
              <a:off x="7409011" y="4204904"/>
              <a:ext cx="216089" cy="392373"/>
            </a:xfrm>
            <a:custGeom>
              <a:avLst/>
              <a:gdLst/>
              <a:ahLst/>
              <a:cxnLst/>
              <a:rect l="l" t="t" r="r" b="b"/>
              <a:pathLst>
                <a:path w="216089" h="392373" extrusionOk="0">
                  <a:moveTo>
                    <a:pt x="216090" y="392373"/>
                  </a:moveTo>
                  <a:lnTo>
                    <a:pt x="0" y="392373"/>
                  </a:lnTo>
                  <a:lnTo>
                    <a:pt x="0" y="45493"/>
                  </a:lnTo>
                  <a:lnTo>
                    <a:pt x="216090" y="0"/>
                  </a:lnTo>
                  <a:lnTo>
                    <a:pt x="216090" y="392373"/>
                  </a:lnTo>
                  <a:close/>
                  <a:moveTo>
                    <a:pt x="26537" y="365836"/>
                  </a:moveTo>
                  <a:lnTo>
                    <a:pt x="189552" y="365836"/>
                  </a:lnTo>
                  <a:lnTo>
                    <a:pt x="189552" y="32224"/>
                  </a:lnTo>
                  <a:lnTo>
                    <a:pt x="26537" y="66343"/>
                  </a:lnTo>
                  <a:lnTo>
                    <a:pt x="26537" y="365836"/>
                  </a:ln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2" name="Google Shape;1382;g39ccf20d293_0_509"/>
            <p:cNvSpPr/>
            <p:nvPr/>
          </p:nvSpPr>
          <p:spPr>
            <a:xfrm>
              <a:off x="7129422" y="4420046"/>
              <a:ext cx="230305" cy="177231"/>
            </a:xfrm>
            <a:custGeom>
              <a:avLst/>
              <a:gdLst/>
              <a:ahLst/>
              <a:cxnLst/>
              <a:rect l="l" t="t" r="r" b="b"/>
              <a:pathLst>
                <a:path w="230305" h="177231" extrusionOk="0">
                  <a:moveTo>
                    <a:pt x="230306" y="177231"/>
                  </a:moveTo>
                  <a:lnTo>
                    <a:pt x="0" y="177231"/>
                  </a:lnTo>
                  <a:lnTo>
                    <a:pt x="0" y="0"/>
                  </a:lnTo>
                  <a:lnTo>
                    <a:pt x="230306" y="0"/>
                  </a:lnTo>
                  <a:lnTo>
                    <a:pt x="230306" y="177231"/>
                  </a:lnTo>
                  <a:close/>
                  <a:moveTo>
                    <a:pt x="26537" y="150694"/>
                  </a:moveTo>
                  <a:lnTo>
                    <a:pt x="203769" y="150694"/>
                  </a:lnTo>
                  <a:lnTo>
                    <a:pt x="203769" y="26537"/>
                  </a:lnTo>
                  <a:lnTo>
                    <a:pt x="26537" y="26537"/>
                  </a:lnTo>
                  <a:lnTo>
                    <a:pt x="26537" y="150694"/>
                  </a:ln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3" name="Google Shape;1383;g39ccf20d293_0_509"/>
            <p:cNvSpPr/>
            <p:nvPr/>
          </p:nvSpPr>
          <p:spPr>
            <a:xfrm>
              <a:off x="6887639" y="3762299"/>
              <a:ext cx="130997" cy="284328"/>
            </a:xfrm>
            <a:custGeom>
              <a:avLst/>
              <a:gdLst/>
              <a:ahLst/>
              <a:cxnLst/>
              <a:rect l="l" t="t" r="r" b="b"/>
              <a:pathLst>
                <a:path w="130997" h="284328" extrusionOk="0">
                  <a:moveTo>
                    <a:pt x="13372" y="284328"/>
                  </a:moveTo>
                  <a:lnTo>
                    <a:pt x="13372" y="284328"/>
                  </a:lnTo>
                  <a:cubicBezTo>
                    <a:pt x="4842" y="284328"/>
                    <a:pt x="-845" y="277694"/>
                    <a:pt x="103" y="270112"/>
                  </a:cubicBezTo>
                  <a:lnTo>
                    <a:pt x="14319" y="0"/>
                  </a:lnTo>
                  <a:lnTo>
                    <a:pt x="116678" y="0"/>
                  </a:lnTo>
                  <a:lnTo>
                    <a:pt x="130894" y="253052"/>
                  </a:lnTo>
                  <a:cubicBezTo>
                    <a:pt x="131842" y="260634"/>
                    <a:pt x="126155" y="267269"/>
                    <a:pt x="119521" y="268216"/>
                  </a:cubicBezTo>
                  <a:cubicBezTo>
                    <a:pt x="111939" y="269164"/>
                    <a:pt x="105304" y="263478"/>
                    <a:pt x="104357" y="256843"/>
                  </a:cubicBezTo>
                  <a:cubicBezTo>
                    <a:pt x="104357" y="255896"/>
                    <a:pt x="104357" y="255896"/>
                    <a:pt x="104357" y="254948"/>
                  </a:cubicBezTo>
                  <a:lnTo>
                    <a:pt x="92036" y="27485"/>
                  </a:lnTo>
                  <a:lnTo>
                    <a:pt x="40857" y="27485"/>
                  </a:lnTo>
                  <a:lnTo>
                    <a:pt x="28536" y="272007"/>
                  </a:lnTo>
                  <a:cubicBezTo>
                    <a:pt x="26640" y="278642"/>
                    <a:pt x="20954" y="284328"/>
                    <a:pt x="13372" y="284328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4" name="Google Shape;1384;g39ccf20d293_0_509"/>
            <p:cNvSpPr/>
            <p:nvPr/>
          </p:nvSpPr>
          <p:spPr>
            <a:xfrm>
              <a:off x="7044968" y="3787889"/>
              <a:ext cx="130894" cy="233149"/>
            </a:xfrm>
            <a:custGeom>
              <a:avLst/>
              <a:gdLst/>
              <a:ahLst/>
              <a:cxnLst/>
              <a:rect l="l" t="t" r="r" b="b"/>
              <a:pathLst>
                <a:path w="130894" h="233149" extrusionOk="0">
                  <a:moveTo>
                    <a:pt x="13372" y="233149"/>
                  </a:moveTo>
                  <a:lnTo>
                    <a:pt x="13372" y="233149"/>
                  </a:lnTo>
                  <a:cubicBezTo>
                    <a:pt x="4842" y="233149"/>
                    <a:pt x="-845" y="226515"/>
                    <a:pt x="103" y="218933"/>
                  </a:cubicBezTo>
                  <a:cubicBezTo>
                    <a:pt x="103" y="218933"/>
                    <a:pt x="103" y="218933"/>
                    <a:pt x="103" y="218933"/>
                  </a:cubicBezTo>
                  <a:lnTo>
                    <a:pt x="14319" y="0"/>
                  </a:lnTo>
                  <a:lnTo>
                    <a:pt x="115730" y="0"/>
                  </a:lnTo>
                  <a:lnTo>
                    <a:pt x="130894" y="199978"/>
                  </a:lnTo>
                  <a:cubicBezTo>
                    <a:pt x="130894" y="207560"/>
                    <a:pt x="125207" y="213246"/>
                    <a:pt x="117625" y="214194"/>
                  </a:cubicBezTo>
                  <a:cubicBezTo>
                    <a:pt x="110991" y="214194"/>
                    <a:pt x="104357" y="209455"/>
                    <a:pt x="104357" y="201873"/>
                  </a:cubicBezTo>
                  <a:lnTo>
                    <a:pt x="91088" y="26537"/>
                  </a:lnTo>
                  <a:lnTo>
                    <a:pt x="39909" y="26537"/>
                  </a:lnTo>
                  <a:lnTo>
                    <a:pt x="26640" y="220828"/>
                  </a:lnTo>
                  <a:cubicBezTo>
                    <a:pt x="26640" y="227463"/>
                    <a:pt x="20954" y="233149"/>
                    <a:pt x="13372" y="233149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5" name="Google Shape;1385;g39ccf20d293_0_509"/>
            <p:cNvSpPr/>
            <p:nvPr/>
          </p:nvSpPr>
          <p:spPr>
            <a:xfrm>
              <a:off x="6848781" y="4312845"/>
              <a:ext cx="777370" cy="26743"/>
            </a:xfrm>
            <a:custGeom>
              <a:avLst/>
              <a:gdLst/>
              <a:ahLst/>
              <a:cxnLst/>
              <a:rect l="l" t="t" r="r" b="b"/>
              <a:pathLst>
                <a:path w="777370" h="26743" extrusionOk="0">
                  <a:moveTo>
                    <a:pt x="763051" y="26641"/>
                  </a:moveTo>
                  <a:lnTo>
                    <a:pt x="14320" y="26641"/>
                  </a:lnTo>
                  <a:cubicBezTo>
                    <a:pt x="6738" y="27588"/>
                    <a:pt x="103" y="21902"/>
                    <a:pt x="103" y="14320"/>
                  </a:cubicBezTo>
                  <a:cubicBezTo>
                    <a:pt x="-844" y="6738"/>
                    <a:pt x="4842" y="103"/>
                    <a:pt x="12424" y="103"/>
                  </a:cubicBezTo>
                  <a:cubicBezTo>
                    <a:pt x="13372" y="103"/>
                    <a:pt x="14320" y="103"/>
                    <a:pt x="14320" y="103"/>
                  </a:cubicBezTo>
                  <a:lnTo>
                    <a:pt x="763051" y="103"/>
                  </a:lnTo>
                  <a:cubicBezTo>
                    <a:pt x="770633" y="-844"/>
                    <a:pt x="777268" y="4842"/>
                    <a:pt x="777268" y="12424"/>
                  </a:cubicBezTo>
                  <a:cubicBezTo>
                    <a:pt x="778215" y="20006"/>
                    <a:pt x="772529" y="26641"/>
                    <a:pt x="764947" y="26641"/>
                  </a:cubicBezTo>
                  <a:cubicBezTo>
                    <a:pt x="764947" y="26641"/>
                    <a:pt x="763999" y="26641"/>
                    <a:pt x="763051" y="26641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6" name="Google Shape;1386;g39ccf20d293_0_509"/>
            <p:cNvSpPr/>
            <p:nvPr/>
          </p:nvSpPr>
          <p:spPr>
            <a:xfrm>
              <a:off x="7409011" y="4378344"/>
              <a:ext cx="216089" cy="26537"/>
            </a:xfrm>
            <a:custGeom>
              <a:avLst/>
              <a:gdLst/>
              <a:ahLst/>
              <a:cxnLst/>
              <a:rect l="l" t="t" r="r" b="b"/>
              <a:pathLst>
                <a:path w="216089" h="26537" extrusionOk="0">
                  <a:moveTo>
                    <a:pt x="202821" y="26537"/>
                  </a:moveTo>
                  <a:lnTo>
                    <a:pt x="13269" y="26537"/>
                  </a:lnTo>
                  <a:cubicBezTo>
                    <a:pt x="5687" y="26537"/>
                    <a:pt x="0" y="20851"/>
                    <a:pt x="0" y="13269"/>
                  </a:cubicBezTo>
                  <a:cubicBezTo>
                    <a:pt x="0" y="5687"/>
                    <a:pt x="5687" y="0"/>
                    <a:pt x="13269" y="0"/>
                  </a:cubicBezTo>
                  <a:lnTo>
                    <a:pt x="202821" y="0"/>
                  </a:lnTo>
                  <a:cubicBezTo>
                    <a:pt x="210403" y="0"/>
                    <a:pt x="216090" y="5687"/>
                    <a:pt x="216090" y="13269"/>
                  </a:cubicBezTo>
                  <a:cubicBezTo>
                    <a:pt x="216090" y="19903"/>
                    <a:pt x="210403" y="25590"/>
                    <a:pt x="202821" y="26537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7" name="Google Shape;1387;g39ccf20d293_0_509"/>
            <p:cNvSpPr/>
            <p:nvPr/>
          </p:nvSpPr>
          <p:spPr>
            <a:xfrm>
              <a:off x="7407960" y="4442688"/>
              <a:ext cx="218191" cy="26744"/>
            </a:xfrm>
            <a:custGeom>
              <a:avLst/>
              <a:gdLst/>
              <a:ahLst/>
              <a:cxnLst/>
              <a:rect l="l" t="t" r="r" b="b"/>
              <a:pathLst>
                <a:path w="218191" h="26744" extrusionOk="0">
                  <a:moveTo>
                    <a:pt x="203872" y="26641"/>
                  </a:moveTo>
                  <a:lnTo>
                    <a:pt x="14320" y="26641"/>
                  </a:lnTo>
                  <a:cubicBezTo>
                    <a:pt x="6738" y="27588"/>
                    <a:pt x="103" y="21902"/>
                    <a:pt x="103" y="14320"/>
                  </a:cubicBezTo>
                  <a:cubicBezTo>
                    <a:pt x="-844" y="6738"/>
                    <a:pt x="4842" y="103"/>
                    <a:pt x="12424" y="103"/>
                  </a:cubicBezTo>
                  <a:cubicBezTo>
                    <a:pt x="13372" y="103"/>
                    <a:pt x="14320" y="103"/>
                    <a:pt x="14320" y="103"/>
                  </a:cubicBezTo>
                  <a:lnTo>
                    <a:pt x="203872" y="103"/>
                  </a:lnTo>
                  <a:cubicBezTo>
                    <a:pt x="211454" y="-844"/>
                    <a:pt x="218088" y="4842"/>
                    <a:pt x="218088" y="12424"/>
                  </a:cubicBezTo>
                  <a:cubicBezTo>
                    <a:pt x="219036" y="20006"/>
                    <a:pt x="213350" y="26641"/>
                    <a:pt x="205767" y="26641"/>
                  </a:cubicBezTo>
                  <a:cubicBezTo>
                    <a:pt x="205767" y="26641"/>
                    <a:pt x="204820" y="26641"/>
                    <a:pt x="203872" y="26641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8" name="Google Shape;1388;g39ccf20d293_0_509"/>
            <p:cNvSpPr/>
            <p:nvPr/>
          </p:nvSpPr>
          <p:spPr>
            <a:xfrm>
              <a:off x="7410786" y="4508187"/>
              <a:ext cx="214314" cy="26537"/>
            </a:xfrm>
            <a:custGeom>
              <a:avLst/>
              <a:gdLst/>
              <a:ahLst/>
              <a:cxnLst/>
              <a:rect l="l" t="t" r="r" b="b"/>
              <a:pathLst>
                <a:path w="214314" h="26537" extrusionOk="0">
                  <a:moveTo>
                    <a:pt x="201046" y="26537"/>
                  </a:moveTo>
                  <a:lnTo>
                    <a:pt x="11493" y="26537"/>
                  </a:lnTo>
                  <a:cubicBezTo>
                    <a:pt x="3911" y="25590"/>
                    <a:pt x="-828" y="18007"/>
                    <a:pt x="120" y="11373"/>
                  </a:cubicBezTo>
                  <a:cubicBezTo>
                    <a:pt x="1068" y="5687"/>
                    <a:pt x="5807" y="948"/>
                    <a:pt x="11493" y="0"/>
                  </a:cubicBezTo>
                  <a:lnTo>
                    <a:pt x="201046" y="0"/>
                  </a:lnTo>
                  <a:cubicBezTo>
                    <a:pt x="208628" y="0"/>
                    <a:pt x="214314" y="5687"/>
                    <a:pt x="214314" y="13269"/>
                  </a:cubicBezTo>
                  <a:cubicBezTo>
                    <a:pt x="214314" y="20851"/>
                    <a:pt x="208628" y="26537"/>
                    <a:pt x="201046" y="26537"/>
                  </a:cubicBezTo>
                  <a:lnTo>
                    <a:pt x="201046" y="26537"/>
                  </a:ln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9" name="Google Shape;1389;g39ccf20d293_0_509"/>
            <p:cNvSpPr/>
            <p:nvPr/>
          </p:nvSpPr>
          <p:spPr>
            <a:xfrm>
              <a:off x="7230832" y="4425732"/>
              <a:ext cx="26627" cy="157328"/>
            </a:xfrm>
            <a:custGeom>
              <a:avLst/>
              <a:gdLst/>
              <a:ahLst/>
              <a:cxnLst/>
              <a:rect l="l" t="t" r="r" b="b"/>
              <a:pathLst>
                <a:path w="26627" h="157328" extrusionOk="0">
                  <a:moveTo>
                    <a:pt x="13269" y="157328"/>
                  </a:moveTo>
                  <a:cubicBezTo>
                    <a:pt x="5687" y="157328"/>
                    <a:pt x="0" y="151642"/>
                    <a:pt x="0" y="144060"/>
                  </a:cubicBezTo>
                  <a:lnTo>
                    <a:pt x="0" y="13269"/>
                  </a:lnTo>
                  <a:cubicBezTo>
                    <a:pt x="0" y="5687"/>
                    <a:pt x="5687" y="0"/>
                    <a:pt x="13269" y="0"/>
                  </a:cubicBezTo>
                  <a:cubicBezTo>
                    <a:pt x="20851" y="0"/>
                    <a:pt x="26537" y="5687"/>
                    <a:pt x="26537" y="13269"/>
                  </a:cubicBezTo>
                  <a:lnTo>
                    <a:pt x="26537" y="144060"/>
                  </a:lnTo>
                  <a:cubicBezTo>
                    <a:pt x="27485" y="151642"/>
                    <a:pt x="20851" y="157328"/>
                    <a:pt x="13269" y="157328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0" name="Google Shape;1390;g39ccf20d293_0_509"/>
            <p:cNvSpPr/>
            <p:nvPr/>
          </p:nvSpPr>
          <p:spPr>
            <a:xfrm>
              <a:off x="6899116" y="3807792"/>
              <a:ext cx="100462" cy="26537"/>
            </a:xfrm>
            <a:custGeom>
              <a:avLst/>
              <a:gdLst/>
              <a:ahLst/>
              <a:cxnLst/>
              <a:rect l="l" t="t" r="r" b="b"/>
              <a:pathLst>
                <a:path w="100462" h="26537" extrusionOk="0">
                  <a:moveTo>
                    <a:pt x="87194" y="26537"/>
                  </a:moveTo>
                  <a:lnTo>
                    <a:pt x="13269" y="26537"/>
                  </a:lnTo>
                  <a:cubicBezTo>
                    <a:pt x="5687" y="26537"/>
                    <a:pt x="0" y="20851"/>
                    <a:pt x="0" y="13269"/>
                  </a:cubicBezTo>
                  <a:cubicBezTo>
                    <a:pt x="0" y="5687"/>
                    <a:pt x="5687" y="0"/>
                    <a:pt x="13269" y="0"/>
                  </a:cubicBezTo>
                  <a:lnTo>
                    <a:pt x="87194" y="0"/>
                  </a:lnTo>
                  <a:cubicBezTo>
                    <a:pt x="94776" y="0"/>
                    <a:pt x="100463" y="5687"/>
                    <a:pt x="100463" y="13269"/>
                  </a:cubicBezTo>
                  <a:cubicBezTo>
                    <a:pt x="100463" y="20851"/>
                    <a:pt x="94776" y="26537"/>
                    <a:pt x="87194" y="26537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1" name="Google Shape;1391;g39ccf20d293_0_509"/>
            <p:cNvSpPr/>
            <p:nvPr/>
          </p:nvSpPr>
          <p:spPr>
            <a:xfrm>
              <a:off x="7063078" y="3833381"/>
              <a:ext cx="100462" cy="26537"/>
            </a:xfrm>
            <a:custGeom>
              <a:avLst/>
              <a:gdLst/>
              <a:ahLst/>
              <a:cxnLst/>
              <a:rect l="l" t="t" r="r" b="b"/>
              <a:pathLst>
                <a:path w="100462" h="26537" extrusionOk="0">
                  <a:moveTo>
                    <a:pt x="87194" y="26537"/>
                  </a:moveTo>
                  <a:lnTo>
                    <a:pt x="13269" y="26537"/>
                  </a:lnTo>
                  <a:cubicBezTo>
                    <a:pt x="5687" y="26537"/>
                    <a:pt x="0" y="20851"/>
                    <a:pt x="0" y="13269"/>
                  </a:cubicBezTo>
                  <a:cubicBezTo>
                    <a:pt x="0" y="5687"/>
                    <a:pt x="5687" y="0"/>
                    <a:pt x="13269" y="0"/>
                  </a:cubicBezTo>
                  <a:lnTo>
                    <a:pt x="87194" y="0"/>
                  </a:lnTo>
                  <a:cubicBezTo>
                    <a:pt x="94776" y="0"/>
                    <a:pt x="100463" y="5687"/>
                    <a:pt x="100463" y="13269"/>
                  </a:cubicBezTo>
                  <a:cubicBezTo>
                    <a:pt x="100463" y="19903"/>
                    <a:pt x="94776" y="26537"/>
                    <a:pt x="87194" y="26537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2" name="Google Shape;1392;g39ccf20d293_0_509"/>
            <p:cNvSpPr/>
            <p:nvPr/>
          </p:nvSpPr>
          <p:spPr>
            <a:xfrm>
              <a:off x="6931339" y="4119605"/>
              <a:ext cx="432179" cy="34119"/>
            </a:xfrm>
            <a:custGeom>
              <a:avLst/>
              <a:gdLst/>
              <a:ahLst/>
              <a:cxnLst/>
              <a:rect l="l" t="t" r="r" b="b"/>
              <a:pathLst>
                <a:path w="432179" h="34119" extrusionOk="0">
                  <a:moveTo>
                    <a:pt x="398060" y="17060"/>
                  </a:moveTo>
                  <a:cubicBezTo>
                    <a:pt x="398060" y="7582"/>
                    <a:pt x="405642" y="0"/>
                    <a:pt x="415119" y="0"/>
                  </a:cubicBezTo>
                  <a:lnTo>
                    <a:pt x="415119" y="0"/>
                  </a:lnTo>
                  <a:cubicBezTo>
                    <a:pt x="424597" y="0"/>
                    <a:pt x="432179" y="7582"/>
                    <a:pt x="432179" y="17060"/>
                  </a:cubicBezTo>
                  <a:lnTo>
                    <a:pt x="432179" y="17060"/>
                  </a:lnTo>
                  <a:cubicBezTo>
                    <a:pt x="432179" y="26537"/>
                    <a:pt x="424597" y="34119"/>
                    <a:pt x="415119" y="34119"/>
                  </a:cubicBezTo>
                  <a:lnTo>
                    <a:pt x="415119" y="34119"/>
                  </a:lnTo>
                  <a:cubicBezTo>
                    <a:pt x="405642" y="33172"/>
                    <a:pt x="398060" y="25590"/>
                    <a:pt x="398060" y="17060"/>
                  </a:cubicBezTo>
                  <a:close/>
                  <a:moveTo>
                    <a:pt x="331716" y="17060"/>
                  </a:moveTo>
                  <a:cubicBezTo>
                    <a:pt x="331716" y="7582"/>
                    <a:pt x="339299" y="0"/>
                    <a:pt x="348776" y="0"/>
                  </a:cubicBezTo>
                  <a:lnTo>
                    <a:pt x="348776" y="0"/>
                  </a:lnTo>
                  <a:cubicBezTo>
                    <a:pt x="358254" y="0"/>
                    <a:pt x="365836" y="7582"/>
                    <a:pt x="365836" y="17060"/>
                  </a:cubicBezTo>
                  <a:lnTo>
                    <a:pt x="365836" y="17060"/>
                  </a:lnTo>
                  <a:cubicBezTo>
                    <a:pt x="365836" y="26537"/>
                    <a:pt x="358254" y="34119"/>
                    <a:pt x="348776" y="34119"/>
                  </a:cubicBezTo>
                  <a:lnTo>
                    <a:pt x="348776" y="34119"/>
                  </a:lnTo>
                  <a:cubicBezTo>
                    <a:pt x="339299" y="33172"/>
                    <a:pt x="331716" y="25590"/>
                    <a:pt x="331716" y="17060"/>
                  </a:cubicBezTo>
                  <a:close/>
                  <a:moveTo>
                    <a:pt x="265373" y="17060"/>
                  </a:moveTo>
                  <a:cubicBezTo>
                    <a:pt x="265373" y="7582"/>
                    <a:pt x="272955" y="0"/>
                    <a:pt x="282433" y="0"/>
                  </a:cubicBezTo>
                  <a:lnTo>
                    <a:pt x="282433" y="0"/>
                  </a:lnTo>
                  <a:cubicBezTo>
                    <a:pt x="291910" y="0"/>
                    <a:pt x="299493" y="7582"/>
                    <a:pt x="299493" y="17060"/>
                  </a:cubicBezTo>
                  <a:lnTo>
                    <a:pt x="299493" y="17060"/>
                  </a:lnTo>
                  <a:cubicBezTo>
                    <a:pt x="299493" y="26537"/>
                    <a:pt x="291910" y="34119"/>
                    <a:pt x="282433" y="34119"/>
                  </a:cubicBezTo>
                  <a:lnTo>
                    <a:pt x="282433" y="34119"/>
                  </a:lnTo>
                  <a:cubicBezTo>
                    <a:pt x="272955" y="33172"/>
                    <a:pt x="265373" y="25590"/>
                    <a:pt x="265373" y="17060"/>
                  </a:cubicBezTo>
                  <a:close/>
                  <a:moveTo>
                    <a:pt x="199030" y="17060"/>
                  </a:moveTo>
                  <a:cubicBezTo>
                    <a:pt x="199030" y="7582"/>
                    <a:pt x="206612" y="0"/>
                    <a:pt x="216090" y="0"/>
                  </a:cubicBezTo>
                  <a:lnTo>
                    <a:pt x="216090" y="0"/>
                  </a:lnTo>
                  <a:cubicBezTo>
                    <a:pt x="225567" y="0"/>
                    <a:pt x="233149" y="7582"/>
                    <a:pt x="233149" y="17060"/>
                  </a:cubicBezTo>
                  <a:lnTo>
                    <a:pt x="233149" y="17060"/>
                  </a:lnTo>
                  <a:cubicBezTo>
                    <a:pt x="233149" y="26537"/>
                    <a:pt x="225567" y="34119"/>
                    <a:pt x="216090" y="34119"/>
                  </a:cubicBezTo>
                  <a:lnTo>
                    <a:pt x="216090" y="34119"/>
                  </a:lnTo>
                  <a:cubicBezTo>
                    <a:pt x="206612" y="33172"/>
                    <a:pt x="199030" y="25590"/>
                    <a:pt x="199030" y="17060"/>
                  </a:cubicBezTo>
                  <a:close/>
                  <a:moveTo>
                    <a:pt x="132687" y="17060"/>
                  </a:moveTo>
                  <a:cubicBezTo>
                    <a:pt x="132687" y="7582"/>
                    <a:pt x="140269" y="0"/>
                    <a:pt x="149746" y="0"/>
                  </a:cubicBezTo>
                  <a:lnTo>
                    <a:pt x="149746" y="0"/>
                  </a:lnTo>
                  <a:cubicBezTo>
                    <a:pt x="159224" y="0"/>
                    <a:pt x="166806" y="7582"/>
                    <a:pt x="166806" y="17060"/>
                  </a:cubicBezTo>
                  <a:lnTo>
                    <a:pt x="166806" y="17060"/>
                  </a:lnTo>
                  <a:cubicBezTo>
                    <a:pt x="166806" y="26537"/>
                    <a:pt x="159224" y="34119"/>
                    <a:pt x="149746" y="34119"/>
                  </a:cubicBezTo>
                  <a:lnTo>
                    <a:pt x="149746" y="34119"/>
                  </a:lnTo>
                  <a:cubicBezTo>
                    <a:pt x="140269" y="33172"/>
                    <a:pt x="132687" y="25590"/>
                    <a:pt x="132687" y="17060"/>
                  </a:cubicBezTo>
                  <a:close/>
                  <a:moveTo>
                    <a:pt x="66343" y="17060"/>
                  </a:moveTo>
                  <a:cubicBezTo>
                    <a:pt x="66343" y="7582"/>
                    <a:pt x="73925" y="0"/>
                    <a:pt x="83403" y="0"/>
                  </a:cubicBezTo>
                  <a:lnTo>
                    <a:pt x="83403" y="0"/>
                  </a:lnTo>
                  <a:cubicBezTo>
                    <a:pt x="92881" y="0"/>
                    <a:pt x="100463" y="7582"/>
                    <a:pt x="100463" y="17060"/>
                  </a:cubicBezTo>
                  <a:lnTo>
                    <a:pt x="100463" y="17060"/>
                  </a:lnTo>
                  <a:cubicBezTo>
                    <a:pt x="100463" y="26537"/>
                    <a:pt x="92881" y="34119"/>
                    <a:pt x="83403" y="34119"/>
                  </a:cubicBezTo>
                  <a:lnTo>
                    <a:pt x="83403" y="34119"/>
                  </a:lnTo>
                  <a:cubicBezTo>
                    <a:pt x="73925" y="33172"/>
                    <a:pt x="66343" y="25590"/>
                    <a:pt x="66343" y="17060"/>
                  </a:cubicBezTo>
                  <a:close/>
                  <a:moveTo>
                    <a:pt x="0" y="17060"/>
                  </a:moveTo>
                  <a:cubicBezTo>
                    <a:pt x="0" y="7582"/>
                    <a:pt x="7582" y="0"/>
                    <a:pt x="17060" y="0"/>
                  </a:cubicBezTo>
                  <a:lnTo>
                    <a:pt x="17060" y="0"/>
                  </a:lnTo>
                  <a:cubicBezTo>
                    <a:pt x="26537" y="0"/>
                    <a:pt x="34119" y="7582"/>
                    <a:pt x="34119" y="17060"/>
                  </a:cubicBezTo>
                  <a:lnTo>
                    <a:pt x="34119" y="17060"/>
                  </a:lnTo>
                  <a:cubicBezTo>
                    <a:pt x="34119" y="26537"/>
                    <a:pt x="26537" y="34119"/>
                    <a:pt x="17060" y="34119"/>
                  </a:cubicBezTo>
                  <a:lnTo>
                    <a:pt x="17060" y="34119"/>
                  </a:lnTo>
                  <a:cubicBezTo>
                    <a:pt x="7582" y="33172"/>
                    <a:pt x="0" y="25590"/>
                    <a:pt x="0" y="17060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3" name="Google Shape;1393;g39ccf20d293_0_509"/>
            <p:cNvSpPr/>
            <p:nvPr/>
          </p:nvSpPr>
          <p:spPr>
            <a:xfrm>
              <a:off x="6931339" y="4206799"/>
              <a:ext cx="99514" cy="34119"/>
            </a:xfrm>
            <a:custGeom>
              <a:avLst/>
              <a:gdLst/>
              <a:ahLst/>
              <a:cxnLst/>
              <a:rect l="l" t="t" r="r" b="b"/>
              <a:pathLst>
                <a:path w="99514" h="34119" extrusionOk="0">
                  <a:moveTo>
                    <a:pt x="66343" y="17060"/>
                  </a:moveTo>
                  <a:cubicBezTo>
                    <a:pt x="66343" y="7582"/>
                    <a:pt x="73925" y="0"/>
                    <a:pt x="82455" y="0"/>
                  </a:cubicBezTo>
                  <a:lnTo>
                    <a:pt x="82455" y="0"/>
                  </a:lnTo>
                  <a:cubicBezTo>
                    <a:pt x="91933" y="0"/>
                    <a:pt x="99515" y="7582"/>
                    <a:pt x="99515" y="17060"/>
                  </a:cubicBezTo>
                  <a:lnTo>
                    <a:pt x="99515" y="17060"/>
                  </a:lnTo>
                  <a:cubicBezTo>
                    <a:pt x="99515" y="26537"/>
                    <a:pt x="91933" y="34119"/>
                    <a:pt x="82455" y="34119"/>
                  </a:cubicBezTo>
                  <a:lnTo>
                    <a:pt x="82455" y="34119"/>
                  </a:lnTo>
                  <a:cubicBezTo>
                    <a:pt x="73925" y="34119"/>
                    <a:pt x="66343" y="26537"/>
                    <a:pt x="66343" y="17060"/>
                  </a:cubicBezTo>
                  <a:close/>
                  <a:moveTo>
                    <a:pt x="0" y="17060"/>
                  </a:moveTo>
                  <a:cubicBezTo>
                    <a:pt x="0" y="7582"/>
                    <a:pt x="7582" y="0"/>
                    <a:pt x="17060" y="0"/>
                  </a:cubicBezTo>
                  <a:lnTo>
                    <a:pt x="17060" y="0"/>
                  </a:lnTo>
                  <a:cubicBezTo>
                    <a:pt x="26537" y="0"/>
                    <a:pt x="34119" y="7582"/>
                    <a:pt x="34119" y="17060"/>
                  </a:cubicBezTo>
                  <a:lnTo>
                    <a:pt x="34119" y="17060"/>
                  </a:lnTo>
                  <a:cubicBezTo>
                    <a:pt x="34119" y="26537"/>
                    <a:pt x="26537" y="34119"/>
                    <a:pt x="17060" y="34119"/>
                  </a:cubicBezTo>
                  <a:lnTo>
                    <a:pt x="17060" y="34119"/>
                  </a:lnTo>
                  <a:cubicBezTo>
                    <a:pt x="7582" y="34119"/>
                    <a:pt x="0" y="26537"/>
                    <a:pt x="0" y="17060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4" name="Google Shape;1394;g39ccf20d293_0_509"/>
            <p:cNvSpPr/>
            <p:nvPr/>
          </p:nvSpPr>
          <p:spPr>
            <a:xfrm>
              <a:off x="6931339" y="4479755"/>
              <a:ext cx="100462" cy="34119"/>
            </a:xfrm>
            <a:custGeom>
              <a:avLst/>
              <a:gdLst/>
              <a:ahLst/>
              <a:cxnLst/>
              <a:rect l="l" t="t" r="r" b="b"/>
              <a:pathLst>
                <a:path w="100462" h="34119" extrusionOk="0">
                  <a:moveTo>
                    <a:pt x="66343" y="17060"/>
                  </a:moveTo>
                  <a:cubicBezTo>
                    <a:pt x="66343" y="7582"/>
                    <a:pt x="73925" y="0"/>
                    <a:pt x="83403" y="0"/>
                  </a:cubicBezTo>
                  <a:lnTo>
                    <a:pt x="83403" y="0"/>
                  </a:lnTo>
                  <a:cubicBezTo>
                    <a:pt x="92881" y="0"/>
                    <a:pt x="100463" y="7582"/>
                    <a:pt x="100463" y="17060"/>
                  </a:cubicBezTo>
                  <a:lnTo>
                    <a:pt x="100463" y="17060"/>
                  </a:lnTo>
                  <a:cubicBezTo>
                    <a:pt x="100463" y="26537"/>
                    <a:pt x="92881" y="34119"/>
                    <a:pt x="83403" y="34119"/>
                  </a:cubicBezTo>
                  <a:lnTo>
                    <a:pt x="83403" y="34119"/>
                  </a:lnTo>
                  <a:cubicBezTo>
                    <a:pt x="73925" y="33172"/>
                    <a:pt x="66343" y="25590"/>
                    <a:pt x="66343" y="17060"/>
                  </a:cubicBezTo>
                  <a:close/>
                  <a:moveTo>
                    <a:pt x="0" y="17060"/>
                  </a:moveTo>
                  <a:cubicBezTo>
                    <a:pt x="0" y="7582"/>
                    <a:pt x="7582" y="0"/>
                    <a:pt x="16112" y="0"/>
                  </a:cubicBezTo>
                  <a:lnTo>
                    <a:pt x="16112" y="0"/>
                  </a:lnTo>
                  <a:cubicBezTo>
                    <a:pt x="25590" y="0"/>
                    <a:pt x="33172" y="7582"/>
                    <a:pt x="33172" y="17060"/>
                  </a:cubicBezTo>
                  <a:lnTo>
                    <a:pt x="33172" y="17060"/>
                  </a:lnTo>
                  <a:cubicBezTo>
                    <a:pt x="33172" y="26537"/>
                    <a:pt x="25590" y="34119"/>
                    <a:pt x="16112" y="34119"/>
                  </a:cubicBezTo>
                  <a:lnTo>
                    <a:pt x="16112" y="34119"/>
                  </a:lnTo>
                  <a:cubicBezTo>
                    <a:pt x="7582" y="33172"/>
                    <a:pt x="0" y="25590"/>
                    <a:pt x="0" y="17060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5" name="Google Shape;1395;g39ccf20d293_0_509"/>
            <p:cNvSpPr/>
            <p:nvPr/>
          </p:nvSpPr>
          <p:spPr>
            <a:xfrm>
              <a:off x="6931339" y="4391613"/>
              <a:ext cx="99514" cy="34119"/>
            </a:xfrm>
            <a:custGeom>
              <a:avLst/>
              <a:gdLst/>
              <a:ahLst/>
              <a:cxnLst/>
              <a:rect l="l" t="t" r="r" b="b"/>
              <a:pathLst>
                <a:path w="99514" h="34119" extrusionOk="0">
                  <a:moveTo>
                    <a:pt x="66343" y="17060"/>
                  </a:moveTo>
                  <a:cubicBezTo>
                    <a:pt x="66343" y="7582"/>
                    <a:pt x="73925" y="0"/>
                    <a:pt x="82455" y="0"/>
                  </a:cubicBezTo>
                  <a:lnTo>
                    <a:pt x="82455" y="0"/>
                  </a:lnTo>
                  <a:cubicBezTo>
                    <a:pt x="91933" y="0"/>
                    <a:pt x="99515" y="7582"/>
                    <a:pt x="99515" y="17060"/>
                  </a:cubicBezTo>
                  <a:lnTo>
                    <a:pt x="99515" y="17060"/>
                  </a:lnTo>
                  <a:cubicBezTo>
                    <a:pt x="99515" y="26537"/>
                    <a:pt x="91933" y="34119"/>
                    <a:pt x="82455" y="34119"/>
                  </a:cubicBezTo>
                  <a:lnTo>
                    <a:pt x="82455" y="34119"/>
                  </a:lnTo>
                  <a:cubicBezTo>
                    <a:pt x="73925" y="33172"/>
                    <a:pt x="66343" y="25590"/>
                    <a:pt x="66343" y="17060"/>
                  </a:cubicBezTo>
                  <a:close/>
                  <a:moveTo>
                    <a:pt x="0" y="17060"/>
                  </a:moveTo>
                  <a:cubicBezTo>
                    <a:pt x="0" y="7582"/>
                    <a:pt x="7582" y="0"/>
                    <a:pt x="17060" y="0"/>
                  </a:cubicBezTo>
                  <a:lnTo>
                    <a:pt x="17060" y="0"/>
                  </a:lnTo>
                  <a:cubicBezTo>
                    <a:pt x="26537" y="0"/>
                    <a:pt x="34119" y="7582"/>
                    <a:pt x="34119" y="17060"/>
                  </a:cubicBezTo>
                  <a:lnTo>
                    <a:pt x="34119" y="17060"/>
                  </a:lnTo>
                  <a:cubicBezTo>
                    <a:pt x="34119" y="26537"/>
                    <a:pt x="26537" y="34119"/>
                    <a:pt x="17060" y="34119"/>
                  </a:cubicBezTo>
                  <a:lnTo>
                    <a:pt x="17060" y="34119"/>
                  </a:lnTo>
                  <a:cubicBezTo>
                    <a:pt x="7582" y="33172"/>
                    <a:pt x="0" y="25590"/>
                    <a:pt x="0" y="17060"/>
                  </a:cubicBezTo>
                  <a:close/>
                </a:path>
              </a:pathLst>
            </a:custGeom>
            <a:solidFill>
              <a:srgbClr val="85CC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96" name="Google Shape;1396;g39ccf20d293_0_509"/>
          <p:cNvSpPr txBox="1"/>
          <p:nvPr/>
        </p:nvSpPr>
        <p:spPr>
          <a:xfrm>
            <a:off x="5646031" y="3645736"/>
            <a:ext cx="8013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en-GB" sz="900" dirty="0" err="1">
                <a:solidFill>
                  <a:srgbClr val="FFFFFF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生产基地</a:t>
            </a:r>
            <a:endParaRPr sz="900" b="0" i="0" u="none" strike="noStrike" cap="none" dirty="0">
              <a:solidFill>
                <a:srgbClr val="FFFFFF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endParaRPr sz="900" b="0" i="0" u="none" strike="noStrike" cap="none" dirty="0">
              <a:solidFill>
                <a:srgbClr val="FFFFFF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397" name="Google Shape;1397;g39ccf20d293_0_509"/>
          <p:cNvSpPr txBox="1"/>
          <p:nvPr/>
        </p:nvSpPr>
        <p:spPr>
          <a:xfrm>
            <a:off x="5584222" y="3280907"/>
            <a:ext cx="9345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44</a:t>
            </a:r>
            <a:endParaRPr sz="16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8" name="Google Shape;1398;g39ccf20d293_0_509"/>
          <p:cNvSpPr/>
          <p:nvPr/>
        </p:nvSpPr>
        <p:spPr>
          <a:xfrm rot="10800000">
            <a:off x="2736972" y="3188796"/>
            <a:ext cx="906300" cy="906300"/>
          </a:xfrm>
          <a:prstGeom prst="rect">
            <a:avLst/>
          </a:prstGeom>
          <a:solidFill>
            <a:srgbClr val="8870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9" name="Google Shape;1399;g39ccf20d293_0_509"/>
          <p:cNvSpPr txBox="1"/>
          <p:nvPr/>
        </p:nvSpPr>
        <p:spPr>
          <a:xfrm>
            <a:off x="2793875" y="3632350"/>
            <a:ext cx="8013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en-GB" sz="900">
                <a:solidFill>
                  <a:srgbClr val="FFFFFF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净销售额</a:t>
            </a:r>
            <a:endParaRPr sz="900" b="0" i="0" u="none" strike="noStrike" cap="none">
              <a:solidFill>
                <a:srgbClr val="FFFFFF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400" name="Google Shape;1400;g39ccf20d293_0_509"/>
          <p:cNvSpPr txBox="1"/>
          <p:nvPr/>
        </p:nvSpPr>
        <p:spPr>
          <a:xfrm>
            <a:off x="2657652" y="3280907"/>
            <a:ext cx="10917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47</a:t>
            </a:r>
            <a:r>
              <a:rPr lang="en-GB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亿欧</a:t>
            </a:r>
            <a:endParaRPr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01" name="Google Shape;1401;g39ccf20d293_0_509"/>
          <p:cNvGrpSpPr/>
          <p:nvPr/>
        </p:nvGrpSpPr>
        <p:grpSpPr>
          <a:xfrm>
            <a:off x="2793883" y="2891192"/>
            <a:ext cx="233164" cy="233220"/>
            <a:chOff x="1266725" y="3268907"/>
            <a:chExt cx="813269" cy="813179"/>
          </a:xfrm>
        </p:grpSpPr>
        <p:sp>
          <p:nvSpPr>
            <p:cNvPr id="1402" name="Google Shape;1402;g39ccf20d293_0_509"/>
            <p:cNvSpPr/>
            <p:nvPr/>
          </p:nvSpPr>
          <p:spPr>
            <a:xfrm>
              <a:off x="1457315" y="3461302"/>
              <a:ext cx="357496" cy="426492"/>
            </a:xfrm>
            <a:custGeom>
              <a:avLst/>
              <a:gdLst/>
              <a:ahLst/>
              <a:cxnLst/>
              <a:rect l="l" t="t" r="r" b="b"/>
              <a:pathLst>
                <a:path w="357496" h="426492" extrusionOk="0">
                  <a:moveTo>
                    <a:pt x="213246" y="426493"/>
                  </a:moveTo>
                  <a:cubicBezTo>
                    <a:pt x="95724" y="426493"/>
                    <a:pt x="0" y="331716"/>
                    <a:pt x="0" y="213246"/>
                  </a:cubicBezTo>
                  <a:cubicBezTo>
                    <a:pt x="0" y="94776"/>
                    <a:pt x="94776" y="0"/>
                    <a:pt x="213246" y="0"/>
                  </a:cubicBezTo>
                  <a:cubicBezTo>
                    <a:pt x="264425" y="0"/>
                    <a:pt x="313709" y="18007"/>
                    <a:pt x="352567" y="52127"/>
                  </a:cubicBezTo>
                  <a:cubicBezTo>
                    <a:pt x="358254" y="56866"/>
                    <a:pt x="359201" y="65396"/>
                    <a:pt x="354463" y="71082"/>
                  </a:cubicBezTo>
                  <a:cubicBezTo>
                    <a:pt x="349724" y="76769"/>
                    <a:pt x="341194" y="77716"/>
                    <a:pt x="335507" y="72978"/>
                  </a:cubicBezTo>
                  <a:cubicBezTo>
                    <a:pt x="257791" y="5687"/>
                    <a:pt x="140269" y="15164"/>
                    <a:pt x="72978" y="92881"/>
                  </a:cubicBezTo>
                  <a:cubicBezTo>
                    <a:pt x="5687" y="170597"/>
                    <a:pt x="13269" y="288119"/>
                    <a:pt x="91933" y="355410"/>
                  </a:cubicBezTo>
                  <a:cubicBezTo>
                    <a:pt x="159224" y="413224"/>
                    <a:pt x="257791" y="415119"/>
                    <a:pt x="326978" y="361097"/>
                  </a:cubicBezTo>
                  <a:cubicBezTo>
                    <a:pt x="332664" y="357306"/>
                    <a:pt x="341194" y="358254"/>
                    <a:pt x="345933" y="364888"/>
                  </a:cubicBezTo>
                  <a:cubicBezTo>
                    <a:pt x="349724" y="370575"/>
                    <a:pt x="348776" y="378157"/>
                    <a:pt x="344037" y="382896"/>
                  </a:cubicBezTo>
                  <a:cubicBezTo>
                    <a:pt x="306127" y="411328"/>
                    <a:pt x="259687" y="426493"/>
                    <a:pt x="213246" y="426493"/>
                  </a:cubicBezTo>
                  <a:close/>
                </a:path>
              </a:pathLst>
            </a:custGeom>
            <a:solidFill>
              <a:srgbClr val="A69B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3" name="Google Shape;1403;g39ccf20d293_0_509"/>
            <p:cNvSpPr/>
            <p:nvPr/>
          </p:nvSpPr>
          <p:spPr>
            <a:xfrm>
              <a:off x="1415510" y="3628108"/>
              <a:ext cx="233355" cy="26640"/>
            </a:xfrm>
            <a:custGeom>
              <a:avLst/>
              <a:gdLst/>
              <a:ahLst/>
              <a:cxnLst/>
              <a:rect l="l" t="t" r="r" b="b"/>
              <a:pathLst>
                <a:path w="233355" h="26640" extrusionOk="0">
                  <a:moveTo>
                    <a:pt x="220932" y="26537"/>
                  </a:moveTo>
                  <a:lnTo>
                    <a:pt x="14320" y="26537"/>
                  </a:lnTo>
                  <a:cubicBezTo>
                    <a:pt x="6738" y="27485"/>
                    <a:pt x="103" y="21799"/>
                    <a:pt x="103" y="14216"/>
                  </a:cubicBezTo>
                  <a:cubicBezTo>
                    <a:pt x="-844" y="6634"/>
                    <a:pt x="4842" y="0"/>
                    <a:pt x="12424" y="0"/>
                  </a:cubicBezTo>
                  <a:cubicBezTo>
                    <a:pt x="13372" y="0"/>
                    <a:pt x="14320" y="0"/>
                    <a:pt x="14320" y="0"/>
                  </a:cubicBezTo>
                  <a:lnTo>
                    <a:pt x="220932" y="0"/>
                  </a:lnTo>
                  <a:cubicBezTo>
                    <a:pt x="228514" y="948"/>
                    <a:pt x="234200" y="7582"/>
                    <a:pt x="233253" y="14216"/>
                  </a:cubicBezTo>
                  <a:cubicBezTo>
                    <a:pt x="232305" y="20851"/>
                    <a:pt x="227566" y="26537"/>
                    <a:pt x="220932" y="26537"/>
                  </a:cubicBezTo>
                  <a:close/>
                </a:path>
              </a:pathLst>
            </a:custGeom>
            <a:solidFill>
              <a:srgbClr val="A69B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4" name="Google Shape;1404;g39ccf20d293_0_509"/>
            <p:cNvSpPr/>
            <p:nvPr/>
          </p:nvSpPr>
          <p:spPr>
            <a:xfrm>
              <a:off x="1415510" y="3719094"/>
              <a:ext cx="233355" cy="26640"/>
            </a:xfrm>
            <a:custGeom>
              <a:avLst/>
              <a:gdLst/>
              <a:ahLst/>
              <a:cxnLst/>
              <a:rect l="l" t="t" r="r" b="b"/>
              <a:pathLst>
                <a:path w="233355" h="26640" extrusionOk="0">
                  <a:moveTo>
                    <a:pt x="220932" y="26537"/>
                  </a:moveTo>
                  <a:lnTo>
                    <a:pt x="14320" y="26537"/>
                  </a:lnTo>
                  <a:cubicBezTo>
                    <a:pt x="6738" y="27485"/>
                    <a:pt x="103" y="21799"/>
                    <a:pt x="103" y="14216"/>
                  </a:cubicBezTo>
                  <a:cubicBezTo>
                    <a:pt x="-844" y="6634"/>
                    <a:pt x="4842" y="0"/>
                    <a:pt x="12424" y="0"/>
                  </a:cubicBezTo>
                  <a:cubicBezTo>
                    <a:pt x="13372" y="0"/>
                    <a:pt x="14320" y="0"/>
                    <a:pt x="14320" y="0"/>
                  </a:cubicBezTo>
                  <a:lnTo>
                    <a:pt x="220932" y="0"/>
                  </a:lnTo>
                  <a:cubicBezTo>
                    <a:pt x="228514" y="948"/>
                    <a:pt x="234200" y="7582"/>
                    <a:pt x="233253" y="14216"/>
                  </a:cubicBezTo>
                  <a:cubicBezTo>
                    <a:pt x="232305" y="20851"/>
                    <a:pt x="227566" y="26537"/>
                    <a:pt x="220932" y="26537"/>
                  </a:cubicBezTo>
                  <a:close/>
                </a:path>
              </a:pathLst>
            </a:custGeom>
            <a:solidFill>
              <a:srgbClr val="A69B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5" name="Google Shape;1405;g39ccf20d293_0_509"/>
            <p:cNvSpPr/>
            <p:nvPr/>
          </p:nvSpPr>
          <p:spPr>
            <a:xfrm>
              <a:off x="1266725" y="3268907"/>
              <a:ext cx="813269" cy="813179"/>
            </a:xfrm>
            <a:custGeom>
              <a:avLst/>
              <a:gdLst/>
              <a:ahLst/>
              <a:cxnLst/>
              <a:rect l="l" t="t" r="r" b="b"/>
              <a:pathLst>
                <a:path w="813269" h="813179" extrusionOk="0">
                  <a:moveTo>
                    <a:pt x="404784" y="797067"/>
                  </a:moveTo>
                  <a:cubicBezTo>
                    <a:pt x="404784" y="787590"/>
                    <a:pt x="411418" y="780008"/>
                    <a:pt x="420896" y="780008"/>
                  </a:cubicBezTo>
                  <a:lnTo>
                    <a:pt x="420896" y="780008"/>
                  </a:lnTo>
                  <a:cubicBezTo>
                    <a:pt x="430374" y="780008"/>
                    <a:pt x="437956" y="786642"/>
                    <a:pt x="437956" y="796119"/>
                  </a:cubicBezTo>
                  <a:lnTo>
                    <a:pt x="437956" y="796119"/>
                  </a:lnTo>
                  <a:cubicBezTo>
                    <a:pt x="437956" y="805597"/>
                    <a:pt x="431321" y="813179"/>
                    <a:pt x="421844" y="813179"/>
                  </a:cubicBezTo>
                  <a:lnTo>
                    <a:pt x="421844" y="813179"/>
                  </a:lnTo>
                  <a:cubicBezTo>
                    <a:pt x="421844" y="813179"/>
                    <a:pt x="421844" y="813179"/>
                    <a:pt x="420896" y="813179"/>
                  </a:cubicBezTo>
                  <a:lnTo>
                    <a:pt x="420896" y="813179"/>
                  </a:lnTo>
                  <a:cubicBezTo>
                    <a:pt x="413314" y="813179"/>
                    <a:pt x="405732" y="805597"/>
                    <a:pt x="404784" y="797067"/>
                  </a:cubicBezTo>
                  <a:close/>
                  <a:moveTo>
                    <a:pt x="353605" y="809388"/>
                  </a:moveTo>
                  <a:cubicBezTo>
                    <a:pt x="344127" y="808440"/>
                    <a:pt x="338441" y="799910"/>
                    <a:pt x="339389" y="790433"/>
                  </a:cubicBezTo>
                  <a:lnTo>
                    <a:pt x="339389" y="790433"/>
                  </a:lnTo>
                  <a:cubicBezTo>
                    <a:pt x="340336" y="780955"/>
                    <a:pt x="348866" y="775269"/>
                    <a:pt x="358344" y="776216"/>
                  </a:cubicBezTo>
                  <a:lnTo>
                    <a:pt x="358344" y="776216"/>
                  </a:lnTo>
                  <a:cubicBezTo>
                    <a:pt x="367821" y="777164"/>
                    <a:pt x="373508" y="785694"/>
                    <a:pt x="372560" y="795172"/>
                  </a:cubicBezTo>
                  <a:lnTo>
                    <a:pt x="372560" y="795172"/>
                  </a:lnTo>
                  <a:cubicBezTo>
                    <a:pt x="371612" y="803702"/>
                    <a:pt x="364030" y="809388"/>
                    <a:pt x="356448" y="809388"/>
                  </a:cubicBezTo>
                  <a:lnTo>
                    <a:pt x="356448" y="809388"/>
                  </a:lnTo>
                  <a:cubicBezTo>
                    <a:pt x="354553" y="810336"/>
                    <a:pt x="354553" y="809388"/>
                    <a:pt x="353605" y="809388"/>
                  </a:cubicBezTo>
                  <a:close/>
                  <a:moveTo>
                    <a:pt x="471127" y="791381"/>
                  </a:moveTo>
                  <a:cubicBezTo>
                    <a:pt x="469232" y="782851"/>
                    <a:pt x="474918" y="773373"/>
                    <a:pt x="483448" y="771478"/>
                  </a:cubicBezTo>
                  <a:lnTo>
                    <a:pt x="483448" y="771478"/>
                  </a:lnTo>
                  <a:cubicBezTo>
                    <a:pt x="491978" y="769582"/>
                    <a:pt x="501456" y="775269"/>
                    <a:pt x="503351" y="783799"/>
                  </a:cubicBezTo>
                  <a:lnTo>
                    <a:pt x="503351" y="783799"/>
                  </a:lnTo>
                  <a:cubicBezTo>
                    <a:pt x="505247" y="793276"/>
                    <a:pt x="499560" y="801806"/>
                    <a:pt x="491030" y="803702"/>
                  </a:cubicBezTo>
                  <a:lnTo>
                    <a:pt x="491030" y="803702"/>
                  </a:lnTo>
                  <a:lnTo>
                    <a:pt x="491030" y="803702"/>
                  </a:lnTo>
                  <a:lnTo>
                    <a:pt x="491030" y="803702"/>
                  </a:lnTo>
                  <a:cubicBezTo>
                    <a:pt x="490083" y="803702"/>
                    <a:pt x="489135" y="803702"/>
                    <a:pt x="487239" y="803702"/>
                  </a:cubicBezTo>
                  <a:lnTo>
                    <a:pt x="487239" y="803702"/>
                  </a:lnTo>
                  <a:cubicBezTo>
                    <a:pt x="479657" y="804649"/>
                    <a:pt x="473023" y="798963"/>
                    <a:pt x="471127" y="791381"/>
                  </a:cubicBezTo>
                  <a:close/>
                  <a:moveTo>
                    <a:pt x="286314" y="795172"/>
                  </a:moveTo>
                  <a:cubicBezTo>
                    <a:pt x="277784" y="792328"/>
                    <a:pt x="273045" y="782851"/>
                    <a:pt x="275889" y="774321"/>
                  </a:cubicBezTo>
                  <a:lnTo>
                    <a:pt x="275889" y="774321"/>
                  </a:lnTo>
                  <a:cubicBezTo>
                    <a:pt x="278732" y="765791"/>
                    <a:pt x="288209" y="761052"/>
                    <a:pt x="296739" y="762948"/>
                  </a:cubicBezTo>
                  <a:lnTo>
                    <a:pt x="296739" y="762948"/>
                  </a:lnTo>
                  <a:cubicBezTo>
                    <a:pt x="305269" y="765791"/>
                    <a:pt x="310008" y="775269"/>
                    <a:pt x="308112" y="783799"/>
                  </a:cubicBezTo>
                  <a:lnTo>
                    <a:pt x="308112" y="783799"/>
                  </a:lnTo>
                  <a:cubicBezTo>
                    <a:pt x="306217" y="791381"/>
                    <a:pt x="299583" y="795172"/>
                    <a:pt x="292001" y="795172"/>
                  </a:cubicBezTo>
                  <a:lnTo>
                    <a:pt x="292001" y="795172"/>
                  </a:lnTo>
                  <a:cubicBezTo>
                    <a:pt x="289157" y="796119"/>
                    <a:pt x="287262" y="796119"/>
                    <a:pt x="286314" y="795172"/>
                  </a:cubicBezTo>
                  <a:close/>
                  <a:moveTo>
                    <a:pt x="535575" y="774321"/>
                  </a:moveTo>
                  <a:cubicBezTo>
                    <a:pt x="531784" y="765791"/>
                    <a:pt x="536523" y="756313"/>
                    <a:pt x="545053" y="752522"/>
                  </a:cubicBezTo>
                  <a:lnTo>
                    <a:pt x="545053" y="752522"/>
                  </a:lnTo>
                  <a:cubicBezTo>
                    <a:pt x="553583" y="748731"/>
                    <a:pt x="563060" y="753470"/>
                    <a:pt x="566851" y="762000"/>
                  </a:cubicBezTo>
                  <a:lnTo>
                    <a:pt x="566851" y="762000"/>
                  </a:lnTo>
                  <a:cubicBezTo>
                    <a:pt x="570642" y="770530"/>
                    <a:pt x="565904" y="780008"/>
                    <a:pt x="557374" y="783799"/>
                  </a:cubicBezTo>
                  <a:lnTo>
                    <a:pt x="557374" y="783799"/>
                  </a:lnTo>
                  <a:cubicBezTo>
                    <a:pt x="555478" y="784746"/>
                    <a:pt x="553583" y="784746"/>
                    <a:pt x="550739" y="784746"/>
                  </a:cubicBezTo>
                  <a:lnTo>
                    <a:pt x="550739" y="784746"/>
                  </a:lnTo>
                  <a:cubicBezTo>
                    <a:pt x="544105" y="784746"/>
                    <a:pt x="538418" y="780955"/>
                    <a:pt x="535575" y="774321"/>
                  </a:cubicBezTo>
                  <a:close/>
                  <a:moveTo>
                    <a:pt x="221866" y="769582"/>
                  </a:moveTo>
                  <a:cubicBezTo>
                    <a:pt x="213336" y="765791"/>
                    <a:pt x="210493" y="755366"/>
                    <a:pt x="214284" y="746836"/>
                  </a:cubicBezTo>
                  <a:lnTo>
                    <a:pt x="214284" y="746836"/>
                  </a:lnTo>
                  <a:cubicBezTo>
                    <a:pt x="218075" y="738306"/>
                    <a:pt x="228500" y="735463"/>
                    <a:pt x="237030" y="739254"/>
                  </a:cubicBezTo>
                  <a:lnTo>
                    <a:pt x="237030" y="739254"/>
                  </a:lnTo>
                  <a:cubicBezTo>
                    <a:pt x="245560" y="743045"/>
                    <a:pt x="248403" y="753470"/>
                    <a:pt x="244612" y="762000"/>
                  </a:cubicBezTo>
                  <a:lnTo>
                    <a:pt x="244612" y="762000"/>
                  </a:lnTo>
                  <a:cubicBezTo>
                    <a:pt x="241769" y="767687"/>
                    <a:pt x="236083" y="771478"/>
                    <a:pt x="229448" y="771478"/>
                  </a:cubicBezTo>
                  <a:lnTo>
                    <a:pt x="229448" y="771478"/>
                  </a:lnTo>
                  <a:cubicBezTo>
                    <a:pt x="226605" y="771478"/>
                    <a:pt x="223762" y="770530"/>
                    <a:pt x="221866" y="769582"/>
                  </a:cubicBezTo>
                  <a:close/>
                  <a:moveTo>
                    <a:pt x="596232" y="747784"/>
                  </a:moveTo>
                  <a:cubicBezTo>
                    <a:pt x="591493" y="740202"/>
                    <a:pt x="594336" y="729776"/>
                    <a:pt x="601918" y="725037"/>
                  </a:cubicBezTo>
                  <a:lnTo>
                    <a:pt x="601918" y="725037"/>
                  </a:lnTo>
                  <a:cubicBezTo>
                    <a:pt x="609501" y="720299"/>
                    <a:pt x="619926" y="723142"/>
                    <a:pt x="624665" y="730724"/>
                  </a:cubicBezTo>
                  <a:lnTo>
                    <a:pt x="624665" y="730724"/>
                  </a:lnTo>
                  <a:cubicBezTo>
                    <a:pt x="629403" y="738306"/>
                    <a:pt x="626560" y="748731"/>
                    <a:pt x="618978" y="753470"/>
                  </a:cubicBezTo>
                  <a:lnTo>
                    <a:pt x="618978" y="753470"/>
                  </a:lnTo>
                  <a:cubicBezTo>
                    <a:pt x="616135" y="755366"/>
                    <a:pt x="613292" y="756313"/>
                    <a:pt x="610448" y="756313"/>
                  </a:cubicBezTo>
                  <a:lnTo>
                    <a:pt x="610448" y="756313"/>
                  </a:lnTo>
                  <a:cubicBezTo>
                    <a:pt x="604762" y="755366"/>
                    <a:pt x="599075" y="752522"/>
                    <a:pt x="596232" y="747784"/>
                  </a:cubicBezTo>
                  <a:close/>
                  <a:moveTo>
                    <a:pt x="163105" y="732619"/>
                  </a:moveTo>
                  <a:cubicBezTo>
                    <a:pt x="155523" y="726933"/>
                    <a:pt x="154575" y="716507"/>
                    <a:pt x="159314" y="708925"/>
                  </a:cubicBezTo>
                  <a:lnTo>
                    <a:pt x="159314" y="708925"/>
                  </a:lnTo>
                  <a:cubicBezTo>
                    <a:pt x="165000" y="701343"/>
                    <a:pt x="175426" y="700396"/>
                    <a:pt x="182060" y="705134"/>
                  </a:cubicBezTo>
                  <a:lnTo>
                    <a:pt x="182060" y="705134"/>
                  </a:lnTo>
                  <a:cubicBezTo>
                    <a:pt x="189642" y="710821"/>
                    <a:pt x="190590" y="721246"/>
                    <a:pt x="185851" y="728828"/>
                  </a:cubicBezTo>
                  <a:lnTo>
                    <a:pt x="185851" y="728828"/>
                  </a:lnTo>
                  <a:cubicBezTo>
                    <a:pt x="183008" y="733567"/>
                    <a:pt x="177321" y="735463"/>
                    <a:pt x="172583" y="735463"/>
                  </a:cubicBezTo>
                  <a:lnTo>
                    <a:pt x="172583" y="735463"/>
                  </a:lnTo>
                  <a:cubicBezTo>
                    <a:pt x="169739" y="736410"/>
                    <a:pt x="165948" y="735463"/>
                    <a:pt x="163105" y="732619"/>
                  </a:cubicBezTo>
                  <a:close/>
                  <a:moveTo>
                    <a:pt x="650254" y="709873"/>
                  </a:moveTo>
                  <a:cubicBezTo>
                    <a:pt x="644568" y="703239"/>
                    <a:pt x="644568" y="692813"/>
                    <a:pt x="652150" y="686179"/>
                  </a:cubicBezTo>
                  <a:lnTo>
                    <a:pt x="652150" y="686179"/>
                  </a:lnTo>
                  <a:cubicBezTo>
                    <a:pt x="658784" y="680493"/>
                    <a:pt x="669210" y="680493"/>
                    <a:pt x="675844" y="688075"/>
                  </a:cubicBezTo>
                  <a:lnTo>
                    <a:pt x="675844" y="688075"/>
                  </a:lnTo>
                  <a:cubicBezTo>
                    <a:pt x="681530" y="694709"/>
                    <a:pt x="681530" y="705134"/>
                    <a:pt x="673948" y="711769"/>
                  </a:cubicBezTo>
                  <a:lnTo>
                    <a:pt x="673948" y="711769"/>
                  </a:lnTo>
                  <a:cubicBezTo>
                    <a:pt x="671105" y="714612"/>
                    <a:pt x="667314" y="715560"/>
                    <a:pt x="663523" y="715560"/>
                  </a:cubicBezTo>
                  <a:lnTo>
                    <a:pt x="663523" y="715560"/>
                  </a:lnTo>
                  <a:cubicBezTo>
                    <a:pt x="658784" y="715560"/>
                    <a:pt x="654045" y="713664"/>
                    <a:pt x="650254" y="709873"/>
                  </a:cubicBezTo>
                  <a:close/>
                  <a:moveTo>
                    <a:pt x="110978" y="687127"/>
                  </a:moveTo>
                  <a:cubicBezTo>
                    <a:pt x="104344" y="680493"/>
                    <a:pt x="105292" y="670067"/>
                    <a:pt x="111926" y="663433"/>
                  </a:cubicBezTo>
                  <a:lnTo>
                    <a:pt x="111926" y="663433"/>
                  </a:lnTo>
                  <a:cubicBezTo>
                    <a:pt x="118560" y="656799"/>
                    <a:pt x="128986" y="657746"/>
                    <a:pt x="135620" y="664381"/>
                  </a:cubicBezTo>
                  <a:lnTo>
                    <a:pt x="135620" y="664381"/>
                  </a:lnTo>
                  <a:cubicBezTo>
                    <a:pt x="142254" y="671015"/>
                    <a:pt x="141306" y="681440"/>
                    <a:pt x="134672" y="688075"/>
                  </a:cubicBezTo>
                  <a:lnTo>
                    <a:pt x="134672" y="688075"/>
                  </a:lnTo>
                  <a:cubicBezTo>
                    <a:pt x="131829" y="690918"/>
                    <a:pt x="127090" y="692813"/>
                    <a:pt x="123299" y="692813"/>
                  </a:cubicBezTo>
                  <a:lnTo>
                    <a:pt x="123299" y="692813"/>
                  </a:lnTo>
                  <a:cubicBezTo>
                    <a:pt x="119508" y="692813"/>
                    <a:pt x="114769" y="690918"/>
                    <a:pt x="110978" y="687127"/>
                  </a:cubicBezTo>
                  <a:close/>
                  <a:moveTo>
                    <a:pt x="698590" y="664381"/>
                  </a:moveTo>
                  <a:cubicBezTo>
                    <a:pt x="691008" y="658694"/>
                    <a:pt x="690060" y="648269"/>
                    <a:pt x="695747" y="640687"/>
                  </a:cubicBezTo>
                  <a:lnTo>
                    <a:pt x="695747" y="640687"/>
                  </a:lnTo>
                  <a:cubicBezTo>
                    <a:pt x="701433" y="633105"/>
                    <a:pt x="711859" y="632157"/>
                    <a:pt x="719441" y="638791"/>
                  </a:cubicBezTo>
                  <a:lnTo>
                    <a:pt x="719441" y="638791"/>
                  </a:lnTo>
                  <a:cubicBezTo>
                    <a:pt x="727023" y="644478"/>
                    <a:pt x="727971" y="654903"/>
                    <a:pt x="722284" y="662485"/>
                  </a:cubicBezTo>
                  <a:lnTo>
                    <a:pt x="722284" y="662485"/>
                  </a:lnTo>
                  <a:cubicBezTo>
                    <a:pt x="718493" y="666276"/>
                    <a:pt x="713754" y="668172"/>
                    <a:pt x="709015" y="668172"/>
                  </a:cubicBezTo>
                  <a:lnTo>
                    <a:pt x="709015" y="668172"/>
                  </a:lnTo>
                  <a:cubicBezTo>
                    <a:pt x="705224" y="668172"/>
                    <a:pt x="701433" y="667224"/>
                    <a:pt x="698590" y="664381"/>
                  </a:cubicBezTo>
                  <a:close/>
                  <a:moveTo>
                    <a:pt x="68329" y="633105"/>
                  </a:moveTo>
                  <a:cubicBezTo>
                    <a:pt x="63590" y="625522"/>
                    <a:pt x="65486" y="615097"/>
                    <a:pt x="73068" y="610358"/>
                  </a:cubicBezTo>
                  <a:lnTo>
                    <a:pt x="73068" y="610358"/>
                  </a:lnTo>
                  <a:cubicBezTo>
                    <a:pt x="80650" y="605619"/>
                    <a:pt x="91075" y="607515"/>
                    <a:pt x="95814" y="615097"/>
                  </a:cubicBezTo>
                  <a:lnTo>
                    <a:pt x="95814" y="615097"/>
                  </a:lnTo>
                  <a:cubicBezTo>
                    <a:pt x="100553" y="622679"/>
                    <a:pt x="98657" y="633105"/>
                    <a:pt x="91075" y="637843"/>
                  </a:cubicBezTo>
                  <a:lnTo>
                    <a:pt x="91075" y="637843"/>
                  </a:lnTo>
                  <a:cubicBezTo>
                    <a:pt x="88232" y="639739"/>
                    <a:pt x="85389" y="640687"/>
                    <a:pt x="81597" y="640687"/>
                  </a:cubicBezTo>
                  <a:lnTo>
                    <a:pt x="81597" y="640687"/>
                  </a:lnTo>
                  <a:cubicBezTo>
                    <a:pt x="76859" y="640687"/>
                    <a:pt x="71172" y="637843"/>
                    <a:pt x="68329" y="633105"/>
                  </a:cubicBezTo>
                  <a:close/>
                  <a:moveTo>
                    <a:pt x="738396" y="611306"/>
                  </a:moveTo>
                  <a:cubicBezTo>
                    <a:pt x="729866" y="606567"/>
                    <a:pt x="727023" y="597090"/>
                    <a:pt x="731762" y="588560"/>
                  </a:cubicBezTo>
                  <a:lnTo>
                    <a:pt x="731762" y="588560"/>
                  </a:lnTo>
                  <a:cubicBezTo>
                    <a:pt x="736501" y="580978"/>
                    <a:pt x="745978" y="578134"/>
                    <a:pt x="754508" y="581925"/>
                  </a:cubicBezTo>
                  <a:lnTo>
                    <a:pt x="754508" y="581925"/>
                  </a:lnTo>
                  <a:cubicBezTo>
                    <a:pt x="762090" y="586664"/>
                    <a:pt x="764933" y="596142"/>
                    <a:pt x="761142" y="604672"/>
                  </a:cubicBezTo>
                  <a:lnTo>
                    <a:pt x="761142" y="604672"/>
                  </a:lnTo>
                  <a:cubicBezTo>
                    <a:pt x="758299" y="610358"/>
                    <a:pt x="752612" y="613201"/>
                    <a:pt x="746926" y="613201"/>
                  </a:cubicBezTo>
                  <a:lnTo>
                    <a:pt x="746926" y="613201"/>
                  </a:lnTo>
                  <a:cubicBezTo>
                    <a:pt x="743135" y="613201"/>
                    <a:pt x="740292" y="612254"/>
                    <a:pt x="738396" y="611306"/>
                  </a:cubicBezTo>
                  <a:close/>
                  <a:moveTo>
                    <a:pt x="34209" y="573396"/>
                  </a:moveTo>
                  <a:cubicBezTo>
                    <a:pt x="30418" y="564866"/>
                    <a:pt x="34209" y="555388"/>
                    <a:pt x="42739" y="551597"/>
                  </a:cubicBezTo>
                  <a:lnTo>
                    <a:pt x="42739" y="551597"/>
                  </a:lnTo>
                  <a:cubicBezTo>
                    <a:pt x="51269" y="547806"/>
                    <a:pt x="60747" y="551597"/>
                    <a:pt x="64538" y="560127"/>
                  </a:cubicBezTo>
                  <a:lnTo>
                    <a:pt x="64538" y="560127"/>
                  </a:lnTo>
                  <a:cubicBezTo>
                    <a:pt x="68329" y="568657"/>
                    <a:pt x="64538" y="578134"/>
                    <a:pt x="56008" y="581925"/>
                  </a:cubicBezTo>
                  <a:lnTo>
                    <a:pt x="56008" y="581925"/>
                  </a:lnTo>
                  <a:cubicBezTo>
                    <a:pt x="54112" y="582873"/>
                    <a:pt x="51269" y="583821"/>
                    <a:pt x="49374" y="583821"/>
                  </a:cubicBezTo>
                  <a:lnTo>
                    <a:pt x="49374" y="583821"/>
                  </a:lnTo>
                  <a:cubicBezTo>
                    <a:pt x="43687" y="582873"/>
                    <a:pt x="37053" y="579082"/>
                    <a:pt x="34209" y="573396"/>
                  </a:cubicBezTo>
                  <a:close/>
                  <a:moveTo>
                    <a:pt x="767777" y="551597"/>
                  </a:moveTo>
                  <a:cubicBezTo>
                    <a:pt x="759247" y="548754"/>
                    <a:pt x="754508" y="539276"/>
                    <a:pt x="757351" y="530746"/>
                  </a:cubicBezTo>
                  <a:lnTo>
                    <a:pt x="757351" y="530746"/>
                  </a:lnTo>
                  <a:cubicBezTo>
                    <a:pt x="760195" y="522216"/>
                    <a:pt x="769672" y="517478"/>
                    <a:pt x="778202" y="520321"/>
                  </a:cubicBezTo>
                  <a:lnTo>
                    <a:pt x="778202" y="520321"/>
                  </a:lnTo>
                  <a:cubicBezTo>
                    <a:pt x="786732" y="523164"/>
                    <a:pt x="791471" y="532642"/>
                    <a:pt x="788627" y="541172"/>
                  </a:cubicBezTo>
                  <a:lnTo>
                    <a:pt x="788627" y="541172"/>
                  </a:lnTo>
                  <a:lnTo>
                    <a:pt x="788627" y="541172"/>
                  </a:lnTo>
                  <a:lnTo>
                    <a:pt x="788627" y="541172"/>
                  </a:lnTo>
                  <a:cubicBezTo>
                    <a:pt x="786732" y="547806"/>
                    <a:pt x="780098" y="552545"/>
                    <a:pt x="772515" y="552545"/>
                  </a:cubicBezTo>
                  <a:lnTo>
                    <a:pt x="772515" y="552545"/>
                  </a:lnTo>
                  <a:cubicBezTo>
                    <a:pt x="771568" y="552545"/>
                    <a:pt x="769672" y="552545"/>
                    <a:pt x="767777" y="551597"/>
                  </a:cubicBezTo>
                  <a:close/>
                  <a:moveTo>
                    <a:pt x="11463" y="508000"/>
                  </a:moveTo>
                  <a:cubicBezTo>
                    <a:pt x="9568" y="499470"/>
                    <a:pt x="14306" y="489993"/>
                    <a:pt x="23784" y="488097"/>
                  </a:cubicBezTo>
                  <a:lnTo>
                    <a:pt x="23784" y="488097"/>
                  </a:lnTo>
                  <a:cubicBezTo>
                    <a:pt x="32314" y="486202"/>
                    <a:pt x="41792" y="490940"/>
                    <a:pt x="43687" y="500418"/>
                  </a:cubicBezTo>
                  <a:lnTo>
                    <a:pt x="43687" y="500418"/>
                  </a:lnTo>
                  <a:cubicBezTo>
                    <a:pt x="45583" y="508948"/>
                    <a:pt x="40844" y="518425"/>
                    <a:pt x="31366" y="520321"/>
                  </a:cubicBezTo>
                  <a:lnTo>
                    <a:pt x="31366" y="520321"/>
                  </a:lnTo>
                  <a:cubicBezTo>
                    <a:pt x="30418" y="520321"/>
                    <a:pt x="28523" y="520321"/>
                    <a:pt x="27575" y="520321"/>
                  </a:cubicBezTo>
                  <a:lnTo>
                    <a:pt x="27575" y="520321"/>
                  </a:lnTo>
                  <a:cubicBezTo>
                    <a:pt x="19993" y="520321"/>
                    <a:pt x="13359" y="515582"/>
                    <a:pt x="11463" y="508000"/>
                  </a:cubicBezTo>
                  <a:close/>
                  <a:moveTo>
                    <a:pt x="787680" y="489045"/>
                  </a:moveTo>
                  <a:cubicBezTo>
                    <a:pt x="778202" y="487149"/>
                    <a:pt x="772515" y="478619"/>
                    <a:pt x="774411" y="470090"/>
                  </a:cubicBezTo>
                  <a:lnTo>
                    <a:pt x="774411" y="470090"/>
                  </a:lnTo>
                  <a:cubicBezTo>
                    <a:pt x="776306" y="461560"/>
                    <a:pt x="784836" y="454925"/>
                    <a:pt x="793366" y="456821"/>
                  </a:cubicBezTo>
                  <a:lnTo>
                    <a:pt x="793366" y="456821"/>
                  </a:lnTo>
                  <a:cubicBezTo>
                    <a:pt x="801896" y="458716"/>
                    <a:pt x="808530" y="467246"/>
                    <a:pt x="806635" y="475776"/>
                  </a:cubicBezTo>
                  <a:lnTo>
                    <a:pt x="806635" y="475776"/>
                  </a:lnTo>
                  <a:lnTo>
                    <a:pt x="806635" y="475776"/>
                  </a:lnTo>
                  <a:lnTo>
                    <a:pt x="806635" y="475776"/>
                  </a:lnTo>
                  <a:cubicBezTo>
                    <a:pt x="805687" y="483358"/>
                    <a:pt x="798105" y="489045"/>
                    <a:pt x="790523" y="489045"/>
                  </a:cubicBezTo>
                  <a:lnTo>
                    <a:pt x="790523" y="489045"/>
                  </a:lnTo>
                  <a:cubicBezTo>
                    <a:pt x="789575" y="489045"/>
                    <a:pt x="788627" y="489045"/>
                    <a:pt x="787680" y="489045"/>
                  </a:cubicBezTo>
                  <a:close/>
                  <a:moveTo>
                    <a:pt x="90" y="439761"/>
                  </a:moveTo>
                  <a:cubicBezTo>
                    <a:pt x="-858" y="430284"/>
                    <a:pt x="5777" y="422701"/>
                    <a:pt x="15254" y="421754"/>
                  </a:cubicBezTo>
                  <a:lnTo>
                    <a:pt x="15254" y="421754"/>
                  </a:lnTo>
                  <a:cubicBezTo>
                    <a:pt x="24732" y="420806"/>
                    <a:pt x="32314" y="427440"/>
                    <a:pt x="33262" y="436918"/>
                  </a:cubicBezTo>
                  <a:lnTo>
                    <a:pt x="33262" y="436918"/>
                  </a:lnTo>
                  <a:cubicBezTo>
                    <a:pt x="34209" y="446396"/>
                    <a:pt x="27575" y="453978"/>
                    <a:pt x="18098" y="454925"/>
                  </a:cubicBezTo>
                  <a:lnTo>
                    <a:pt x="18098" y="454925"/>
                  </a:lnTo>
                  <a:cubicBezTo>
                    <a:pt x="18098" y="454925"/>
                    <a:pt x="17150" y="454925"/>
                    <a:pt x="17150" y="454925"/>
                  </a:cubicBezTo>
                  <a:lnTo>
                    <a:pt x="17150" y="454925"/>
                  </a:lnTo>
                  <a:cubicBezTo>
                    <a:pt x="7672" y="454925"/>
                    <a:pt x="1038" y="448291"/>
                    <a:pt x="90" y="439761"/>
                  </a:cubicBezTo>
                  <a:close/>
                  <a:moveTo>
                    <a:pt x="779150" y="406590"/>
                  </a:moveTo>
                  <a:cubicBezTo>
                    <a:pt x="779150" y="397112"/>
                    <a:pt x="786732" y="389530"/>
                    <a:pt x="796209" y="389530"/>
                  </a:cubicBezTo>
                  <a:lnTo>
                    <a:pt x="796209" y="389530"/>
                  </a:lnTo>
                  <a:cubicBezTo>
                    <a:pt x="805687" y="389530"/>
                    <a:pt x="813269" y="397112"/>
                    <a:pt x="813269" y="406590"/>
                  </a:cubicBezTo>
                  <a:lnTo>
                    <a:pt x="813269" y="406590"/>
                  </a:lnTo>
                  <a:cubicBezTo>
                    <a:pt x="813269" y="416067"/>
                    <a:pt x="805687" y="423649"/>
                    <a:pt x="796209" y="423649"/>
                  </a:cubicBezTo>
                  <a:lnTo>
                    <a:pt x="796209" y="423649"/>
                  </a:lnTo>
                  <a:cubicBezTo>
                    <a:pt x="786732" y="422701"/>
                    <a:pt x="779150" y="415119"/>
                    <a:pt x="779150" y="406590"/>
                  </a:cubicBezTo>
                  <a:close/>
                  <a:moveTo>
                    <a:pt x="15254" y="388582"/>
                  </a:moveTo>
                  <a:cubicBezTo>
                    <a:pt x="5777" y="387634"/>
                    <a:pt x="-858" y="380052"/>
                    <a:pt x="90" y="370575"/>
                  </a:cubicBezTo>
                  <a:lnTo>
                    <a:pt x="90" y="370575"/>
                  </a:lnTo>
                  <a:cubicBezTo>
                    <a:pt x="1038" y="361097"/>
                    <a:pt x="8620" y="354463"/>
                    <a:pt x="18098" y="355410"/>
                  </a:cubicBezTo>
                  <a:lnTo>
                    <a:pt x="18098" y="355410"/>
                  </a:lnTo>
                  <a:cubicBezTo>
                    <a:pt x="27575" y="356358"/>
                    <a:pt x="34209" y="363940"/>
                    <a:pt x="33262" y="373418"/>
                  </a:cubicBezTo>
                  <a:lnTo>
                    <a:pt x="33262" y="373418"/>
                  </a:lnTo>
                  <a:cubicBezTo>
                    <a:pt x="32314" y="381948"/>
                    <a:pt x="25680" y="388582"/>
                    <a:pt x="17150" y="388582"/>
                  </a:cubicBezTo>
                  <a:lnTo>
                    <a:pt x="17150" y="388582"/>
                  </a:lnTo>
                  <a:cubicBezTo>
                    <a:pt x="16202" y="388582"/>
                    <a:pt x="16202" y="388582"/>
                    <a:pt x="15254" y="388582"/>
                  </a:cubicBezTo>
                  <a:close/>
                  <a:moveTo>
                    <a:pt x="774411" y="344985"/>
                  </a:moveTo>
                  <a:cubicBezTo>
                    <a:pt x="772515" y="336455"/>
                    <a:pt x="779150" y="327925"/>
                    <a:pt x="787680" y="326030"/>
                  </a:cubicBezTo>
                  <a:lnTo>
                    <a:pt x="787680" y="326030"/>
                  </a:lnTo>
                  <a:cubicBezTo>
                    <a:pt x="797157" y="324134"/>
                    <a:pt x="805687" y="330769"/>
                    <a:pt x="806635" y="339299"/>
                  </a:cubicBezTo>
                  <a:lnTo>
                    <a:pt x="806635" y="339299"/>
                  </a:lnTo>
                  <a:lnTo>
                    <a:pt x="806635" y="339299"/>
                  </a:lnTo>
                  <a:lnTo>
                    <a:pt x="806635" y="339299"/>
                  </a:lnTo>
                  <a:cubicBezTo>
                    <a:pt x="808530" y="348776"/>
                    <a:pt x="801896" y="357306"/>
                    <a:pt x="793366" y="358254"/>
                  </a:cubicBezTo>
                  <a:lnTo>
                    <a:pt x="793366" y="358254"/>
                  </a:lnTo>
                  <a:cubicBezTo>
                    <a:pt x="792418" y="358254"/>
                    <a:pt x="791471" y="358254"/>
                    <a:pt x="790523" y="358254"/>
                  </a:cubicBezTo>
                  <a:lnTo>
                    <a:pt x="790523" y="358254"/>
                  </a:lnTo>
                  <a:cubicBezTo>
                    <a:pt x="782941" y="358254"/>
                    <a:pt x="775359" y="352567"/>
                    <a:pt x="774411" y="344985"/>
                  </a:cubicBezTo>
                  <a:close/>
                  <a:moveTo>
                    <a:pt x="23784" y="323187"/>
                  </a:moveTo>
                  <a:cubicBezTo>
                    <a:pt x="15254" y="321291"/>
                    <a:pt x="9568" y="311813"/>
                    <a:pt x="12411" y="303284"/>
                  </a:cubicBezTo>
                  <a:lnTo>
                    <a:pt x="12411" y="303284"/>
                  </a:lnTo>
                  <a:cubicBezTo>
                    <a:pt x="14306" y="294754"/>
                    <a:pt x="23784" y="289067"/>
                    <a:pt x="32314" y="291910"/>
                  </a:cubicBezTo>
                  <a:lnTo>
                    <a:pt x="32314" y="291910"/>
                  </a:lnTo>
                  <a:cubicBezTo>
                    <a:pt x="40844" y="293806"/>
                    <a:pt x="46530" y="303284"/>
                    <a:pt x="43687" y="311813"/>
                  </a:cubicBezTo>
                  <a:lnTo>
                    <a:pt x="43687" y="311813"/>
                  </a:lnTo>
                  <a:cubicBezTo>
                    <a:pt x="41792" y="319396"/>
                    <a:pt x="35157" y="324134"/>
                    <a:pt x="27575" y="324134"/>
                  </a:cubicBezTo>
                  <a:lnTo>
                    <a:pt x="27575" y="324134"/>
                  </a:lnTo>
                  <a:cubicBezTo>
                    <a:pt x="26627" y="323187"/>
                    <a:pt x="25680" y="323187"/>
                    <a:pt x="23784" y="323187"/>
                  </a:cubicBezTo>
                  <a:close/>
                  <a:moveTo>
                    <a:pt x="758299" y="283381"/>
                  </a:moveTo>
                  <a:cubicBezTo>
                    <a:pt x="755456" y="274851"/>
                    <a:pt x="760195" y="265373"/>
                    <a:pt x="768724" y="262530"/>
                  </a:cubicBezTo>
                  <a:lnTo>
                    <a:pt x="768724" y="262530"/>
                  </a:lnTo>
                  <a:cubicBezTo>
                    <a:pt x="777254" y="259687"/>
                    <a:pt x="786732" y="264425"/>
                    <a:pt x="789575" y="272955"/>
                  </a:cubicBezTo>
                  <a:lnTo>
                    <a:pt x="789575" y="272955"/>
                  </a:lnTo>
                  <a:cubicBezTo>
                    <a:pt x="789575" y="272955"/>
                    <a:pt x="789575" y="272955"/>
                    <a:pt x="789575" y="272955"/>
                  </a:cubicBezTo>
                  <a:lnTo>
                    <a:pt x="789575" y="272955"/>
                  </a:lnTo>
                  <a:cubicBezTo>
                    <a:pt x="792418" y="281485"/>
                    <a:pt x="787680" y="290963"/>
                    <a:pt x="779150" y="293806"/>
                  </a:cubicBezTo>
                  <a:lnTo>
                    <a:pt x="779150" y="293806"/>
                  </a:lnTo>
                  <a:cubicBezTo>
                    <a:pt x="777254" y="294754"/>
                    <a:pt x="775359" y="294754"/>
                    <a:pt x="773463" y="294754"/>
                  </a:cubicBezTo>
                  <a:lnTo>
                    <a:pt x="773463" y="294754"/>
                  </a:lnTo>
                  <a:cubicBezTo>
                    <a:pt x="767777" y="294754"/>
                    <a:pt x="761142" y="290015"/>
                    <a:pt x="758299" y="283381"/>
                  </a:cubicBezTo>
                  <a:close/>
                  <a:moveTo>
                    <a:pt x="43687" y="259687"/>
                  </a:moveTo>
                  <a:cubicBezTo>
                    <a:pt x="35157" y="255896"/>
                    <a:pt x="31366" y="246418"/>
                    <a:pt x="35157" y="237888"/>
                  </a:cubicBezTo>
                  <a:lnTo>
                    <a:pt x="35157" y="237888"/>
                  </a:lnTo>
                  <a:cubicBezTo>
                    <a:pt x="38948" y="229358"/>
                    <a:pt x="48426" y="225567"/>
                    <a:pt x="56956" y="229358"/>
                  </a:cubicBezTo>
                  <a:lnTo>
                    <a:pt x="56956" y="229358"/>
                  </a:lnTo>
                  <a:cubicBezTo>
                    <a:pt x="65486" y="233149"/>
                    <a:pt x="69277" y="242627"/>
                    <a:pt x="65486" y="251157"/>
                  </a:cubicBezTo>
                  <a:lnTo>
                    <a:pt x="65486" y="251157"/>
                  </a:lnTo>
                  <a:cubicBezTo>
                    <a:pt x="62642" y="256843"/>
                    <a:pt x="56956" y="260634"/>
                    <a:pt x="50321" y="260634"/>
                  </a:cubicBezTo>
                  <a:lnTo>
                    <a:pt x="50321" y="260634"/>
                  </a:lnTo>
                  <a:cubicBezTo>
                    <a:pt x="48426" y="261582"/>
                    <a:pt x="45583" y="260634"/>
                    <a:pt x="43687" y="259687"/>
                  </a:cubicBezTo>
                  <a:close/>
                  <a:moveTo>
                    <a:pt x="732709" y="225567"/>
                  </a:moveTo>
                  <a:lnTo>
                    <a:pt x="732709" y="225567"/>
                  </a:lnTo>
                  <a:cubicBezTo>
                    <a:pt x="727971" y="217985"/>
                    <a:pt x="730814" y="207560"/>
                    <a:pt x="739344" y="202821"/>
                  </a:cubicBezTo>
                  <a:lnTo>
                    <a:pt x="739344" y="202821"/>
                  </a:lnTo>
                  <a:cubicBezTo>
                    <a:pt x="746926" y="198082"/>
                    <a:pt x="757351" y="200925"/>
                    <a:pt x="762090" y="209455"/>
                  </a:cubicBezTo>
                  <a:lnTo>
                    <a:pt x="762090" y="209455"/>
                  </a:lnTo>
                  <a:cubicBezTo>
                    <a:pt x="766829" y="217037"/>
                    <a:pt x="763986" y="227463"/>
                    <a:pt x="755456" y="232202"/>
                  </a:cubicBezTo>
                  <a:lnTo>
                    <a:pt x="755456" y="232202"/>
                  </a:lnTo>
                  <a:cubicBezTo>
                    <a:pt x="752612" y="233149"/>
                    <a:pt x="749769" y="234097"/>
                    <a:pt x="747874" y="234097"/>
                  </a:cubicBezTo>
                  <a:lnTo>
                    <a:pt x="747874" y="234097"/>
                  </a:lnTo>
                  <a:cubicBezTo>
                    <a:pt x="741239" y="234097"/>
                    <a:pt x="735553" y="231254"/>
                    <a:pt x="732709" y="225567"/>
                  </a:cubicBezTo>
                  <a:close/>
                  <a:moveTo>
                    <a:pt x="73068" y="200925"/>
                  </a:moveTo>
                  <a:cubicBezTo>
                    <a:pt x="65486" y="196187"/>
                    <a:pt x="63590" y="185761"/>
                    <a:pt x="68329" y="178179"/>
                  </a:cubicBezTo>
                  <a:lnTo>
                    <a:pt x="68329" y="178179"/>
                  </a:lnTo>
                  <a:cubicBezTo>
                    <a:pt x="73068" y="170597"/>
                    <a:pt x="83493" y="168701"/>
                    <a:pt x="91075" y="173440"/>
                  </a:cubicBezTo>
                  <a:lnTo>
                    <a:pt x="91075" y="173440"/>
                  </a:lnTo>
                  <a:cubicBezTo>
                    <a:pt x="98657" y="178179"/>
                    <a:pt x="100553" y="188604"/>
                    <a:pt x="95814" y="196187"/>
                  </a:cubicBezTo>
                  <a:lnTo>
                    <a:pt x="95814" y="196187"/>
                  </a:lnTo>
                  <a:cubicBezTo>
                    <a:pt x="92971" y="200925"/>
                    <a:pt x="87284" y="203769"/>
                    <a:pt x="81597" y="203769"/>
                  </a:cubicBezTo>
                  <a:lnTo>
                    <a:pt x="81597" y="203769"/>
                  </a:lnTo>
                  <a:cubicBezTo>
                    <a:pt x="79702" y="203769"/>
                    <a:pt x="75911" y="202821"/>
                    <a:pt x="73068" y="200925"/>
                  </a:cubicBezTo>
                  <a:close/>
                  <a:moveTo>
                    <a:pt x="697642" y="172493"/>
                  </a:moveTo>
                  <a:cubicBezTo>
                    <a:pt x="691956" y="164910"/>
                    <a:pt x="692904" y="154485"/>
                    <a:pt x="700486" y="148799"/>
                  </a:cubicBezTo>
                  <a:lnTo>
                    <a:pt x="700486" y="148799"/>
                  </a:lnTo>
                  <a:cubicBezTo>
                    <a:pt x="708068" y="143112"/>
                    <a:pt x="718493" y="144060"/>
                    <a:pt x="724180" y="151642"/>
                  </a:cubicBezTo>
                  <a:lnTo>
                    <a:pt x="724180" y="151642"/>
                  </a:lnTo>
                  <a:cubicBezTo>
                    <a:pt x="729866" y="159224"/>
                    <a:pt x="728918" y="169649"/>
                    <a:pt x="721336" y="175336"/>
                  </a:cubicBezTo>
                  <a:lnTo>
                    <a:pt x="721336" y="175336"/>
                  </a:lnTo>
                  <a:cubicBezTo>
                    <a:pt x="718493" y="178179"/>
                    <a:pt x="714702" y="179127"/>
                    <a:pt x="710911" y="179127"/>
                  </a:cubicBezTo>
                  <a:lnTo>
                    <a:pt x="710911" y="179127"/>
                  </a:lnTo>
                  <a:cubicBezTo>
                    <a:pt x="705224" y="179127"/>
                    <a:pt x="700486" y="177231"/>
                    <a:pt x="697642" y="172493"/>
                  </a:cubicBezTo>
                  <a:close/>
                  <a:moveTo>
                    <a:pt x="112874" y="146903"/>
                  </a:moveTo>
                  <a:cubicBezTo>
                    <a:pt x="106239" y="140269"/>
                    <a:pt x="106239" y="129843"/>
                    <a:pt x="112874" y="123209"/>
                  </a:cubicBezTo>
                  <a:lnTo>
                    <a:pt x="112874" y="123209"/>
                  </a:lnTo>
                  <a:cubicBezTo>
                    <a:pt x="119508" y="116575"/>
                    <a:pt x="129933" y="116575"/>
                    <a:pt x="136568" y="123209"/>
                  </a:cubicBezTo>
                  <a:lnTo>
                    <a:pt x="136568" y="123209"/>
                  </a:lnTo>
                  <a:cubicBezTo>
                    <a:pt x="143202" y="129843"/>
                    <a:pt x="143202" y="140269"/>
                    <a:pt x="136568" y="146903"/>
                  </a:cubicBezTo>
                  <a:lnTo>
                    <a:pt x="136568" y="146903"/>
                  </a:lnTo>
                  <a:cubicBezTo>
                    <a:pt x="132777" y="149746"/>
                    <a:pt x="128986" y="151642"/>
                    <a:pt x="124247" y="151642"/>
                  </a:cubicBezTo>
                  <a:lnTo>
                    <a:pt x="124247" y="151642"/>
                  </a:lnTo>
                  <a:cubicBezTo>
                    <a:pt x="120456" y="151642"/>
                    <a:pt x="116665" y="150694"/>
                    <a:pt x="112874" y="146903"/>
                  </a:cubicBezTo>
                  <a:close/>
                  <a:moveTo>
                    <a:pt x="654045" y="127000"/>
                  </a:moveTo>
                  <a:cubicBezTo>
                    <a:pt x="647411" y="121313"/>
                    <a:pt x="646463" y="110888"/>
                    <a:pt x="652150" y="103306"/>
                  </a:cubicBezTo>
                  <a:lnTo>
                    <a:pt x="652150" y="103306"/>
                  </a:lnTo>
                  <a:cubicBezTo>
                    <a:pt x="657836" y="96672"/>
                    <a:pt x="669210" y="95724"/>
                    <a:pt x="675844" y="102358"/>
                  </a:cubicBezTo>
                  <a:lnTo>
                    <a:pt x="675844" y="102358"/>
                  </a:lnTo>
                  <a:cubicBezTo>
                    <a:pt x="682478" y="108045"/>
                    <a:pt x="683426" y="119418"/>
                    <a:pt x="677739" y="126052"/>
                  </a:cubicBezTo>
                  <a:lnTo>
                    <a:pt x="677739" y="126052"/>
                  </a:lnTo>
                  <a:cubicBezTo>
                    <a:pt x="674896" y="129843"/>
                    <a:pt x="670157" y="131739"/>
                    <a:pt x="665418" y="131739"/>
                  </a:cubicBezTo>
                  <a:lnTo>
                    <a:pt x="665418" y="131739"/>
                  </a:lnTo>
                  <a:cubicBezTo>
                    <a:pt x="660680" y="130791"/>
                    <a:pt x="656889" y="129843"/>
                    <a:pt x="654045" y="127000"/>
                  </a:cubicBezTo>
                  <a:close/>
                  <a:moveTo>
                    <a:pt x="161209" y="101410"/>
                  </a:moveTo>
                  <a:cubicBezTo>
                    <a:pt x="155523" y="93828"/>
                    <a:pt x="157418" y="83403"/>
                    <a:pt x="165000" y="78664"/>
                  </a:cubicBezTo>
                  <a:lnTo>
                    <a:pt x="165000" y="78664"/>
                  </a:lnTo>
                  <a:cubicBezTo>
                    <a:pt x="172583" y="72978"/>
                    <a:pt x="183008" y="74873"/>
                    <a:pt x="188695" y="82455"/>
                  </a:cubicBezTo>
                  <a:lnTo>
                    <a:pt x="188695" y="82455"/>
                  </a:lnTo>
                  <a:cubicBezTo>
                    <a:pt x="194381" y="90037"/>
                    <a:pt x="192486" y="100463"/>
                    <a:pt x="184903" y="106149"/>
                  </a:cubicBezTo>
                  <a:lnTo>
                    <a:pt x="184903" y="106149"/>
                  </a:lnTo>
                  <a:cubicBezTo>
                    <a:pt x="182060" y="108045"/>
                    <a:pt x="178269" y="108993"/>
                    <a:pt x="175426" y="108993"/>
                  </a:cubicBezTo>
                  <a:lnTo>
                    <a:pt x="175426" y="108993"/>
                  </a:lnTo>
                  <a:cubicBezTo>
                    <a:pt x="169739" y="108045"/>
                    <a:pt x="164053" y="106149"/>
                    <a:pt x="161209" y="101410"/>
                  </a:cubicBezTo>
                  <a:close/>
                  <a:moveTo>
                    <a:pt x="602866" y="89090"/>
                  </a:moveTo>
                  <a:cubicBezTo>
                    <a:pt x="595284" y="84351"/>
                    <a:pt x="592441" y="73925"/>
                    <a:pt x="597180" y="66343"/>
                  </a:cubicBezTo>
                  <a:lnTo>
                    <a:pt x="597180" y="66343"/>
                  </a:lnTo>
                  <a:cubicBezTo>
                    <a:pt x="601918" y="58761"/>
                    <a:pt x="612344" y="55918"/>
                    <a:pt x="619926" y="60657"/>
                  </a:cubicBezTo>
                  <a:lnTo>
                    <a:pt x="619926" y="60657"/>
                  </a:lnTo>
                  <a:cubicBezTo>
                    <a:pt x="619926" y="60657"/>
                    <a:pt x="619926" y="60657"/>
                    <a:pt x="619926" y="60657"/>
                  </a:cubicBezTo>
                  <a:lnTo>
                    <a:pt x="619926" y="60657"/>
                  </a:lnTo>
                  <a:cubicBezTo>
                    <a:pt x="627508" y="65396"/>
                    <a:pt x="630351" y="75821"/>
                    <a:pt x="625612" y="83403"/>
                  </a:cubicBezTo>
                  <a:lnTo>
                    <a:pt x="625612" y="83403"/>
                  </a:lnTo>
                  <a:cubicBezTo>
                    <a:pt x="622769" y="88142"/>
                    <a:pt x="617083" y="90985"/>
                    <a:pt x="611396" y="90985"/>
                  </a:cubicBezTo>
                  <a:lnTo>
                    <a:pt x="611396" y="90985"/>
                  </a:lnTo>
                  <a:cubicBezTo>
                    <a:pt x="608553" y="90985"/>
                    <a:pt x="605709" y="90985"/>
                    <a:pt x="602866" y="89090"/>
                  </a:cubicBezTo>
                  <a:close/>
                  <a:moveTo>
                    <a:pt x="216180" y="64448"/>
                  </a:moveTo>
                  <a:cubicBezTo>
                    <a:pt x="212389" y="55918"/>
                    <a:pt x="215232" y="46440"/>
                    <a:pt x="223762" y="42649"/>
                  </a:cubicBezTo>
                  <a:lnTo>
                    <a:pt x="223762" y="42649"/>
                  </a:lnTo>
                  <a:cubicBezTo>
                    <a:pt x="232292" y="38858"/>
                    <a:pt x="241769" y="41701"/>
                    <a:pt x="246508" y="50231"/>
                  </a:cubicBezTo>
                  <a:lnTo>
                    <a:pt x="246508" y="50231"/>
                  </a:lnTo>
                  <a:cubicBezTo>
                    <a:pt x="250299" y="58761"/>
                    <a:pt x="247456" y="68239"/>
                    <a:pt x="238926" y="72978"/>
                  </a:cubicBezTo>
                  <a:lnTo>
                    <a:pt x="238926" y="72978"/>
                  </a:lnTo>
                  <a:cubicBezTo>
                    <a:pt x="237030" y="73925"/>
                    <a:pt x="234187" y="74873"/>
                    <a:pt x="231344" y="74873"/>
                  </a:cubicBezTo>
                  <a:lnTo>
                    <a:pt x="231344" y="74873"/>
                  </a:lnTo>
                  <a:cubicBezTo>
                    <a:pt x="224709" y="73925"/>
                    <a:pt x="219023" y="70134"/>
                    <a:pt x="216180" y="64448"/>
                  </a:cubicBezTo>
                  <a:close/>
                  <a:moveTo>
                    <a:pt x="546001" y="59709"/>
                  </a:moveTo>
                  <a:cubicBezTo>
                    <a:pt x="537471" y="55918"/>
                    <a:pt x="533680" y="46440"/>
                    <a:pt x="536523" y="37910"/>
                  </a:cubicBezTo>
                  <a:lnTo>
                    <a:pt x="536523" y="37910"/>
                  </a:lnTo>
                  <a:cubicBezTo>
                    <a:pt x="540314" y="29381"/>
                    <a:pt x="549792" y="25590"/>
                    <a:pt x="558321" y="28433"/>
                  </a:cubicBezTo>
                  <a:lnTo>
                    <a:pt x="558321" y="28433"/>
                  </a:lnTo>
                  <a:cubicBezTo>
                    <a:pt x="566851" y="32224"/>
                    <a:pt x="570642" y="41701"/>
                    <a:pt x="567799" y="50231"/>
                  </a:cubicBezTo>
                  <a:lnTo>
                    <a:pt x="567799" y="50231"/>
                  </a:lnTo>
                  <a:cubicBezTo>
                    <a:pt x="564956" y="56866"/>
                    <a:pt x="559269" y="60657"/>
                    <a:pt x="552635" y="60657"/>
                  </a:cubicBezTo>
                  <a:lnTo>
                    <a:pt x="552635" y="60657"/>
                  </a:lnTo>
                  <a:cubicBezTo>
                    <a:pt x="550739" y="61604"/>
                    <a:pt x="547896" y="60657"/>
                    <a:pt x="546001" y="59709"/>
                  </a:cubicBezTo>
                  <a:close/>
                  <a:moveTo>
                    <a:pt x="276836" y="37910"/>
                  </a:moveTo>
                  <a:cubicBezTo>
                    <a:pt x="273993" y="29381"/>
                    <a:pt x="278732" y="19903"/>
                    <a:pt x="288209" y="17060"/>
                  </a:cubicBezTo>
                  <a:lnTo>
                    <a:pt x="288209" y="17060"/>
                  </a:lnTo>
                  <a:cubicBezTo>
                    <a:pt x="296739" y="14216"/>
                    <a:pt x="306217" y="18955"/>
                    <a:pt x="309060" y="28433"/>
                  </a:cubicBezTo>
                  <a:lnTo>
                    <a:pt x="309060" y="28433"/>
                  </a:lnTo>
                  <a:cubicBezTo>
                    <a:pt x="311903" y="36963"/>
                    <a:pt x="307165" y="46440"/>
                    <a:pt x="297687" y="49284"/>
                  </a:cubicBezTo>
                  <a:lnTo>
                    <a:pt x="297687" y="49284"/>
                  </a:lnTo>
                  <a:cubicBezTo>
                    <a:pt x="295792" y="50231"/>
                    <a:pt x="294844" y="50231"/>
                    <a:pt x="292948" y="50231"/>
                  </a:cubicBezTo>
                  <a:lnTo>
                    <a:pt x="292948" y="50231"/>
                  </a:lnTo>
                  <a:cubicBezTo>
                    <a:pt x="285366" y="49284"/>
                    <a:pt x="278732" y="44545"/>
                    <a:pt x="276836" y="37910"/>
                  </a:cubicBezTo>
                  <a:close/>
                  <a:moveTo>
                    <a:pt x="485344" y="40754"/>
                  </a:moveTo>
                  <a:lnTo>
                    <a:pt x="485344" y="40754"/>
                  </a:lnTo>
                  <a:cubicBezTo>
                    <a:pt x="476814" y="38858"/>
                    <a:pt x="471127" y="30328"/>
                    <a:pt x="473023" y="20851"/>
                  </a:cubicBezTo>
                  <a:lnTo>
                    <a:pt x="473023" y="20851"/>
                  </a:lnTo>
                  <a:cubicBezTo>
                    <a:pt x="474918" y="12321"/>
                    <a:pt x="483448" y="6634"/>
                    <a:pt x="492926" y="8530"/>
                  </a:cubicBezTo>
                  <a:lnTo>
                    <a:pt x="492926" y="8530"/>
                  </a:lnTo>
                  <a:cubicBezTo>
                    <a:pt x="502403" y="10425"/>
                    <a:pt x="507142" y="18955"/>
                    <a:pt x="505247" y="28433"/>
                  </a:cubicBezTo>
                  <a:lnTo>
                    <a:pt x="505247" y="28433"/>
                  </a:lnTo>
                  <a:cubicBezTo>
                    <a:pt x="503351" y="36015"/>
                    <a:pt x="496717" y="41701"/>
                    <a:pt x="489135" y="41701"/>
                  </a:cubicBezTo>
                  <a:lnTo>
                    <a:pt x="489135" y="41701"/>
                  </a:lnTo>
                  <a:cubicBezTo>
                    <a:pt x="488187" y="41701"/>
                    <a:pt x="487239" y="41701"/>
                    <a:pt x="485344" y="40754"/>
                  </a:cubicBezTo>
                  <a:close/>
                  <a:moveTo>
                    <a:pt x="341284" y="20851"/>
                  </a:moveTo>
                  <a:cubicBezTo>
                    <a:pt x="340336" y="11373"/>
                    <a:pt x="346971" y="3791"/>
                    <a:pt x="355501" y="1896"/>
                  </a:cubicBezTo>
                  <a:lnTo>
                    <a:pt x="355501" y="1896"/>
                  </a:lnTo>
                  <a:cubicBezTo>
                    <a:pt x="364978" y="948"/>
                    <a:pt x="372560" y="7582"/>
                    <a:pt x="374456" y="16112"/>
                  </a:cubicBezTo>
                  <a:lnTo>
                    <a:pt x="374456" y="16112"/>
                  </a:lnTo>
                  <a:cubicBezTo>
                    <a:pt x="375403" y="25590"/>
                    <a:pt x="368769" y="33172"/>
                    <a:pt x="360239" y="35067"/>
                  </a:cubicBezTo>
                  <a:lnTo>
                    <a:pt x="360239" y="35067"/>
                  </a:lnTo>
                  <a:cubicBezTo>
                    <a:pt x="359292" y="35067"/>
                    <a:pt x="359292" y="35067"/>
                    <a:pt x="358344" y="35067"/>
                  </a:cubicBezTo>
                  <a:lnTo>
                    <a:pt x="358344" y="35067"/>
                  </a:lnTo>
                  <a:cubicBezTo>
                    <a:pt x="348866" y="36015"/>
                    <a:pt x="342232" y="29381"/>
                    <a:pt x="341284" y="20851"/>
                  </a:cubicBezTo>
                  <a:close/>
                  <a:moveTo>
                    <a:pt x="422792" y="33172"/>
                  </a:moveTo>
                  <a:cubicBezTo>
                    <a:pt x="413314" y="32224"/>
                    <a:pt x="406680" y="24642"/>
                    <a:pt x="406680" y="16112"/>
                  </a:cubicBezTo>
                  <a:lnTo>
                    <a:pt x="406680" y="16112"/>
                  </a:lnTo>
                  <a:cubicBezTo>
                    <a:pt x="406680" y="6634"/>
                    <a:pt x="415209" y="0"/>
                    <a:pt x="423739" y="0"/>
                  </a:cubicBezTo>
                  <a:lnTo>
                    <a:pt x="423739" y="0"/>
                  </a:lnTo>
                  <a:cubicBezTo>
                    <a:pt x="433217" y="0"/>
                    <a:pt x="439851" y="8530"/>
                    <a:pt x="439851" y="17060"/>
                  </a:cubicBezTo>
                  <a:lnTo>
                    <a:pt x="439851" y="17060"/>
                  </a:lnTo>
                  <a:cubicBezTo>
                    <a:pt x="439851" y="26537"/>
                    <a:pt x="432269" y="33172"/>
                    <a:pt x="422792" y="33172"/>
                  </a:cubicBezTo>
                  <a:lnTo>
                    <a:pt x="422792" y="33172"/>
                  </a:lnTo>
                  <a:cubicBezTo>
                    <a:pt x="423739" y="33172"/>
                    <a:pt x="422792" y="33172"/>
                    <a:pt x="422792" y="33172"/>
                  </a:cubicBezTo>
                  <a:close/>
                </a:path>
              </a:pathLst>
            </a:custGeom>
            <a:solidFill>
              <a:srgbClr val="A69B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06" name="Google Shape;1406;g39ccf20d293_0_509"/>
          <p:cNvSpPr/>
          <p:nvPr/>
        </p:nvSpPr>
        <p:spPr>
          <a:xfrm>
            <a:off x="4110406" y="3188764"/>
            <a:ext cx="906300" cy="906300"/>
          </a:xfrm>
          <a:prstGeom prst="rect">
            <a:avLst/>
          </a:prstGeom>
          <a:solidFill>
            <a:srgbClr val="FE6D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7" name="Google Shape;1407;g39ccf20d293_0_509"/>
          <p:cNvSpPr txBox="1"/>
          <p:nvPr/>
        </p:nvSpPr>
        <p:spPr>
          <a:xfrm>
            <a:off x="4146354" y="3622343"/>
            <a:ext cx="8829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en-GB" sz="9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9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税息折旧及摊销前利润</a:t>
            </a:r>
            <a:r>
              <a:rPr lang="en-GB" sz="900" b="0" i="0" u="none" strike="noStrike" cap="none" dirty="0">
                <a:solidFill>
                  <a:srgbClr val="FFFFFF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 </a:t>
            </a:r>
            <a:endParaRPr sz="900" b="0" i="0" u="none" strike="noStrike" cap="none" dirty="0">
              <a:solidFill>
                <a:srgbClr val="FFFFFF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408" name="Google Shape;1408;g39ccf20d293_0_509"/>
          <p:cNvSpPr txBox="1"/>
          <p:nvPr/>
        </p:nvSpPr>
        <p:spPr>
          <a:xfrm>
            <a:off x="3994577" y="3280907"/>
            <a:ext cx="10917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GB" sz="16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en-GB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-GB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亿欧</a:t>
            </a:r>
            <a:endParaRPr sz="16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09" name="Google Shape;1409;g39ccf20d293_0_509"/>
          <p:cNvGrpSpPr/>
          <p:nvPr/>
        </p:nvGrpSpPr>
        <p:grpSpPr>
          <a:xfrm>
            <a:off x="4113150" y="2887850"/>
            <a:ext cx="259383" cy="228114"/>
            <a:chOff x="4918664" y="3835261"/>
            <a:chExt cx="779163" cy="685232"/>
          </a:xfrm>
        </p:grpSpPr>
        <p:sp>
          <p:nvSpPr>
            <p:cNvPr id="1410" name="Google Shape;1410;g39ccf20d293_0_509"/>
            <p:cNvSpPr/>
            <p:nvPr/>
          </p:nvSpPr>
          <p:spPr>
            <a:xfrm>
              <a:off x="4948148" y="3835261"/>
              <a:ext cx="268245" cy="318447"/>
            </a:xfrm>
            <a:custGeom>
              <a:avLst/>
              <a:gdLst/>
              <a:ahLst/>
              <a:cxnLst/>
              <a:rect l="l" t="t" r="r" b="b"/>
              <a:pathLst>
                <a:path w="268245" h="318447" extrusionOk="0">
                  <a:moveTo>
                    <a:pt x="159224" y="318448"/>
                  </a:moveTo>
                  <a:cubicBezTo>
                    <a:pt x="71082" y="318448"/>
                    <a:pt x="0" y="247366"/>
                    <a:pt x="0" y="159224"/>
                  </a:cubicBezTo>
                  <a:cubicBezTo>
                    <a:pt x="0" y="71082"/>
                    <a:pt x="71082" y="0"/>
                    <a:pt x="159224" y="0"/>
                  </a:cubicBezTo>
                  <a:cubicBezTo>
                    <a:pt x="197134" y="0"/>
                    <a:pt x="234097" y="14216"/>
                    <a:pt x="263478" y="38858"/>
                  </a:cubicBezTo>
                  <a:cubicBezTo>
                    <a:pt x="269164" y="43597"/>
                    <a:pt x="270112" y="52127"/>
                    <a:pt x="264425" y="57813"/>
                  </a:cubicBezTo>
                  <a:cubicBezTo>
                    <a:pt x="258739" y="63500"/>
                    <a:pt x="251157" y="64448"/>
                    <a:pt x="245470" y="58761"/>
                  </a:cubicBezTo>
                  <a:lnTo>
                    <a:pt x="245470" y="58761"/>
                  </a:lnTo>
                  <a:cubicBezTo>
                    <a:pt x="189552" y="10425"/>
                    <a:pt x="106149" y="17060"/>
                    <a:pt x="58761" y="72030"/>
                  </a:cubicBezTo>
                  <a:cubicBezTo>
                    <a:pt x="11373" y="127000"/>
                    <a:pt x="17060" y="211351"/>
                    <a:pt x="72030" y="258739"/>
                  </a:cubicBezTo>
                  <a:cubicBezTo>
                    <a:pt x="119418" y="299493"/>
                    <a:pt x="189552" y="302336"/>
                    <a:pt x="239784" y="263478"/>
                  </a:cubicBezTo>
                  <a:cubicBezTo>
                    <a:pt x="245470" y="258739"/>
                    <a:pt x="254000" y="258739"/>
                    <a:pt x="258739" y="264425"/>
                  </a:cubicBezTo>
                  <a:cubicBezTo>
                    <a:pt x="263478" y="270112"/>
                    <a:pt x="263478" y="278642"/>
                    <a:pt x="257791" y="283381"/>
                  </a:cubicBezTo>
                  <a:cubicBezTo>
                    <a:pt x="256843" y="284328"/>
                    <a:pt x="256843" y="284328"/>
                    <a:pt x="255896" y="284328"/>
                  </a:cubicBezTo>
                  <a:cubicBezTo>
                    <a:pt x="228410" y="307075"/>
                    <a:pt x="194291" y="318448"/>
                    <a:pt x="159224" y="3184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1" name="Google Shape;1411;g39ccf20d293_0_509"/>
            <p:cNvSpPr/>
            <p:nvPr/>
          </p:nvSpPr>
          <p:spPr>
            <a:xfrm>
              <a:off x="4918664" y="3956472"/>
              <a:ext cx="177438" cy="26640"/>
            </a:xfrm>
            <a:custGeom>
              <a:avLst/>
              <a:gdLst/>
              <a:ahLst/>
              <a:cxnLst/>
              <a:rect l="l" t="t" r="r" b="b"/>
              <a:pathLst>
                <a:path w="177438" h="26640" extrusionOk="0">
                  <a:moveTo>
                    <a:pt x="164066" y="26641"/>
                  </a:moveTo>
                  <a:lnTo>
                    <a:pt x="12424" y="26641"/>
                  </a:lnTo>
                  <a:cubicBezTo>
                    <a:pt x="4842" y="25693"/>
                    <a:pt x="-844" y="19059"/>
                    <a:pt x="103" y="12424"/>
                  </a:cubicBezTo>
                  <a:cubicBezTo>
                    <a:pt x="1051" y="5790"/>
                    <a:pt x="5790" y="1051"/>
                    <a:pt x="12424" y="103"/>
                  </a:cubicBezTo>
                  <a:lnTo>
                    <a:pt x="163118" y="103"/>
                  </a:lnTo>
                  <a:cubicBezTo>
                    <a:pt x="170700" y="-844"/>
                    <a:pt x="177335" y="4842"/>
                    <a:pt x="177335" y="12424"/>
                  </a:cubicBezTo>
                  <a:cubicBezTo>
                    <a:pt x="178282" y="20006"/>
                    <a:pt x="172596" y="26641"/>
                    <a:pt x="165014" y="26641"/>
                  </a:cubicBezTo>
                  <a:cubicBezTo>
                    <a:pt x="165014" y="26641"/>
                    <a:pt x="165014" y="26641"/>
                    <a:pt x="164066" y="26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2" name="Google Shape;1412;g39ccf20d293_0_509"/>
            <p:cNvSpPr/>
            <p:nvPr/>
          </p:nvSpPr>
          <p:spPr>
            <a:xfrm>
              <a:off x="4918664" y="4022815"/>
              <a:ext cx="177438" cy="26640"/>
            </a:xfrm>
            <a:custGeom>
              <a:avLst/>
              <a:gdLst/>
              <a:ahLst/>
              <a:cxnLst/>
              <a:rect l="l" t="t" r="r" b="b"/>
              <a:pathLst>
                <a:path w="177438" h="26640" extrusionOk="0">
                  <a:moveTo>
                    <a:pt x="164066" y="26641"/>
                  </a:moveTo>
                  <a:lnTo>
                    <a:pt x="12424" y="26641"/>
                  </a:lnTo>
                  <a:cubicBezTo>
                    <a:pt x="4842" y="25693"/>
                    <a:pt x="-844" y="19059"/>
                    <a:pt x="103" y="12424"/>
                  </a:cubicBezTo>
                  <a:cubicBezTo>
                    <a:pt x="1051" y="5790"/>
                    <a:pt x="5790" y="1051"/>
                    <a:pt x="12424" y="103"/>
                  </a:cubicBezTo>
                  <a:lnTo>
                    <a:pt x="163118" y="103"/>
                  </a:lnTo>
                  <a:cubicBezTo>
                    <a:pt x="170700" y="-844"/>
                    <a:pt x="177335" y="4842"/>
                    <a:pt x="177335" y="12424"/>
                  </a:cubicBezTo>
                  <a:cubicBezTo>
                    <a:pt x="178282" y="20006"/>
                    <a:pt x="172596" y="26641"/>
                    <a:pt x="165014" y="26641"/>
                  </a:cubicBezTo>
                  <a:cubicBezTo>
                    <a:pt x="165014" y="26641"/>
                    <a:pt x="165014" y="26641"/>
                    <a:pt x="164066" y="26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3" name="Google Shape;1413;g39ccf20d293_0_509"/>
            <p:cNvSpPr/>
            <p:nvPr/>
          </p:nvSpPr>
          <p:spPr>
            <a:xfrm>
              <a:off x="4988902" y="4493956"/>
              <a:ext cx="708925" cy="26537"/>
            </a:xfrm>
            <a:custGeom>
              <a:avLst/>
              <a:gdLst/>
              <a:ahLst/>
              <a:cxnLst/>
              <a:rect l="l" t="t" r="r" b="b"/>
              <a:pathLst>
                <a:path w="708925" h="26537" extrusionOk="0">
                  <a:moveTo>
                    <a:pt x="695657" y="26537"/>
                  </a:moveTo>
                  <a:lnTo>
                    <a:pt x="13269" y="26537"/>
                  </a:lnTo>
                  <a:cubicBezTo>
                    <a:pt x="5687" y="26537"/>
                    <a:pt x="0" y="20851"/>
                    <a:pt x="0" y="13269"/>
                  </a:cubicBezTo>
                  <a:cubicBezTo>
                    <a:pt x="0" y="5687"/>
                    <a:pt x="5687" y="0"/>
                    <a:pt x="13269" y="0"/>
                  </a:cubicBezTo>
                  <a:cubicBezTo>
                    <a:pt x="13269" y="0"/>
                    <a:pt x="13269" y="0"/>
                    <a:pt x="13269" y="0"/>
                  </a:cubicBezTo>
                  <a:lnTo>
                    <a:pt x="695657" y="0"/>
                  </a:lnTo>
                  <a:cubicBezTo>
                    <a:pt x="703239" y="0"/>
                    <a:pt x="708925" y="5687"/>
                    <a:pt x="708925" y="13269"/>
                  </a:cubicBezTo>
                  <a:cubicBezTo>
                    <a:pt x="708925" y="20851"/>
                    <a:pt x="703239" y="26537"/>
                    <a:pt x="695657" y="26537"/>
                  </a:cubicBezTo>
                  <a:cubicBezTo>
                    <a:pt x="695657" y="26537"/>
                    <a:pt x="695657" y="26537"/>
                    <a:pt x="695657" y="265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4" name="Google Shape;1414;g39ccf20d293_0_509"/>
            <p:cNvSpPr/>
            <p:nvPr/>
          </p:nvSpPr>
          <p:spPr>
            <a:xfrm>
              <a:off x="5607790" y="3909187"/>
              <a:ext cx="34119" cy="606567"/>
            </a:xfrm>
            <a:custGeom>
              <a:avLst/>
              <a:gdLst/>
              <a:ahLst/>
              <a:cxnLst/>
              <a:rect l="l" t="t" r="r" b="b"/>
              <a:pathLst>
                <a:path w="34119" h="606567" extrusionOk="0">
                  <a:moveTo>
                    <a:pt x="17060" y="606567"/>
                  </a:moveTo>
                  <a:cubicBezTo>
                    <a:pt x="7582" y="606567"/>
                    <a:pt x="0" y="598985"/>
                    <a:pt x="0" y="589507"/>
                  </a:cubicBezTo>
                  <a:lnTo>
                    <a:pt x="0" y="17060"/>
                  </a:lnTo>
                  <a:cubicBezTo>
                    <a:pt x="0" y="7582"/>
                    <a:pt x="7582" y="0"/>
                    <a:pt x="17060" y="0"/>
                  </a:cubicBezTo>
                  <a:cubicBezTo>
                    <a:pt x="26537" y="0"/>
                    <a:pt x="34119" y="7582"/>
                    <a:pt x="34119" y="17060"/>
                  </a:cubicBezTo>
                  <a:lnTo>
                    <a:pt x="34119" y="589507"/>
                  </a:lnTo>
                  <a:cubicBezTo>
                    <a:pt x="33172" y="598985"/>
                    <a:pt x="26537" y="606567"/>
                    <a:pt x="17060" y="6065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5" name="Google Shape;1415;g39ccf20d293_0_509"/>
            <p:cNvSpPr/>
            <p:nvPr/>
          </p:nvSpPr>
          <p:spPr>
            <a:xfrm>
              <a:off x="5394544" y="3966053"/>
              <a:ext cx="34119" cy="498522"/>
            </a:xfrm>
            <a:custGeom>
              <a:avLst/>
              <a:gdLst/>
              <a:ahLst/>
              <a:cxnLst/>
              <a:rect l="l" t="t" r="r" b="b"/>
              <a:pathLst>
                <a:path w="34119" h="498522" extrusionOk="0">
                  <a:moveTo>
                    <a:pt x="0" y="481463"/>
                  </a:moveTo>
                  <a:cubicBezTo>
                    <a:pt x="0" y="471985"/>
                    <a:pt x="7582" y="464403"/>
                    <a:pt x="17060" y="464403"/>
                  </a:cubicBezTo>
                  <a:lnTo>
                    <a:pt x="17060" y="464403"/>
                  </a:lnTo>
                  <a:cubicBezTo>
                    <a:pt x="26537" y="464403"/>
                    <a:pt x="34119" y="471985"/>
                    <a:pt x="34119" y="481463"/>
                  </a:cubicBezTo>
                  <a:lnTo>
                    <a:pt x="34119" y="481463"/>
                  </a:lnTo>
                  <a:cubicBezTo>
                    <a:pt x="34119" y="490940"/>
                    <a:pt x="26537" y="498522"/>
                    <a:pt x="17060" y="498522"/>
                  </a:cubicBezTo>
                  <a:lnTo>
                    <a:pt x="17060" y="498522"/>
                  </a:lnTo>
                  <a:cubicBezTo>
                    <a:pt x="7582" y="498522"/>
                    <a:pt x="0" y="490940"/>
                    <a:pt x="0" y="481463"/>
                  </a:cubicBezTo>
                  <a:close/>
                  <a:moveTo>
                    <a:pt x="0" y="415119"/>
                  </a:moveTo>
                  <a:cubicBezTo>
                    <a:pt x="0" y="405642"/>
                    <a:pt x="7582" y="398060"/>
                    <a:pt x="17060" y="398060"/>
                  </a:cubicBezTo>
                  <a:lnTo>
                    <a:pt x="17060" y="398060"/>
                  </a:lnTo>
                  <a:cubicBezTo>
                    <a:pt x="26537" y="398060"/>
                    <a:pt x="34119" y="405642"/>
                    <a:pt x="34119" y="415119"/>
                  </a:cubicBezTo>
                  <a:lnTo>
                    <a:pt x="34119" y="415119"/>
                  </a:lnTo>
                  <a:cubicBezTo>
                    <a:pt x="34119" y="424597"/>
                    <a:pt x="26537" y="432179"/>
                    <a:pt x="17060" y="432179"/>
                  </a:cubicBezTo>
                  <a:lnTo>
                    <a:pt x="17060" y="432179"/>
                  </a:lnTo>
                  <a:cubicBezTo>
                    <a:pt x="7582" y="432179"/>
                    <a:pt x="0" y="424597"/>
                    <a:pt x="0" y="415119"/>
                  </a:cubicBezTo>
                  <a:close/>
                  <a:moveTo>
                    <a:pt x="0" y="348776"/>
                  </a:moveTo>
                  <a:cubicBezTo>
                    <a:pt x="0" y="339298"/>
                    <a:pt x="7582" y="331716"/>
                    <a:pt x="17060" y="331716"/>
                  </a:cubicBezTo>
                  <a:lnTo>
                    <a:pt x="17060" y="331716"/>
                  </a:lnTo>
                  <a:cubicBezTo>
                    <a:pt x="26537" y="331716"/>
                    <a:pt x="34119" y="339298"/>
                    <a:pt x="34119" y="348776"/>
                  </a:cubicBezTo>
                  <a:lnTo>
                    <a:pt x="34119" y="348776"/>
                  </a:lnTo>
                  <a:cubicBezTo>
                    <a:pt x="34119" y="358254"/>
                    <a:pt x="26537" y="365836"/>
                    <a:pt x="17060" y="365836"/>
                  </a:cubicBezTo>
                  <a:lnTo>
                    <a:pt x="17060" y="365836"/>
                  </a:lnTo>
                  <a:cubicBezTo>
                    <a:pt x="7582" y="365836"/>
                    <a:pt x="0" y="358254"/>
                    <a:pt x="0" y="348776"/>
                  </a:cubicBezTo>
                  <a:close/>
                  <a:moveTo>
                    <a:pt x="0" y="282433"/>
                  </a:moveTo>
                  <a:cubicBezTo>
                    <a:pt x="0" y="272955"/>
                    <a:pt x="7582" y="265373"/>
                    <a:pt x="17060" y="265373"/>
                  </a:cubicBezTo>
                  <a:lnTo>
                    <a:pt x="17060" y="265373"/>
                  </a:lnTo>
                  <a:cubicBezTo>
                    <a:pt x="26537" y="265373"/>
                    <a:pt x="34119" y="272955"/>
                    <a:pt x="34119" y="282433"/>
                  </a:cubicBezTo>
                  <a:lnTo>
                    <a:pt x="34119" y="282433"/>
                  </a:lnTo>
                  <a:cubicBezTo>
                    <a:pt x="34119" y="291910"/>
                    <a:pt x="26537" y="299493"/>
                    <a:pt x="17060" y="299493"/>
                  </a:cubicBezTo>
                  <a:lnTo>
                    <a:pt x="17060" y="299493"/>
                  </a:lnTo>
                  <a:cubicBezTo>
                    <a:pt x="7582" y="299493"/>
                    <a:pt x="0" y="291910"/>
                    <a:pt x="0" y="282433"/>
                  </a:cubicBezTo>
                  <a:close/>
                  <a:moveTo>
                    <a:pt x="0" y="216090"/>
                  </a:moveTo>
                  <a:cubicBezTo>
                    <a:pt x="0" y="206612"/>
                    <a:pt x="7582" y="199030"/>
                    <a:pt x="17060" y="199030"/>
                  </a:cubicBezTo>
                  <a:lnTo>
                    <a:pt x="17060" y="199030"/>
                  </a:lnTo>
                  <a:cubicBezTo>
                    <a:pt x="26537" y="199030"/>
                    <a:pt x="34119" y="206612"/>
                    <a:pt x="34119" y="216090"/>
                  </a:cubicBezTo>
                  <a:lnTo>
                    <a:pt x="34119" y="216090"/>
                  </a:lnTo>
                  <a:cubicBezTo>
                    <a:pt x="34119" y="225567"/>
                    <a:pt x="26537" y="233149"/>
                    <a:pt x="17060" y="233149"/>
                  </a:cubicBezTo>
                  <a:lnTo>
                    <a:pt x="17060" y="233149"/>
                  </a:lnTo>
                  <a:cubicBezTo>
                    <a:pt x="7582" y="233149"/>
                    <a:pt x="0" y="225567"/>
                    <a:pt x="0" y="216090"/>
                  </a:cubicBezTo>
                  <a:close/>
                  <a:moveTo>
                    <a:pt x="0" y="149746"/>
                  </a:moveTo>
                  <a:cubicBezTo>
                    <a:pt x="0" y="140269"/>
                    <a:pt x="7582" y="132687"/>
                    <a:pt x="17060" y="132687"/>
                  </a:cubicBezTo>
                  <a:lnTo>
                    <a:pt x="17060" y="132687"/>
                  </a:lnTo>
                  <a:cubicBezTo>
                    <a:pt x="26537" y="132687"/>
                    <a:pt x="34119" y="140269"/>
                    <a:pt x="34119" y="149746"/>
                  </a:cubicBezTo>
                  <a:lnTo>
                    <a:pt x="34119" y="149746"/>
                  </a:lnTo>
                  <a:cubicBezTo>
                    <a:pt x="34119" y="159224"/>
                    <a:pt x="26537" y="166806"/>
                    <a:pt x="17060" y="166806"/>
                  </a:cubicBezTo>
                  <a:lnTo>
                    <a:pt x="17060" y="166806"/>
                  </a:lnTo>
                  <a:cubicBezTo>
                    <a:pt x="7582" y="166806"/>
                    <a:pt x="0" y="159224"/>
                    <a:pt x="0" y="149746"/>
                  </a:cubicBezTo>
                  <a:close/>
                  <a:moveTo>
                    <a:pt x="0" y="83403"/>
                  </a:moveTo>
                  <a:cubicBezTo>
                    <a:pt x="0" y="73925"/>
                    <a:pt x="7582" y="66343"/>
                    <a:pt x="17060" y="66343"/>
                  </a:cubicBezTo>
                  <a:lnTo>
                    <a:pt x="17060" y="66343"/>
                  </a:lnTo>
                  <a:cubicBezTo>
                    <a:pt x="26537" y="66343"/>
                    <a:pt x="34119" y="73925"/>
                    <a:pt x="34119" y="83403"/>
                  </a:cubicBezTo>
                  <a:lnTo>
                    <a:pt x="34119" y="83403"/>
                  </a:lnTo>
                  <a:cubicBezTo>
                    <a:pt x="34119" y="92881"/>
                    <a:pt x="26537" y="100463"/>
                    <a:pt x="17060" y="100463"/>
                  </a:cubicBezTo>
                  <a:lnTo>
                    <a:pt x="17060" y="100463"/>
                  </a:lnTo>
                  <a:cubicBezTo>
                    <a:pt x="7582" y="100463"/>
                    <a:pt x="0" y="92881"/>
                    <a:pt x="0" y="83403"/>
                  </a:cubicBezTo>
                  <a:close/>
                  <a:moveTo>
                    <a:pt x="0" y="17060"/>
                  </a:moveTo>
                  <a:cubicBezTo>
                    <a:pt x="0" y="7582"/>
                    <a:pt x="7582" y="0"/>
                    <a:pt x="17060" y="0"/>
                  </a:cubicBezTo>
                  <a:lnTo>
                    <a:pt x="17060" y="0"/>
                  </a:lnTo>
                  <a:cubicBezTo>
                    <a:pt x="26537" y="0"/>
                    <a:pt x="34119" y="7582"/>
                    <a:pt x="34119" y="17060"/>
                  </a:cubicBezTo>
                  <a:lnTo>
                    <a:pt x="34119" y="17060"/>
                  </a:lnTo>
                  <a:cubicBezTo>
                    <a:pt x="34119" y="26537"/>
                    <a:pt x="26537" y="34119"/>
                    <a:pt x="17060" y="34119"/>
                  </a:cubicBezTo>
                  <a:lnTo>
                    <a:pt x="17060" y="34119"/>
                  </a:lnTo>
                  <a:cubicBezTo>
                    <a:pt x="7582" y="34119"/>
                    <a:pt x="0" y="26537"/>
                    <a:pt x="0" y="17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6" name="Google Shape;1416;g39ccf20d293_0_509"/>
            <p:cNvSpPr/>
            <p:nvPr/>
          </p:nvSpPr>
          <p:spPr>
            <a:xfrm>
              <a:off x="5289342" y="4164135"/>
              <a:ext cx="34119" cy="299492"/>
            </a:xfrm>
            <a:custGeom>
              <a:avLst/>
              <a:gdLst/>
              <a:ahLst/>
              <a:cxnLst/>
              <a:rect l="l" t="t" r="r" b="b"/>
              <a:pathLst>
                <a:path w="34119" h="299492" extrusionOk="0">
                  <a:moveTo>
                    <a:pt x="0" y="282433"/>
                  </a:moveTo>
                  <a:cubicBezTo>
                    <a:pt x="0" y="272955"/>
                    <a:pt x="7582" y="265373"/>
                    <a:pt x="17060" y="265373"/>
                  </a:cubicBezTo>
                  <a:lnTo>
                    <a:pt x="17060" y="265373"/>
                  </a:lnTo>
                  <a:cubicBezTo>
                    <a:pt x="26537" y="265373"/>
                    <a:pt x="34119" y="272955"/>
                    <a:pt x="34119" y="282433"/>
                  </a:cubicBezTo>
                  <a:lnTo>
                    <a:pt x="34119" y="282433"/>
                  </a:lnTo>
                  <a:cubicBezTo>
                    <a:pt x="34119" y="291910"/>
                    <a:pt x="26537" y="299493"/>
                    <a:pt x="17060" y="299493"/>
                  </a:cubicBezTo>
                  <a:lnTo>
                    <a:pt x="17060" y="299493"/>
                  </a:lnTo>
                  <a:cubicBezTo>
                    <a:pt x="6634" y="298545"/>
                    <a:pt x="0" y="290963"/>
                    <a:pt x="0" y="282433"/>
                  </a:cubicBezTo>
                  <a:close/>
                  <a:moveTo>
                    <a:pt x="0" y="216090"/>
                  </a:moveTo>
                  <a:cubicBezTo>
                    <a:pt x="0" y="206612"/>
                    <a:pt x="7582" y="199030"/>
                    <a:pt x="17060" y="199030"/>
                  </a:cubicBezTo>
                  <a:lnTo>
                    <a:pt x="17060" y="199030"/>
                  </a:lnTo>
                  <a:cubicBezTo>
                    <a:pt x="26537" y="199030"/>
                    <a:pt x="34119" y="206612"/>
                    <a:pt x="34119" y="216090"/>
                  </a:cubicBezTo>
                  <a:lnTo>
                    <a:pt x="34119" y="216090"/>
                  </a:lnTo>
                  <a:cubicBezTo>
                    <a:pt x="34119" y="225567"/>
                    <a:pt x="26537" y="233149"/>
                    <a:pt x="17060" y="233149"/>
                  </a:cubicBezTo>
                  <a:lnTo>
                    <a:pt x="17060" y="233149"/>
                  </a:lnTo>
                  <a:cubicBezTo>
                    <a:pt x="6634" y="232202"/>
                    <a:pt x="0" y="224619"/>
                    <a:pt x="0" y="216090"/>
                  </a:cubicBezTo>
                  <a:close/>
                  <a:moveTo>
                    <a:pt x="0" y="149746"/>
                  </a:moveTo>
                  <a:cubicBezTo>
                    <a:pt x="0" y="140269"/>
                    <a:pt x="7582" y="132687"/>
                    <a:pt x="17060" y="132687"/>
                  </a:cubicBezTo>
                  <a:lnTo>
                    <a:pt x="17060" y="132687"/>
                  </a:lnTo>
                  <a:cubicBezTo>
                    <a:pt x="26537" y="132687"/>
                    <a:pt x="34119" y="140269"/>
                    <a:pt x="34119" y="149746"/>
                  </a:cubicBezTo>
                  <a:lnTo>
                    <a:pt x="34119" y="149746"/>
                  </a:lnTo>
                  <a:cubicBezTo>
                    <a:pt x="34119" y="159224"/>
                    <a:pt x="26537" y="166806"/>
                    <a:pt x="17060" y="166806"/>
                  </a:cubicBezTo>
                  <a:lnTo>
                    <a:pt x="17060" y="166806"/>
                  </a:lnTo>
                  <a:cubicBezTo>
                    <a:pt x="6634" y="165858"/>
                    <a:pt x="0" y="158276"/>
                    <a:pt x="0" y="149746"/>
                  </a:cubicBezTo>
                  <a:close/>
                  <a:moveTo>
                    <a:pt x="0" y="83403"/>
                  </a:moveTo>
                  <a:cubicBezTo>
                    <a:pt x="0" y="73925"/>
                    <a:pt x="7582" y="66343"/>
                    <a:pt x="17060" y="66343"/>
                  </a:cubicBezTo>
                  <a:lnTo>
                    <a:pt x="17060" y="66343"/>
                  </a:lnTo>
                  <a:cubicBezTo>
                    <a:pt x="26537" y="66343"/>
                    <a:pt x="34119" y="73925"/>
                    <a:pt x="34119" y="83403"/>
                  </a:cubicBezTo>
                  <a:lnTo>
                    <a:pt x="34119" y="83403"/>
                  </a:lnTo>
                  <a:cubicBezTo>
                    <a:pt x="34119" y="92881"/>
                    <a:pt x="26537" y="100463"/>
                    <a:pt x="17060" y="100463"/>
                  </a:cubicBezTo>
                  <a:lnTo>
                    <a:pt x="17060" y="100463"/>
                  </a:lnTo>
                  <a:cubicBezTo>
                    <a:pt x="6634" y="99515"/>
                    <a:pt x="0" y="91933"/>
                    <a:pt x="0" y="83403"/>
                  </a:cubicBezTo>
                  <a:close/>
                  <a:moveTo>
                    <a:pt x="0" y="17060"/>
                  </a:moveTo>
                  <a:cubicBezTo>
                    <a:pt x="0" y="7582"/>
                    <a:pt x="7582" y="0"/>
                    <a:pt x="17060" y="0"/>
                  </a:cubicBezTo>
                  <a:lnTo>
                    <a:pt x="17060" y="0"/>
                  </a:lnTo>
                  <a:cubicBezTo>
                    <a:pt x="26537" y="0"/>
                    <a:pt x="34119" y="7582"/>
                    <a:pt x="34119" y="17060"/>
                  </a:cubicBezTo>
                  <a:lnTo>
                    <a:pt x="34119" y="17060"/>
                  </a:lnTo>
                  <a:cubicBezTo>
                    <a:pt x="34119" y="26537"/>
                    <a:pt x="26537" y="34119"/>
                    <a:pt x="17060" y="34119"/>
                  </a:cubicBezTo>
                  <a:lnTo>
                    <a:pt x="17060" y="34119"/>
                  </a:lnTo>
                  <a:cubicBezTo>
                    <a:pt x="6634" y="33172"/>
                    <a:pt x="0" y="25590"/>
                    <a:pt x="0" y="17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7" name="Google Shape;1417;g39ccf20d293_0_509"/>
            <p:cNvSpPr/>
            <p:nvPr/>
          </p:nvSpPr>
          <p:spPr>
            <a:xfrm>
              <a:off x="5183193" y="4298717"/>
              <a:ext cx="34119" cy="166805"/>
            </a:xfrm>
            <a:custGeom>
              <a:avLst/>
              <a:gdLst/>
              <a:ahLst/>
              <a:cxnLst/>
              <a:rect l="l" t="t" r="r" b="b"/>
              <a:pathLst>
                <a:path w="34119" h="166805" extrusionOk="0">
                  <a:moveTo>
                    <a:pt x="0" y="149746"/>
                  </a:moveTo>
                  <a:cubicBezTo>
                    <a:pt x="0" y="140269"/>
                    <a:pt x="7582" y="132687"/>
                    <a:pt x="17060" y="132687"/>
                  </a:cubicBezTo>
                  <a:lnTo>
                    <a:pt x="17060" y="132687"/>
                  </a:lnTo>
                  <a:cubicBezTo>
                    <a:pt x="26537" y="132687"/>
                    <a:pt x="34119" y="140269"/>
                    <a:pt x="34119" y="149746"/>
                  </a:cubicBezTo>
                  <a:lnTo>
                    <a:pt x="34119" y="149746"/>
                  </a:lnTo>
                  <a:cubicBezTo>
                    <a:pt x="34119" y="159224"/>
                    <a:pt x="26537" y="166806"/>
                    <a:pt x="17060" y="166806"/>
                  </a:cubicBezTo>
                  <a:lnTo>
                    <a:pt x="17060" y="166806"/>
                  </a:lnTo>
                  <a:cubicBezTo>
                    <a:pt x="7582" y="166806"/>
                    <a:pt x="0" y="159224"/>
                    <a:pt x="0" y="149746"/>
                  </a:cubicBezTo>
                  <a:close/>
                  <a:moveTo>
                    <a:pt x="0" y="83403"/>
                  </a:moveTo>
                  <a:cubicBezTo>
                    <a:pt x="0" y="73925"/>
                    <a:pt x="7582" y="66343"/>
                    <a:pt x="17060" y="66343"/>
                  </a:cubicBezTo>
                  <a:lnTo>
                    <a:pt x="17060" y="66343"/>
                  </a:lnTo>
                  <a:cubicBezTo>
                    <a:pt x="26537" y="66343"/>
                    <a:pt x="34119" y="73925"/>
                    <a:pt x="34119" y="83403"/>
                  </a:cubicBezTo>
                  <a:lnTo>
                    <a:pt x="34119" y="83403"/>
                  </a:lnTo>
                  <a:cubicBezTo>
                    <a:pt x="34119" y="92881"/>
                    <a:pt x="26537" y="100463"/>
                    <a:pt x="17060" y="100463"/>
                  </a:cubicBezTo>
                  <a:lnTo>
                    <a:pt x="17060" y="100463"/>
                  </a:lnTo>
                  <a:cubicBezTo>
                    <a:pt x="7582" y="100463"/>
                    <a:pt x="0" y="92881"/>
                    <a:pt x="0" y="83403"/>
                  </a:cubicBezTo>
                  <a:close/>
                  <a:moveTo>
                    <a:pt x="0" y="17060"/>
                  </a:moveTo>
                  <a:cubicBezTo>
                    <a:pt x="0" y="7582"/>
                    <a:pt x="7582" y="0"/>
                    <a:pt x="17060" y="0"/>
                  </a:cubicBezTo>
                  <a:lnTo>
                    <a:pt x="17060" y="0"/>
                  </a:lnTo>
                  <a:cubicBezTo>
                    <a:pt x="26537" y="0"/>
                    <a:pt x="34119" y="7582"/>
                    <a:pt x="34119" y="17060"/>
                  </a:cubicBezTo>
                  <a:lnTo>
                    <a:pt x="34119" y="17060"/>
                  </a:lnTo>
                  <a:cubicBezTo>
                    <a:pt x="34119" y="26537"/>
                    <a:pt x="26537" y="34119"/>
                    <a:pt x="17060" y="34119"/>
                  </a:cubicBezTo>
                  <a:lnTo>
                    <a:pt x="17060" y="34119"/>
                  </a:lnTo>
                  <a:cubicBezTo>
                    <a:pt x="7582" y="34119"/>
                    <a:pt x="0" y="26537"/>
                    <a:pt x="0" y="17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8" name="Google Shape;1418;g39ccf20d293_0_509"/>
            <p:cNvSpPr/>
            <p:nvPr/>
          </p:nvSpPr>
          <p:spPr>
            <a:xfrm>
              <a:off x="5077991" y="4365060"/>
              <a:ext cx="33171" cy="100462"/>
            </a:xfrm>
            <a:custGeom>
              <a:avLst/>
              <a:gdLst/>
              <a:ahLst/>
              <a:cxnLst/>
              <a:rect l="l" t="t" r="r" b="b"/>
              <a:pathLst>
                <a:path w="33171" h="100462" extrusionOk="0">
                  <a:moveTo>
                    <a:pt x="0" y="83403"/>
                  </a:moveTo>
                  <a:cubicBezTo>
                    <a:pt x="0" y="73925"/>
                    <a:pt x="7582" y="66343"/>
                    <a:pt x="17060" y="66343"/>
                  </a:cubicBezTo>
                  <a:lnTo>
                    <a:pt x="17060" y="66343"/>
                  </a:lnTo>
                  <a:cubicBezTo>
                    <a:pt x="26537" y="66343"/>
                    <a:pt x="33172" y="73925"/>
                    <a:pt x="33172" y="83403"/>
                  </a:cubicBezTo>
                  <a:lnTo>
                    <a:pt x="33172" y="83403"/>
                  </a:lnTo>
                  <a:cubicBezTo>
                    <a:pt x="33172" y="92881"/>
                    <a:pt x="25590" y="100463"/>
                    <a:pt x="17060" y="100463"/>
                  </a:cubicBezTo>
                  <a:lnTo>
                    <a:pt x="17060" y="100463"/>
                  </a:lnTo>
                  <a:cubicBezTo>
                    <a:pt x="7582" y="99515"/>
                    <a:pt x="0" y="92881"/>
                    <a:pt x="0" y="83403"/>
                  </a:cubicBezTo>
                  <a:close/>
                  <a:moveTo>
                    <a:pt x="0" y="17060"/>
                  </a:moveTo>
                  <a:cubicBezTo>
                    <a:pt x="0" y="7582"/>
                    <a:pt x="7582" y="0"/>
                    <a:pt x="17060" y="0"/>
                  </a:cubicBezTo>
                  <a:lnTo>
                    <a:pt x="17060" y="0"/>
                  </a:lnTo>
                  <a:cubicBezTo>
                    <a:pt x="26537" y="0"/>
                    <a:pt x="33172" y="7582"/>
                    <a:pt x="33172" y="17060"/>
                  </a:cubicBezTo>
                  <a:lnTo>
                    <a:pt x="33172" y="17060"/>
                  </a:lnTo>
                  <a:cubicBezTo>
                    <a:pt x="33172" y="26537"/>
                    <a:pt x="25590" y="34119"/>
                    <a:pt x="17060" y="34119"/>
                  </a:cubicBezTo>
                  <a:lnTo>
                    <a:pt x="17060" y="34119"/>
                  </a:lnTo>
                  <a:cubicBezTo>
                    <a:pt x="7582" y="33172"/>
                    <a:pt x="0" y="26537"/>
                    <a:pt x="0" y="17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9" name="Google Shape;1419;g39ccf20d293_0_509"/>
            <p:cNvSpPr/>
            <p:nvPr/>
          </p:nvSpPr>
          <p:spPr>
            <a:xfrm>
              <a:off x="5500693" y="4030500"/>
              <a:ext cx="34119" cy="432179"/>
            </a:xfrm>
            <a:custGeom>
              <a:avLst/>
              <a:gdLst/>
              <a:ahLst/>
              <a:cxnLst/>
              <a:rect l="l" t="t" r="r" b="b"/>
              <a:pathLst>
                <a:path w="34119" h="432179" extrusionOk="0">
                  <a:moveTo>
                    <a:pt x="0" y="415119"/>
                  </a:moveTo>
                  <a:cubicBezTo>
                    <a:pt x="0" y="405642"/>
                    <a:pt x="7582" y="398060"/>
                    <a:pt x="17060" y="398060"/>
                  </a:cubicBezTo>
                  <a:lnTo>
                    <a:pt x="17060" y="398060"/>
                  </a:lnTo>
                  <a:cubicBezTo>
                    <a:pt x="26537" y="398060"/>
                    <a:pt x="34119" y="405642"/>
                    <a:pt x="34119" y="415119"/>
                  </a:cubicBezTo>
                  <a:lnTo>
                    <a:pt x="34119" y="415119"/>
                  </a:lnTo>
                  <a:cubicBezTo>
                    <a:pt x="34119" y="424597"/>
                    <a:pt x="26537" y="432179"/>
                    <a:pt x="17060" y="432179"/>
                  </a:cubicBezTo>
                  <a:lnTo>
                    <a:pt x="17060" y="432179"/>
                  </a:lnTo>
                  <a:cubicBezTo>
                    <a:pt x="7582" y="432179"/>
                    <a:pt x="0" y="424597"/>
                    <a:pt x="0" y="415119"/>
                  </a:cubicBezTo>
                  <a:close/>
                  <a:moveTo>
                    <a:pt x="0" y="348776"/>
                  </a:moveTo>
                  <a:cubicBezTo>
                    <a:pt x="0" y="339299"/>
                    <a:pt x="7582" y="331716"/>
                    <a:pt x="17060" y="331716"/>
                  </a:cubicBezTo>
                  <a:lnTo>
                    <a:pt x="17060" y="331716"/>
                  </a:lnTo>
                  <a:cubicBezTo>
                    <a:pt x="26537" y="331716"/>
                    <a:pt x="34119" y="339299"/>
                    <a:pt x="34119" y="348776"/>
                  </a:cubicBezTo>
                  <a:lnTo>
                    <a:pt x="34119" y="348776"/>
                  </a:lnTo>
                  <a:cubicBezTo>
                    <a:pt x="34119" y="358254"/>
                    <a:pt x="26537" y="365836"/>
                    <a:pt x="17060" y="365836"/>
                  </a:cubicBezTo>
                  <a:lnTo>
                    <a:pt x="17060" y="365836"/>
                  </a:lnTo>
                  <a:cubicBezTo>
                    <a:pt x="7582" y="365836"/>
                    <a:pt x="0" y="358254"/>
                    <a:pt x="0" y="348776"/>
                  </a:cubicBezTo>
                  <a:close/>
                  <a:moveTo>
                    <a:pt x="0" y="282433"/>
                  </a:moveTo>
                  <a:cubicBezTo>
                    <a:pt x="0" y="272955"/>
                    <a:pt x="7582" y="265373"/>
                    <a:pt x="17060" y="265373"/>
                  </a:cubicBezTo>
                  <a:lnTo>
                    <a:pt x="17060" y="265373"/>
                  </a:lnTo>
                  <a:cubicBezTo>
                    <a:pt x="26537" y="265373"/>
                    <a:pt x="34119" y="272955"/>
                    <a:pt x="34119" y="282433"/>
                  </a:cubicBezTo>
                  <a:lnTo>
                    <a:pt x="34119" y="282433"/>
                  </a:lnTo>
                  <a:cubicBezTo>
                    <a:pt x="34119" y="291910"/>
                    <a:pt x="26537" y="299493"/>
                    <a:pt x="17060" y="299493"/>
                  </a:cubicBezTo>
                  <a:lnTo>
                    <a:pt x="17060" y="299493"/>
                  </a:lnTo>
                  <a:cubicBezTo>
                    <a:pt x="7582" y="299493"/>
                    <a:pt x="0" y="291910"/>
                    <a:pt x="0" y="282433"/>
                  </a:cubicBezTo>
                  <a:close/>
                  <a:moveTo>
                    <a:pt x="0" y="216090"/>
                  </a:moveTo>
                  <a:cubicBezTo>
                    <a:pt x="0" y="206612"/>
                    <a:pt x="7582" y="199030"/>
                    <a:pt x="17060" y="199030"/>
                  </a:cubicBezTo>
                  <a:lnTo>
                    <a:pt x="17060" y="199030"/>
                  </a:lnTo>
                  <a:cubicBezTo>
                    <a:pt x="26537" y="199030"/>
                    <a:pt x="34119" y="206612"/>
                    <a:pt x="34119" y="216090"/>
                  </a:cubicBezTo>
                  <a:lnTo>
                    <a:pt x="34119" y="216090"/>
                  </a:lnTo>
                  <a:cubicBezTo>
                    <a:pt x="34119" y="225567"/>
                    <a:pt x="26537" y="233149"/>
                    <a:pt x="17060" y="233149"/>
                  </a:cubicBezTo>
                  <a:lnTo>
                    <a:pt x="17060" y="233149"/>
                  </a:lnTo>
                  <a:cubicBezTo>
                    <a:pt x="7582" y="233149"/>
                    <a:pt x="0" y="225567"/>
                    <a:pt x="0" y="216090"/>
                  </a:cubicBezTo>
                  <a:close/>
                  <a:moveTo>
                    <a:pt x="0" y="149746"/>
                  </a:moveTo>
                  <a:cubicBezTo>
                    <a:pt x="0" y="140269"/>
                    <a:pt x="7582" y="132687"/>
                    <a:pt x="17060" y="132687"/>
                  </a:cubicBezTo>
                  <a:lnTo>
                    <a:pt x="17060" y="132687"/>
                  </a:lnTo>
                  <a:cubicBezTo>
                    <a:pt x="26537" y="132687"/>
                    <a:pt x="34119" y="140269"/>
                    <a:pt x="34119" y="149746"/>
                  </a:cubicBezTo>
                  <a:lnTo>
                    <a:pt x="34119" y="149746"/>
                  </a:lnTo>
                  <a:cubicBezTo>
                    <a:pt x="34119" y="159224"/>
                    <a:pt x="26537" y="166806"/>
                    <a:pt x="17060" y="166806"/>
                  </a:cubicBezTo>
                  <a:lnTo>
                    <a:pt x="17060" y="166806"/>
                  </a:lnTo>
                  <a:cubicBezTo>
                    <a:pt x="7582" y="166806"/>
                    <a:pt x="0" y="159224"/>
                    <a:pt x="0" y="149746"/>
                  </a:cubicBezTo>
                  <a:close/>
                  <a:moveTo>
                    <a:pt x="0" y="83403"/>
                  </a:moveTo>
                  <a:cubicBezTo>
                    <a:pt x="0" y="73925"/>
                    <a:pt x="7582" y="66343"/>
                    <a:pt x="17060" y="66343"/>
                  </a:cubicBezTo>
                  <a:lnTo>
                    <a:pt x="17060" y="66343"/>
                  </a:lnTo>
                  <a:cubicBezTo>
                    <a:pt x="26537" y="66343"/>
                    <a:pt x="34119" y="73925"/>
                    <a:pt x="34119" y="83403"/>
                  </a:cubicBezTo>
                  <a:lnTo>
                    <a:pt x="34119" y="83403"/>
                  </a:lnTo>
                  <a:cubicBezTo>
                    <a:pt x="34119" y="92881"/>
                    <a:pt x="26537" y="100463"/>
                    <a:pt x="17060" y="100463"/>
                  </a:cubicBezTo>
                  <a:lnTo>
                    <a:pt x="17060" y="100463"/>
                  </a:lnTo>
                  <a:cubicBezTo>
                    <a:pt x="7582" y="100463"/>
                    <a:pt x="0" y="92881"/>
                    <a:pt x="0" y="83403"/>
                  </a:cubicBezTo>
                  <a:close/>
                  <a:moveTo>
                    <a:pt x="0" y="17060"/>
                  </a:moveTo>
                  <a:cubicBezTo>
                    <a:pt x="0" y="7582"/>
                    <a:pt x="7582" y="0"/>
                    <a:pt x="17060" y="0"/>
                  </a:cubicBezTo>
                  <a:lnTo>
                    <a:pt x="17060" y="0"/>
                  </a:lnTo>
                  <a:cubicBezTo>
                    <a:pt x="26537" y="0"/>
                    <a:pt x="34119" y="7582"/>
                    <a:pt x="34119" y="17060"/>
                  </a:cubicBezTo>
                  <a:lnTo>
                    <a:pt x="34119" y="17060"/>
                  </a:lnTo>
                  <a:cubicBezTo>
                    <a:pt x="34119" y="26537"/>
                    <a:pt x="26537" y="34119"/>
                    <a:pt x="17060" y="34119"/>
                  </a:cubicBezTo>
                  <a:lnTo>
                    <a:pt x="17060" y="34119"/>
                  </a:lnTo>
                  <a:cubicBezTo>
                    <a:pt x="7582" y="34119"/>
                    <a:pt x="0" y="26537"/>
                    <a:pt x="0" y="17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20" name="Google Shape;1420;g39ccf20d293_0_509"/>
          <p:cNvGrpSpPr/>
          <p:nvPr/>
        </p:nvGrpSpPr>
        <p:grpSpPr>
          <a:xfrm>
            <a:off x="6859896" y="3188796"/>
            <a:ext cx="1176300" cy="1053647"/>
            <a:chOff x="9029236" y="3741087"/>
            <a:chExt cx="1176300" cy="1053647"/>
          </a:xfrm>
        </p:grpSpPr>
        <p:grpSp>
          <p:nvGrpSpPr>
            <p:cNvPr id="1421" name="Google Shape;1421;g39ccf20d293_0_509"/>
            <p:cNvGrpSpPr/>
            <p:nvPr/>
          </p:nvGrpSpPr>
          <p:grpSpPr>
            <a:xfrm>
              <a:off x="9029236" y="3741087"/>
              <a:ext cx="1176300" cy="906300"/>
              <a:chOff x="9029236" y="3741087"/>
              <a:chExt cx="1176300" cy="906300"/>
            </a:xfrm>
          </p:grpSpPr>
          <p:sp>
            <p:nvSpPr>
              <p:cNvPr id="1422" name="Google Shape;1422;g39ccf20d293_0_509"/>
              <p:cNvSpPr/>
              <p:nvPr/>
            </p:nvSpPr>
            <p:spPr>
              <a:xfrm>
                <a:off x="9164306" y="3741087"/>
                <a:ext cx="906300" cy="906300"/>
              </a:xfrm>
              <a:prstGeom prst="rect">
                <a:avLst/>
              </a:prstGeom>
              <a:solidFill>
                <a:srgbClr val="FBB1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23" name="Google Shape;1423;g39ccf20d293_0_509"/>
              <p:cNvSpPr txBox="1"/>
              <p:nvPr/>
            </p:nvSpPr>
            <p:spPr>
              <a:xfrm>
                <a:off x="9029236" y="3833861"/>
                <a:ext cx="1176300" cy="42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00"/>
                  <a:buFont typeface="Arial" panose="020B0604020202020204"/>
                  <a:buNone/>
                </a:pPr>
                <a:r>
                  <a:rPr lang="en-GB" sz="1600" b="1" i="0" u="none" strike="noStrike" cap="none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41</a:t>
                </a:r>
                <a:endParaRPr sz="16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424" name="Google Shape;1424;g39ccf20d293_0_509"/>
            <p:cNvSpPr txBox="1"/>
            <p:nvPr/>
          </p:nvSpPr>
          <p:spPr>
            <a:xfrm>
              <a:off x="9208456" y="4174634"/>
              <a:ext cx="817800" cy="6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r>
                <a:rPr lang="en-GB" sz="900" dirty="0" err="1">
                  <a:solidFill>
                    <a:srgbClr val="FFFFFF"/>
                  </a:solidFill>
                  <a:latin typeface="Roboto Light" panose="02000000000000000000"/>
                  <a:ea typeface="Roboto Light" panose="02000000000000000000"/>
                  <a:cs typeface="Roboto Light" panose="02000000000000000000"/>
                  <a:sym typeface="Roboto Light" panose="02000000000000000000"/>
                </a:rPr>
                <a:t>国家</a:t>
              </a:r>
              <a:endParaRPr sz="900" b="0" i="0" u="none" strike="noStrike" cap="none" dirty="0">
                <a:solidFill>
                  <a:srgbClr val="FFFFFF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</p:grpSp>
      <p:grpSp>
        <p:nvGrpSpPr>
          <p:cNvPr id="1425" name="Google Shape;1425;g39ccf20d293_0_509"/>
          <p:cNvGrpSpPr/>
          <p:nvPr/>
        </p:nvGrpSpPr>
        <p:grpSpPr>
          <a:xfrm>
            <a:off x="6999584" y="2854533"/>
            <a:ext cx="217624" cy="239387"/>
            <a:chOff x="7119401" y="5117297"/>
            <a:chExt cx="372261" cy="409488"/>
          </a:xfrm>
        </p:grpSpPr>
        <p:sp>
          <p:nvSpPr>
            <p:cNvPr id="1426" name="Google Shape;1426;g39ccf20d293_0_509"/>
            <p:cNvSpPr/>
            <p:nvPr/>
          </p:nvSpPr>
          <p:spPr>
            <a:xfrm>
              <a:off x="7305532" y="5275508"/>
              <a:ext cx="186130" cy="139598"/>
            </a:xfrm>
            <a:custGeom>
              <a:avLst/>
              <a:gdLst/>
              <a:ahLst/>
              <a:cxnLst/>
              <a:rect l="l" t="t" r="r" b="b"/>
              <a:pathLst>
                <a:path w="186130" h="139598" extrusionOk="0">
                  <a:moveTo>
                    <a:pt x="0" y="139598"/>
                  </a:moveTo>
                  <a:cubicBezTo>
                    <a:pt x="20684" y="129338"/>
                    <a:pt x="62203" y="115366"/>
                    <a:pt x="93717" y="130629"/>
                  </a:cubicBezTo>
                  <a:cubicBezTo>
                    <a:pt x="132234" y="149289"/>
                    <a:pt x="165459" y="134468"/>
                    <a:pt x="186131" y="120985"/>
                  </a:cubicBezTo>
                  <a:lnTo>
                    <a:pt x="186131" y="0"/>
                  </a:lnTo>
                  <a:cubicBezTo>
                    <a:pt x="165447" y="13483"/>
                    <a:pt x="132234" y="28304"/>
                    <a:pt x="93717" y="9644"/>
                  </a:cubicBezTo>
                  <a:cubicBezTo>
                    <a:pt x="62203" y="-5619"/>
                    <a:pt x="20684" y="8353"/>
                    <a:pt x="0" y="18613"/>
                  </a:cubicBezTo>
                </a:path>
              </a:pathLst>
            </a:custGeom>
            <a:noFill/>
            <a:ln w="12700" cap="rnd" cmpd="sng">
              <a:solidFill>
                <a:srgbClr val="FBB1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7" name="Google Shape;1427;g39ccf20d293_0_509"/>
            <p:cNvSpPr/>
            <p:nvPr/>
          </p:nvSpPr>
          <p:spPr>
            <a:xfrm>
              <a:off x="7305532" y="5266202"/>
              <a:ext cx="1163" cy="260583"/>
            </a:xfrm>
            <a:custGeom>
              <a:avLst/>
              <a:gdLst/>
              <a:ahLst/>
              <a:cxnLst/>
              <a:rect l="l" t="t" r="r" b="b"/>
              <a:pathLst>
                <a:path w="1163" h="260583" extrusionOk="0">
                  <a:moveTo>
                    <a:pt x="0" y="0"/>
                  </a:moveTo>
                  <a:lnTo>
                    <a:pt x="0" y="260583"/>
                  </a:lnTo>
                </a:path>
              </a:pathLst>
            </a:custGeom>
            <a:noFill/>
            <a:ln w="12700" cap="rnd" cmpd="sng">
              <a:solidFill>
                <a:srgbClr val="FBB1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8" name="Google Shape;1428;g39ccf20d293_0_509"/>
            <p:cNvSpPr/>
            <p:nvPr/>
          </p:nvSpPr>
          <p:spPr>
            <a:xfrm>
              <a:off x="7212467" y="5201056"/>
              <a:ext cx="186130" cy="46928"/>
            </a:xfrm>
            <a:custGeom>
              <a:avLst/>
              <a:gdLst/>
              <a:ahLst/>
              <a:cxnLst/>
              <a:rect l="l" t="t" r="r" b="b"/>
              <a:pathLst>
                <a:path w="186130" h="46928" extrusionOk="0">
                  <a:moveTo>
                    <a:pt x="186131" y="46928"/>
                  </a:moveTo>
                  <a:lnTo>
                    <a:pt x="186131" y="0"/>
                  </a:lnTo>
                  <a:cubicBezTo>
                    <a:pt x="165447" y="13483"/>
                    <a:pt x="132234" y="28304"/>
                    <a:pt x="93717" y="9644"/>
                  </a:cubicBezTo>
                  <a:cubicBezTo>
                    <a:pt x="62203" y="-5619"/>
                    <a:pt x="20684" y="8353"/>
                    <a:pt x="0" y="18613"/>
                  </a:cubicBezTo>
                </a:path>
              </a:pathLst>
            </a:custGeom>
            <a:noFill/>
            <a:ln w="12700" cap="rnd" cmpd="sng">
              <a:solidFill>
                <a:srgbClr val="FBB1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9" name="Google Shape;1429;g39ccf20d293_0_509"/>
            <p:cNvSpPr/>
            <p:nvPr/>
          </p:nvSpPr>
          <p:spPr>
            <a:xfrm>
              <a:off x="7212467" y="5324930"/>
              <a:ext cx="65948" cy="15723"/>
            </a:xfrm>
            <a:custGeom>
              <a:avLst/>
              <a:gdLst/>
              <a:ahLst/>
              <a:cxnLst/>
              <a:rect l="l" t="t" r="r" b="b"/>
              <a:pathLst>
                <a:path w="65948" h="15723" extrusionOk="0">
                  <a:moveTo>
                    <a:pt x="0" y="15724"/>
                  </a:moveTo>
                  <a:cubicBezTo>
                    <a:pt x="14960" y="8302"/>
                    <a:pt x="40844" y="-1075"/>
                    <a:pt x="65949" y="100"/>
                  </a:cubicBezTo>
                </a:path>
              </a:pathLst>
            </a:custGeom>
            <a:noFill/>
            <a:ln w="12700" cap="rnd" cmpd="sng">
              <a:solidFill>
                <a:srgbClr val="FBB1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0" name="Google Shape;1430;g39ccf20d293_0_509"/>
            <p:cNvSpPr/>
            <p:nvPr/>
          </p:nvSpPr>
          <p:spPr>
            <a:xfrm>
              <a:off x="7212467" y="5191749"/>
              <a:ext cx="1163" cy="335035"/>
            </a:xfrm>
            <a:custGeom>
              <a:avLst/>
              <a:gdLst/>
              <a:ahLst/>
              <a:cxnLst/>
              <a:rect l="l" t="t" r="r" b="b"/>
              <a:pathLst>
                <a:path w="1163" h="335035" extrusionOk="0">
                  <a:moveTo>
                    <a:pt x="0" y="0"/>
                  </a:moveTo>
                  <a:lnTo>
                    <a:pt x="0" y="335036"/>
                  </a:lnTo>
                </a:path>
              </a:pathLst>
            </a:custGeom>
            <a:noFill/>
            <a:ln w="12700" cap="rnd" cmpd="sng">
              <a:solidFill>
                <a:srgbClr val="FBB1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1" name="Google Shape;1431;g39ccf20d293_0_509"/>
            <p:cNvSpPr/>
            <p:nvPr/>
          </p:nvSpPr>
          <p:spPr>
            <a:xfrm>
              <a:off x="7119401" y="5126604"/>
              <a:ext cx="186130" cy="46928"/>
            </a:xfrm>
            <a:custGeom>
              <a:avLst/>
              <a:gdLst/>
              <a:ahLst/>
              <a:cxnLst/>
              <a:rect l="l" t="t" r="r" b="b"/>
              <a:pathLst>
                <a:path w="186130" h="46928" extrusionOk="0">
                  <a:moveTo>
                    <a:pt x="186131" y="46928"/>
                  </a:moveTo>
                  <a:lnTo>
                    <a:pt x="186131" y="0"/>
                  </a:lnTo>
                  <a:cubicBezTo>
                    <a:pt x="165447" y="13483"/>
                    <a:pt x="132234" y="28304"/>
                    <a:pt x="93717" y="9644"/>
                  </a:cubicBezTo>
                  <a:cubicBezTo>
                    <a:pt x="62203" y="-5619"/>
                    <a:pt x="20684" y="8353"/>
                    <a:pt x="0" y="18613"/>
                  </a:cubicBezTo>
                </a:path>
              </a:pathLst>
            </a:custGeom>
            <a:noFill/>
            <a:ln w="12700" cap="rnd" cmpd="sng">
              <a:solidFill>
                <a:srgbClr val="FBB1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2" name="Google Shape;1432;g39ccf20d293_0_509"/>
            <p:cNvSpPr/>
            <p:nvPr/>
          </p:nvSpPr>
          <p:spPr>
            <a:xfrm>
              <a:off x="7119401" y="5250478"/>
              <a:ext cx="65948" cy="15723"/>
            </a:xfrm>
            <a:custGeom>
              <a:avLst/>
              <a:gdLst/>
              <a:ahLst/>
              <a:cxnLst/>
              <a:rect l="l" t="t" r="r" b="b"/>
              <a:pathLst>
                <a:path w="65948" h="15723" extrusionOk="0">
                  <a:moveTo>
                    <a:pt x="0" y="15724"/>
                  </a:moveTo>
                  <a:cubicBezTo>
                    <a:pt x="14960" y="8302"/>
                    <a:pt x="40844" y="-1075"/>
                    <a:pt x="65949" y="100"/>
                  </a:cubicBezTo>
                </a:path>
              </a:pathLst>
            </a:custGeom>
            <a:noFill/>
            <a:ln w="12700" cap="rnd" cmpd="sng">
              <a:solidFill>
                <a:srgbClr val="FBB1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3" name="Google Shape;1433;g39ccf20d293_0_509"/>
            <p:cNvSpPr/>
            <p:nvPr/>
          </p:nvSpPr>
          <p:spPr>
            <a:xfrm>
              <a:off x="7119401" y="5117297"/>
              <a:ext cx="1163" cy="409487"/>
            </a:xfrm>
            <a:custGeom>
              <a:avLst/>
              <a:gdLst/>
              <a:ahLst/>
              <a:cxnLst/>
              <a:rect l="l" t="t" r="r" b="b"/>
              <a:pathLst>
                <a:path w="1163" h="409487" extrusionOk="0">
                  <a:moveTo>
                    <a:pt x="0" y="0"/>
                  </a:moveTo>
                  <a:lnTo>
                    <a:pt x="0" y="409488"/>
                  </a:lnTo>
                </a:path>
              </a:pathLst>
            </a:custGeom>
            <a:noFill/>
            <a:ln w="12700" cap="rnd" cmpd="sng">
              <a:solidFill>
                <a:srgbClr val="FBB1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34" name="Google Shape;1434;g39ccf20d293_0_509"/>
          <p:cNvSpPr txBox="1"/>
          <p:nvPr/>
        </p:nvSpPr>
        <p:spPr>
          <a:xfrm>
            <a:off x="1298875" y="3935125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endParaRPr sz="700" i="0" u="none" strike="noStrike" cap="none">
              <a:solidFill>
                <a:srgbClr val="666666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en-GB" sz="700" i="0" u="none" strike="noStrike" cap="none"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2024</a:t>
            </a:r>
            <a:r>
              <a:rPr lang="en-GB" sz="700"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数据</a:t>
            </a:r>
            <a:endParaRPr sz="700" i="0" u="none" strike="noStrike" cap="none">
              <a:solidFill>
                <a:srgbClr val="666666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pic>
        <p:nvPicPr>
          <p:cNvPr id="1435" name="Google Shape;1435;g39ccf20d293_0_50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75;g39c61d88940_0_4766"/>
          <p:cNvSpPr txBox="1"/>
          <p:nvPr/>
        </p:nvSpPr>
        <p:spPr>
          <a:xfrm>
            <a:off x="284319" y="4875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7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</a:fld>
            <a:endParaRPr sz="700" b="0" i="0" u="none" strike="noStrike" cap="none" dirty="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39c61d88940_0_4766"/>
          <p:cNvSpPr/>
          <p:nvPr/>
        </p:nvSpPr>
        <p:spPr>
          <a:xfrm>
            <a:off x="1168180" y="1864771"/>
            <a:ext cx="2292600" cy="2292600"/>
          </a:xfrm>
          <a:prstGeom prst="pie">
            <a:avLst>
              <a:gd name="adj1" fmla="val 4476321"/>
              <a:gd name="adj2" fmla="val 7268359"/>
            </a:avLst>
          </a:prstGeom>
          <a:solidFill>
            <a:srgbClr val="8870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1" name="Google Shape;1441;g39c61d88940_0_4766"/>
          <p:cNvGrpSpPr/>
          <p:nvPr/>
        </p:nvGrpSpPr>
        <p:grpSpPr>
          <a:xfrm>
            <a:off x="1224362" y="1920915"/>
            <a:ext cx="2180278" cy="2180278"/>
            <a:chOff x="3235829" y="1448250"/>
            <a:chExt cx="2641800" cy="2641800"/>
          </a:xfrm>
        </p:grpSpPr>
        <p:sp>
          <p:nvSpPr>
            <p:cNvPr id="1442" name="Google Shape;1442;g39c61d88940_0_4766"/>
            <p:cNvSpPr/>
            <p:nvPr/>
          </p:nvSpPr>
          <p:spPr>
            <a:xfrm>
              <a:off x="3235829" y="1448250"/>
              <a:ext cx="2641800" cy="2641800"/>
            </a:xfrm>
            <a:prstGeom prst="pie">
              <a:avLst>
                <a:gd name="adj1" fmla="val 13375013"/>
                <a:gd name="adj2" fmla="val 125443"/>
              </a:avLst>
            </a:prstGeom>
            <a:solidFill>
              <a:srgbClr val="5495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3" name="Google Shape;1443;g39c61d88940_0_4766"/>
            <p:cNvSpPr/>
            <p:nvPr/>
          </p:nvSpPr>
          <p:spPr>
            <a:xfrm>
              <a:off x="3340780" y="1553201"/>
              <a:ext cx="2431800" cy="2431800"/>
            </a:xfrm>
            <a:prstGeom prst="pie">
              <a:avLst>
                <a:gd name="adj1" fmla="val 98026"/>
                <a:gd name="adj2" fmla="val 4488456"/>
              </a:avLst>
            </a:prstGeom>
            <a:solidFill>
              <a:srgbClr val="FF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4" name="Google Shape;1444;g39c61d88940_0_4766"/>
            <p:cNvSpPr/>
            <p:nvPr/>
          </p:nvSpPr>
          <p:spPr>
            <a:xfrm>
              <a:off x="3259216" y="1471637"/>
              <a:ext cx="2595000" cy="2595000"/>
            </a:xfrm>
            <a:prstGeom prst="pie">
              <a:avLst>
                <a:gd name="adj1" fmla="val 7260142"/>
                <a:gd name="adj2" fmla="val 10463666"/>
              </a:avLst>
            </a:prstGeom>
            <a:solidFill>
              <a:srgbClr val="7DA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5" name="Google Shape;1445;g39c61d88940_0_4766"/>
            <p:cNvSpPr/>
            <p:nvPr/>
          </p:nvSpPr>
          <p:spPr>
            <a:xfrm>
              <a:off x="3316826" y="1529247"/>
              <a:ext cx="2479800" cy="2479800"/>
            </a:xfrm>
            <a:prstGeom prst="pie">
              <a:avLst>
                <a:gd name="adj1" fmla="val 10467287"/>
                <a:gd name="adj2" fmla="val 13387946"/>
              </a:avLst>
            </a:prstGeom>
            <a:solidFill>
              <a:srgbClr val="7AC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46" name="Google Shape;1446;g39c61d88940_0_4766"/>
          <p:cNvSpPr/>
          <p:nvPr/>
        </p:nvSpPr>
        <p:spPr>
          <a:xfrm>
            <a:off x="5054922" y="-1841"/>
            <a:ext cx="3761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7" name="Google Shape;1447;g39c61d88940_0_4766"/>
          <p:cNvSpPr txBox="1"/>
          <p:nvPr/>
        </p:nvSpPr>
        <p:spPr>
          <a:xfrm>
            <a:off x="656020" y="4654042"/>
            <a:ext cx="1006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en-GB" sz="700" b="0" i="0" u="none" strike="noStrike" cap="none"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2024</a:t>
            </a:r>
            <a:r>
              <a:rPr lang="en-GB" sz="700">
                <a:solidFill>
                  <a:srgbClr val="666666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数据</a:t>
            </a:r>
            <a:endParaRPr sz="700" b="0" i="0" u="none" strike="noStrike" cap="none">
              <a:solidFill>
                <a:srgbClr val="666666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grpSp>
        <p:nvGrpSpPr>
          <p:cNvPr id="1448" name="Google Shape;1448;g39c61d88940_0_4766"/>
          <p:cNvGrpSpPr/>
          <p:nvPr/>
        </p:nvGrpSpPr>
        <p:grpSpPr>
          <a:xfrm>
            <a:off x="5759259" y="1909838"/>
            <a:ext cx="2165069" cy="2165069"/>
            <a:chOff x="2994247" y="1206668"/>
            <a:chExt cx="3125100" cy="3125100"/>
          </a:xfrm>
        </p:grpSpPr>
        <p:sp>
          <p:nvSpPr>
            <p:cNvPr id="1449" name="Google Shape;1449;g39c61d88940_0_4766"/>
            <p:cNvSpPr/>
            <p:nvPr/>
          </p:nvSpPr>
          <p:spPr>
            <a:xfrm>
              <a:off x="3039525" y="1251946"/>
              <a:ext cx="3034500" cy="3034500"/>
            </a:xfrm>
            <a:prstGeom prst="pie">
              <a:avLst>
                <a:gd name="adj1" fmla="val 16228794"/>
                <a:gd name="adj2" fmla="val 21288206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0" name="Google Shape;1450;g39c61d88940_0_4766"/>
            <p:cNvSpPr/>
            <p:nvPr/>
          </p:nvSpPr>
          <p:spPr>
            <a:xfrm>
              <a:off x="3109920" y="1322340"/>
              <a:ext cx="2893500" cy="2893500"/>
            </a:xfrm>
            <a:prstGeom prst="pie">
              <a:avLst>
                <a:gd name="adj1" fmla="val 21290539"/>
                <a:gd name="adj2" fmla="val 31436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1" name="Google Shape;1451;g39c61d88940_0_4766"/>
            <p:cNvSpPr/>
            <p:nvPr/>
          </p:nvSpPr>
          <p:spPr>
            <a:xfrm>
              <a:off x="3033302" y="1245723"/>
              <a:ext cx="3046800" cy="3046800"/>
            </a:xfrm>
            <a:prstGeom prst="pie">
              <a:avLst>
                <a:gd name="adj1" fmla="val 2979765"/>
                <a:gd name="adj2" fmla="val 6810361"/>
              </a:avLst>
            </a:prstGeom>
            <a:solidFill>
              <a:srgbClr val="7AC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2" name="Google Shape;1452;g39c61d88940_0_4766"/>
            <p:cNvSpPr/>
            <p:nvPr/>
          </p:nvSpPr>
          <p:spPr>
            <a:xfrm>
              <a:off x="3167673" y="1372634"/>
              <a:ext cx="2769300" cy="2796900"/>
            </a:xfrm>
            <a:prstGeom prst="pie">
              <a:avLst>
                <a:gd name="adj1" fmla="val 6787535"/>
                <a:gd name="adj2" fmla="val 10245780"/>
              </a:avLst>
            </a:prstGeom>
            <a:solidFill>
              <a:srgbClr val="8870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3" name="Google Shape;1453;g39c61d88940_0_4766"/>
            <p:cNvSpPr/>
            <p:nvPr/>
          </p:nvSpPr>
          <p:spPr>
            <a:xfrm>
              <a:off x="2994247" y="1206668"/>
              <a:ext cx="3125100" cy="3125100"/>
            </a:xfrm>
            <a:prstGeom prst="pie">
              <a:avLst>
                <a:gd name="adj1" fmla="val 10203828"/>
                <a:gd name="adj2" fmla="val 12899534"/>
              </a:avLst>
            </a:prstGeom>
            <a:solidFill>
              <a:srgbClr val="97BE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4" name="Google Shape;1454;g39c61d88940_0_4766"/>
            <p:cNvSpPr/>
            <p:nvPr/>
          </p:nvSpPr>
          <p:spPr>
            <a:xfrm>
              <a:off x="3099836" y="1312256"/>
              <a:ext cx="2913900" cy="2913900"/>
            </a:xfrm>
            <a:prstGeom prst="pie">
              <a:avLst>
                <a:gd name="adj1" fmla="val 12826992"/>
                <a:gd name="adj2" fmla="val 1510421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5" name="Google Shape;1455;g39c61d88940_0_4766"/>
            <p:cNvSpPr/>
            <p:nvPr/>
          </p:nvSpPr>
          <p:spPr>
            <a:xfrm>
              <a:off x="3235829" y="1448250"/>
              <a:ext cx="2641800" cy="2641800"/>
            </a:xfrm>
            <a:prstGeom prst="pie">
              <a:avLst>
                <a:gd name="adj1" fmla="val 15065040"/>
                <a:gd name="adj2" fmla="val 1626447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56" name="Google Shape;1456;g39c61d88940_0_4766"/>
          <p:cNvSpPr txBox="1"/>
          <p:nvPr/>
        </p:nvSpPr>
        <p:spPr>
          <a:xfrm>
            <a:off x="7847736" y="3068569"/>
            <a:ext cx="11445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19</a:t>
            </a:r>
            <a:r>
              <a:rPr lang="en-GB" sz="11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7" name="Google Shape;1457;g39c61d88940_0_4766"/>
          <p:cNvSpPr txBox="1"/>
          <p:nvPr/>
        </p:nvSpPr>
        <p:spPr>
          <a:xfrm>
            <a:off x="7748750" y="1996549"/>
            <a:ext cx="819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化工及工业应用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58" name="Google Shape;1458;g39c61d88940_0_4766"/>
          <p:cNvCxnSpPr/>
          <p:nvPr/>
        </p:nvCxnSpPr>
        <p:spPr>
          <a:xfrm>
            <a:off x="7834373" y="1996557"/>
            <a:ext cx="397200" cy="0"/>
          </a:xfrm>
          <a:prstGeom prst="straightConnector1">
            <a:avLst/>
          </a:prstGeom>
          <a:noFill/>
          <a:ln w="12700" cap="flat" cmpd="sng">
            <a:solidFill>
              <a:srgbClr val="4D90F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9" name="Google Shape;1459;g39c61d88940_0_4766"/>
          <p:cNvSpPr txBox="1"/>
          <p:nvPr/>
        </p:nvSpPr>
        <p:spPr>
          <a:xfrm>
            <a:off x="6768198" y="1585058"/>
            <a:ext cx="16470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电子产品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0" name="Google Shape;1460;g39c61d88940_0_4766"/>
          <p:cNvSpPr txBox="1"/>
          <p:nvPr/>
        </p:nvSpPr>
        <p:spPr>
          <a:xfrm>
            <a:off x="6247569" y="1449740"/>
            <a:ext cx="5553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en-GB" sz="1100" b="1" i="0" u="none" strike="noStrike" cap="non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61" name="Google Shape;1461;g39c61d88940_0_4766"/>
          <p:cNvCxnSpPr/>
          <p:nvPr/>
        </p:nvCxnSpPr>
        <p:spPr>
          <a:xfrm>
            <a:off x="6772307" y="1563119"/>
            <a:ext cx="0" cy="295800"/>
          </a:xfrm>
          <a:prstGeom prst="straightConnector1">
            <a:avLst/>
          </a:prstGeom>
          <a:noFill/>
          <a:ln w="12700" cap="flat" cmpd="sng">
            <a:solidFill>
              <a:srgbClr val="7CB48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2" name="Google Shape;1462;g39c61d88940_0_4766"/>
          <p:cNvSpPr txBox="1"/>
          <p:nvPr/>
        </p:nvSpPr>
        <p:spPr>
          <a:xfrm>
            <a:off x="7748744" y="1582272"/>
            <a:ext cx="8190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24</a:t>
            </a:r>
            <a:r>
              <a:rPr lang="en-GB" sz="1100" b="1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3" name="Google Shape;1463;g39c61d88940_0_4766"/>
          <p:cNvSpPr txBox="1"/>
          <p:nvPr/>
        </p:nvSpPr>
        <p:spPr>
          <a:xfrm>
            <a:off x="6991230" y="4010812"/>
            <a:ext cx="16470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消费品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家居及个人护理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医疗保健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4" name="Google Shape;1464;g39c61d88940_0_4766"/>
          <p:cNvSpPr txBox="1"/>
          <p:nvPr/>
        </p:nvSpPr>
        <p:spPr>
          <a:xfrm>
            <a:off x="5844124" y="4030550"/>
            <a:ext cx="1144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rgbClr val="7ACFAA"/>
                </a:solidFill>
                <a:latin typeface="Roboto"/>
                <a:ea typeface="Roboto"/>
                <a:cs typeface="Roboto"/>
                <a:sym typeface="Roboto"/>
              </a:rPr>
              <a:t>17</a:t>
            </a:r>
            <a:r>
              <a:rPr lang="en-GB" sz="1100" b="1" i="0" u="none" strike="noStrike" cap="none">
                <a:solidFill>
                  <a:srgbClr val="7ACFAA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rgbClr val="7ACFA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65" name="Google Shape;1465;g39c61d88940_0_4766"/>
          <p:cNvCxnSpPr/>
          <p:nvPr/>
        </p:nvCxnSpPr>
        <p:spPr>
          <a:xfrm>
            <a:off x="6999820" y="4154398"/>
            <a:ext cx="0" cy="295800"/>
          </a:xfrm>
          <a:prstGeom prst="straightConnector1">
            <a:avLst/>
          </a:prstGeom>
          <a:noFill/>
          <a:ln w="12700" cap="flat" cmpd="sng">
            <a:solidFill>
              <a:srgbClr val="7ACFA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6" name="Google Shape;1466;g39c61d88940_0_4766"/>
          <p:cNvSpPr txBox="1"/>
          <p:nvPr/>
        </p:nvSpPr>
        <p:spPr>
          <a:xfrm>
            <a:off x="7847736" y="3512137"/>
            <a:ext cx="10389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汽车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7" name="Google Shape;1467;g39c61d88940_0_4766"/>
          <p:cNvSpPr txBox="1"/>
          <p:nvPr/>
        </p:nvSpPr>
        <p:spPr>
          <a:xfrm>
            <a:off x="5106112" y="1960703"/>
            <a:ext cx="9984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建筑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68" name="Google Shape;1468;g39c61d88940_0_4766"/>
          <p:cNvCxnSpPr/>
          <p:nvPr/>
        </p:nvCxnSpPr>
        <p:spPr>
          <a:xfrm>
            <a:off x="5186709" y="2894623"/>
            <a:ext cx="406800" cy="0"/>
          </a:xfrm>
          <a:prstGeom prst="straightConnector1">
            <a:avLst/>
          </a:prstGeom>
          <a:noFill/>
          <a:ln w="12700" cap="flat" cmpd="sng">
            <a:solidFill>
              <a:srgbClr val="97BEF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9" name="Google Shape;1469;g39c61d88940_0_4766"/>
          <p:cNvCxnSpPr/>
          <p:nvPr/>
        </p:nvCxnSpPr>
        <p:spPr>
          <a:xfrm>
            <a:off x="5629714" y="1945858"/>
            <a:ext cx="406800" cy="0"/>
          </a:xfrm>
          <a:prstGeom prst="straightConnector1">
            <a:avLst/>
          </a:prstGeom>
          <a:noFill/>
          <a:ln w="12700" cap="flat" cmpd="sng">
            <a:solidFill>
              <a:srgbClr val="E7B2A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0" name="Google Shape;1470;g39c61d88940_0_4766"/>
          <p:cNvSpPr txBox="1"/>
          <p:nvPr/>
        </p:nvSpPr>
        <p:spPr>
          <a:xfrm>
            <a:off x="5357523" y="1549984"/>
            <a:ext cx="7470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rgbClr val="E7B2A8"/>
                </a:solidFill>
                <a:latin typeface="Roboto"/>
                <a:ea typeface="Roboto"/>
                <a:cs typeface="Roboto"/>
                <a:sym typeface="Roboto"/>
              </a:rPr>
              <a:t>9</a:t>
            </a:r>
            <a:r>
              <a:rPr lang="en-GB" sz="1100" b="1" i="0" u="none" strike="noStrike" cap="none">
                <a:solidFill>
                  <a:srgbClr val="E7B2A8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rgbClr val="E7B2A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1" name="Google Shape;1471;g39c61d88940_0_4766"/>
          <p:cNvSpPr txBox="1"/>
          <p:nvPr/>
        </p:nvSpPr>
        <p:spPr>
          <a:xfrm>
            <a:off x="4977437" y="3487659"/>
            <a:ext cx="1144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rgbClr val="8870AA"/>
                </a:solidFill>
                <a:latin typeface="Roboto"/>
                <a:ea typeface="Roboto"/>
                <a:cs typeface="Roboto"/>
                <a:sym typeface="Roboto"/>
              </a:rPr>
              <a:t>15</a:t>
            </a:r>
            <a:r>
              <a:rPr lang="en-GB" sz="1100" b="1" i="0" u="none" strike="noStrike" cap="none">
                <a:solidFill>
                  <a:srgbClr val="8870AA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rgbClr val="8870A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72" name="Google Shape;1472;g39c61d88940_0_4766"/>
          <p:cNvCxnSpPr/>
          <p:nvPr/>
        </p:nvCxnSpPr>
        <p:spPr>
          <a:xfrm>
            <a:off x="5614287" y="3901079"/>
            <a:ext cx="406800" cy="0"/>
          </a:xfrm>
          <a:prstGeom prst="straightConnector1">
            <a:avLst/>
          </a:prstGeom>
          <a:noFill/>
          <a:ln w="12700" cap="flat" cmpd="sng">
            <a:solidFill>
              <a:srgbClr val="8870A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3" name="Google Shape;1473;g39c61d88940_0_4766"/>
          <p:cNvCxnSpPr/>
          <p:nvPr/>
        </p:nvCxnSpPr>
        <p:spPr>
          <a:xfrm>
            <a:off x="7943253" y="3515365"/>
            <a:ext cx="3972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4" name="Google Shape;1474;g39c61d88940_0_4766"/>
          <p:cNvSpPr/>
          <p:nvPr/>
        </p:nvSpPr>
        <p:spPr>
          <a:xfrm>
            <a:off x="6163058" y="2277445"/>
            <a:ext cx="1395300" cy="1395300"/>
          </a:xfrm>
          <a:prstGeom prst="ellipse">
            <a:avLst/>
          </a:prstGeom>
          <a:solidFill>
            <a:schemeClr val="lt1">
              <a:alpha val="6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5" name="Google Shape;1475;g39c61d88940_0_4766"/>
          <p:cNvSpPr txBox="1"/>
          <p:nvPr/>
        </p:nvSpPr>
        <p:spPr>
          <a:xfrm>
            <a:off x="284319" y="4875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7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</a:fld>
            <a:endParaRPr sz="700" b="0" i="0" u="none" strike="noStrike" cap="none" dirty="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476" name="Google Shape;1476;g39c61d88940_0_4766"/>
          <p:cNvSpPr/>
          <p:nvPr/>
        </p:nvSpPr>
        <p:spPr>
          <a:xfrm>
            <a:off x="1002275" y="4221218"/>
            <a:ext cx="765077" cy="220916"/>
          </a:xfrm>
          <a:custGeom>
            <a:avLst/>
            <a:gdLst/>
            <a:ahLst/>
            <a:cxnLst/>
            <a:rect l="l" t="t" r="r" b="b"/>
            <a:pathLst>
              <a:path w="458130" h="132285" extrusionOk="0">
                <a:moveTo>
                  <a:pt x="430118" y="87218"/>
                </a:moveTo>
                <a:cubicBezTo>
                  <a:pt x="426819" y="87218"/>
                  <a:pt x="424168" y="88293"/>
                  <a:pt x="422165" y="90444"/>
                </a:cubicBezTo>
                <a:cubicBezTo>
                  <a:pt x="420162" y="92594"/>
                  <a:pt x="419161" y="95525"/>
                  <a:pt x="419161" y="99236"/>
                </a:cubicBezTo>
                <a:lnTo>
                  <a:pt x="419161" y="105864"/>
                </a:lnTo>
                <a:cubicBezTo>
                  <a:pt x="419161" y="109104"/>
                  <a:pt x="420221" y="111873"/>
                  <a:pt x="422342" y="114170"/>
                </a:cubicBezTo>
                <a:cubicBezTo>
                  <a:pt x="424463" y="116468"/>
                  <a:pt x="427114" y="117616"/>
                  <a:pt x="430295" y="117616"/>
                </a:cubicBezTo>
                <a:cubicBezTo>
                  <a:pt x="437482" y="117616"/>
                  <a:pt x="441076" y="113640"/>
                  <a:pt x="441076" y="105687"/>
                </a:cubicBezTo>
                <a:lnTo>
                  <a:pt x="441076" y="98971"/>
                </a:lnTo>
                <a:cubicBezTo>
                  <a:pt x="441076" y="95436"/>
                  <a:pt x="440074" y="92594"/>
                  <a:pt x="438071" y="90444"/>
                </a:cubicBezTo>
                <a:cubicBezTo>
                  <a:pt x="436068" y="88293"/>
                  <a:pt x="433417" y="87218"/>
                  <a:pt x="430118" y="87218"/>
                </a:cubicBezTo>
                <a:close/>
                <a:moveTo>
                  <a:pt x="174529" y="74935"/>
                </a:moveTo>
                <a:cubicBezTo>
                  <a:pt x="169109" y="74935"/>
                  <a:pt x="164779" y="76600"/>
                  <a:pt x="161539" y="79928"/>
                </a:cubicBezTo>
                <a:cubicBezTo>
                  <a:pt x="158299" y="83257"/>
                  <a:pt x="156679" y="87749"/>
                  <a:pt x="156679" y="93404"/>
                </a:cubicBezTo>
                <a:cubicBezTo>
                  <a:pt x="156679" y="98883"/>
                  <a:pt x="158270" y="103301"/>
                  <a:pt x="161451" y="106659"/>
                </a:cubicBezTo>
                <a:cubicBezTo>
                  <a:pt x="164632" y="110017"/>
                  <a:pt x="169050" y="111696"/>
                  <a:pt x="174706" y="111696"/>
                </a:cubicBezTo>
                <a:cubicBezTo>
                  <a:pt x="180243" y="111696"/>
                  <a:pt x="184588" y="110076"/>
                  <a:pt x="187740" y="106836"/>
                </a:cubicBezTo>
                <a:cubicBezTo>
                  <a:pt x="190891" y="103596"/>
                  <a:pt x="192468" y="99118"/>
                  <a:pt x="192468" y="93404"/>
                </a:cubicBezTo>
                <a:cubicBezTo>
                  <a:pt x="192468" y="87807"/>
                  <a:pt x="190847" y="83330"/>
                  <a:pt x="187607" y="79972"/>
                </a:cubicBezTo>
                <a:cubicBezTo>
                  <a:pt x="184367" y="76614"/>
                  <a:pt x="180008" y="74935"/>
                  <a:pt x="174529" y="74935"/>
                </a:cubicBezTo>
                <a:close/>
                <a:moveTo>
                  <a:pt x="430118" y="72461"/>
                </a:moveTo>
                <a:cubicBezTo>
                  <a:pt x="438483" y="72461"/>
                  <a:pt x="445243" y="74862"/>
                  <a:pt x="450398" y="79663"/>
                </a:cubicBezTo>
                <a:cubicBezTo>
                  <a:pt x="455553" y="84464"/>
                  <a:pt x="458130" y="91077"/>
                  <a:pt x="458130" y="99501"/>
                </a:cubicBezTo>
                <a:lnTo>
                  <a:pt x="458130" y="105864"/>
                </a:lnTo>
                <a:cubicBezTo>
                  <a:pt x="458130" y="113758"/>
                  <a:pt x="455597" y="120135"/>
                  <a:pt x="450531" y="124995"/>
                </a:cubicBezTo>
                <a:cubicBezTo>
                  <a:pt x="445464" y="129855"/>
                  <a:pt x="438719" y="132285"/>
                  <a:pt x="430295" y="132285"/>
                </a:cubicBezTo>
                <a:cubicBezTo>
                  <a:pt x="421812" y="132285"/>
                  <a:pt x="415007" y="129841"/>
                  <a:pt x="409882" y="124951"/>
                </a:cubicBezTo>
                <a:cubicBezTo>
                  <a:pt x="404757" y="120061"/>
                  <a:pt x="402194" y="113581"/>
                  <a:pt x="402194" y="105510"/>
                </a:cubicBezTo>
                <a:lnTo>
                  <a:pt x="402194" y="98971"/>
                </a:lnTo>
                <a:cubicBezTo>
                  <a:pt x="402194" y="91018"/>
                  <a:pt x="404786" y="84612"/>
                  <a:pt x="409971" y="79751"/>
                </a:cubicBezTo>
                <a:cubicBezTo>
                  <a:pt x="415154" y="74891"/>
                  <a:pt x="421870" y="72461"/>
                  <a:pt x="430118" y="72461"/>
                </a:cubicBezTo>
                <a:close/>
                <a:moveTo>
                  <a:pt x="0" y="33138"/>
                </a:moveTo>
                <a:lnTo>
                  <a:pt x="76968" y="65392"/>
                </a:lnTo>
                <a:lnTo>
                  <a:pt x="76968" y="86158"/>
                </a:lnTo>
                <a:lnTo>
                  <a:pt x="0" y="118500"/>
                </a:lnTo>
                <a:lnTo>
                  <a:pt x="0" y="93846"/>
                </a:lnTo>
                <a:lnTo>
                  <a:pt x="51341" y="75642"/>
                </a:lnTo>
                <a:lnTo>
                  <a:pt x="0" y="57704"/>
                </a:lnTo>
                <a:close/>
                <a:moveTo>
                  <a:pt x="279304" y="20678"/>
                </a:moveTo>
                <a:cubicBezTo>
                  <a:pt x="273295" y="20678"/>
                  <a:pt x="268862" y="22993"/>
                  <a:pt x="266005" y="27622"/>
                </a:cubicBezTo>
                <a:cubicBezTo>
                  <a:pt x="263147" y="32251"/>
                  <a:pt x="261631" y="39489"/>
                  <a:pt x="261454" y="49337"/>
                </a:cubicBezTo>
                <a:lnTo>
                  <a:pt x="261454" y="80649"/>
                </a:lnTo>
                <a:cubicBezTo>
                  <a:pt x="261454" y="91145"/>
                  <a:pt x="262882" y="98944"/>
                  <a:pt x="265740" y="104045"/>
                </a:cubicBezTo>
                <a:cubicBezTo>
                  <a:pt x="268597" y="109145"/>
                  <a:pt x="273177" y="111696"/>
                  <a:pt x="279481" y="111696"/>
                </a:cubicBezTo>
                <a:cubicBezTo>
                  <a:pt x="285725" y="111696"/>
                  <a:pt x="290232" y="109249"/>
                  <a:pt x="293001" y="104355"/>
                </a:cubicBezTo>
                <a:cubicBezTo>
                  <a:pt x="295770" y="99460"/>
                  <a:pt x="297213" y="91971"/>
                  <a:pt x="297331" y="81887"/>
                </a:cubicBezTo>
                <a:lnTo>
                  <a:pt x="297331" y="51283"/>
                </a:lnTo>
                <a:cubicBezTo>
                  <a:pt x="297331" y="40610"/>
                  <a:pt x="295873" y="32840"/>
                  <a:pt x="292957" y="27975"/>
                </a:cubicBezTo>
                <a:cubicBezTo>
                  <a:pt x="290041" y="23111"/>
                  <a:pt x="285490" y="20678"/>
                  <a:pt x="279304" y="20678"/>
                </a:cubicBezTo>
                <a:close/>
                <a:moveTo>
                  <a:pt x="174617" y="20678"/>
                </a:moveTo>
                <a:cubicBezTo>
                  <a:pt x="169846" y="20678"/>
                  <a:pt x="166134" y="22151"/>
                  <a:pt x="163483" y="25097"/>
                </a:cubicBezTo>
                <a:cubicBezTo>
                  <a:pt x="160832" y="28042"/>
                  <a:pt x="159507" y="32107"/>
                  <a:pt x="159507" y="37291"/>
                </a:cubicBezTo>
                <a:cubicBezTo>
                  <a:pt x="159507" y="42416"/>
                  <a:pt x="160832" y="46540"/>
                  <a:pt x="163483" y="49662"/>
                </a:cubicBezTo>
                <a:cubicBezTo>
                  <a:pt x="166134" y="52785"/>
                  <a:pt x="169875" y="54346"/>
                  <a:pt x="174706" y="54346"/>
                </a:cubicBezTo>
                <a:cubicBezTo>
                  <a:pt x="179536" y="54346"/>
                  <a:pt x="183263" y="52785"/>
                  <a:pt x="185884" y="49662"/>
                </a:cubicBezTo>
                <a:cubicBezTo>
                  <a:pt x="188506" y="46540"/>
                  <a:pt x="189817" y="42416"/>
                  <a:pt x="189817" y="37291"/>
                </a:cubicBezTo>
                <a:cubicBezTo>
                  <a:pt x="189817" y="32284"/>
                  <a:pt x="188491" y="28263"/>
                  <a:pt x="185840" y="25229"/>
                </a:cubicBezTo>
                <a:cubicBezTo>
                  <a:pt x="183189" y="22195"/>
                  <a:pt x="179448" y="20678"/>
                  <a:pt x="174617" y="20678"/>
                </a:cubicBezTo>
                <a:close/>
                <a:moveTo>
                  <a:pt x="368527" y="14758"/>
                </a:moveTo>
                <a:cubicBezTo>
                  <a:pt x="365286" y="14758"/>
                  <a:pt x="362665" y="15833"/>
                  <a:pt x="360662" y="17983"/>
                </a:cubicBezTo>
                <a:cubicBezTo>
                  <a:pt x="358659" y="20133"/>
                  <a:pt x="357657" y="23123"/>
                  <a:pt x="357657" y="26952"/>
                </a:cubicBezTo>
                <a:lnTo>
                  <a:pt x="357657" y="33403"/>
                </a:lnTo>
                <a:cubicBezTo>
                  <a:pt x="357657" y="36938"/>
                  <a:pt x="358674" y="39780"/>
                  <a:pt x="360706" y="41930"/>
                </a:cubicBezTo>
                <a:cubicBezTo>
                  <a:pt x="362739" y="44081"/>
                  <a:pt x="365404" y="45156"/>
                  <a:pt x="368703" y="45156"/>
                </a:cubicBezTo>
                <a:cubicBezTo>
                  <a:pt x="372002" y="45156"/>
                  <a:pt x="374624" y="44066"/>
                  <a:pt x="376568" y="41886"/>
                </a:cubicBezTo>
                <a:cubicBezTo>
                  <a:pt x="378512" y="39707"/>
                  <a:pt x="379484" y="36790"/>
                  <a:pt x="379484" y="33138"/>
                </a:cubicBezTo>
                <a:lnTo>
                  <a:pt x="379484" y="26599"/>
                </a:lnTo>
                <a:cubicBezTo>
                  <a:pt x="379484" y="23064"/>
                  <a:pt x="378512" y="20207"/>
                  <a:pt x="376568" y="18027"/>
                </a:cubicBezTo>
                <a:cubicBezTo>
                  <a:pt x="374624" y="15848"/>
                  <a:pt x="371943" y="14758"/>
                  <a:pt x="368527" y="14758"/>
                </a:cubicBezTo>
                <a:close/>
                <a:moveTo>
                  <a:pt x="424109" y="13609"/>
                </a:moveTo>
                <a:lnTo>
                  <a:pt x="436569" y="20325"/>
                </a:lnTo>
                <a:lnTo>
                  <a:pt x="373740" y="120886"/>
                </a:lnTo>
                <a:lnTo>
                  <a:pt x="361280" y="114170"/>
                </a:lnTo>
                <a:close/>
                <a:moveTo>
                  <a:pt x="279304" y="89"/>
                </a:moveTo>
                <a:cubicBezTo>
                  <a:pt x="293325" y="89"/>
                  <a:pt x="304047" y="4699"/>
                  <a:pt x="311470" y="13918"/>
                </a:cubicBezTo>
                <a:cubicBezTo>
                  <a:pt x="318892" y="23138"/>
                  <a:pt x="322692" y="36378"/>
                  <a:pt x="322869" y="53639"/>
                </a:cubicBezTo>
                <a:lnTo>
                  <a:pt x="322869" y="77321"/>
                </a:lnTo>
                <a:cubicBezTo>
                  <a:pt x="322869" y="95112"/>
                  <a:pt x="319187" y="108721"/>
                  <a:pt x="311823" y="118147"/>
                </a:cubicBezTo>
                <a:cubicBezTo>
                  <a:pt x="304459" y="127572"/>
                  <a:pt x="293678" y="132285"/>
                  <a:pt x="279481" y="132285"/>
                </a:cubicBezTo>
                <a:cubicBezTo>
                  <a:pt x="265460" y="132285"/>
                  <a:pt x="254738" y="127661"/>
                  <a:pt x="247315" y="118412"/>
                </a:cubicBezTo>
                <a:cubicBezTo>
                  <a:pt x="239893" y="109163"/>
                  <a:pt x="236093" y="95908"/>
                  <a:pt x="235916" y="78647"/>
                </a:cubicBezTo>
                <a:lnTo>
                  <a:pt x="235916" y="54964"/>
                </a:lnTo>
                <a:cubicBezTo>
                  <a:pt x="235916" y="36997"/>
                  <a:pt x="239642" y="23359"/>
                  <a:pt x="247094" y="14051"/>
                </a:cubicBezTo>
                <a:cubicBezTo>
                  <a:pt x="254547" y="4743"/>
                  <a:pt x="265283" y="89"/>
                  <a:pt x="279304" y="89"/>
                </a:cubicBezTo>
                <a:close/>
                <a:moveTo>
                  <a:pt x="174617" y="89"/>
                </a:moveTo>
                <a:cubicBezTo>
                  <a:pt x="187106" y="89"/>
                  <a:pt x="197018" y="3314"/>
                  <a:pt x="204353" y="9765"/>
                </a:cubicBezTo>
                <a:cubicBezTo>
                  <a:pt x="211687" y="16216"/>
                  <a:pt x="215354" y="24979"/>
                  <a:pt x="215354" y="36054"/>
                </a:cubicBezTo>
                <a:cubicBezTo>
                  <a:pt x="215354" y="42299"/>
                  <a:pt x="213793" y="47836"/>
                  <a:pt x="210671" y="52667"/>
                </a:cubicBezTo>
                <a:cubicBezTo>
                  <a:pt x="207549" y="57498"/>
                  <a:pt x="203248" y="61356"/>
                  <a:pt x="197770" y="64243"/>
                </a:cubicBezTo>
                <a:cubicBezTo>
                  <a:pt x="204014" y="67247"/>
                  <a:pt x="208962" y="71386"/>
                  <a:pt x="212615" y="76659"/>
                </a:cubicBezTo>
                <a:cubicBezTo>
                  <a:pt x="216268" y="81931"/>
                  <a:pt x="218094" y="88131"/>
                  <a:pt x="218094" y="95260"/>
                </a:cubicBezTo>
                <a:cubicBezTo>
                  <a:pt x="218094" y="106688"/>
                  <a:pt x="214206" y="115717"/>
                  <a:pt x="206429" y="122344"/>
                </a:cubicBezTo>
                <a:cubicBezTo>
                  <a:pt x="198653" y="128972"/>
                  <a:pt x="188079" y="132285"/>
                  <a:pt x="174706" y="132285"/>
                </a:cubicBezTo>
                <a:cubicBezTo>
                  <a:pt x="161333" y="132285"/>
                  <a:pt x="150729" y="128957"/>
                  <a:pt x="142894" y="122300"/>
                </a:cubicBezTo>
                <a:cubicBezTo>
                  <a:pt x="135059" y="115643"/>
                  <a:pt x="131141" y="106630"/>
                  <a:pt x="131141" y="95260"/>
                </a:cubicBezTo>
                <a:cubicBezTo>
                  <a:pt x="131141" y="88131"/>
                  <a:pt x="132967" y="81916"/>
                  <a:pt x="136620" y="76614"/>
                </a:cubicBezTo>
                <a:cubicBezTo>
                  <a:pt x="140272" y="71312"/>
                  <a:pt x="145191" y="67189"/>
                  <a:pt x="151377" y="64243"/>
                </a:cubicBezTo>
                <a:cubicBezTo>
                  <a:pt x="145898" y="61356"/>
                  <a:pt x="141612" y="57498"/>
                  <a:pt x="138520" y="52667"/>
                </a:cubicBezTo>
                <a:cubicBezTo>
                  <a:pt x="135427" y="47836"/>
                  <a:pt x="133880" y="42299"/>
                  <a:pt x="133880" y="36054"/>
                </a:cubicBezTo>
                <a:cubicBezTo>
                  <a:pt x="133880" y="25097"/>
                  <a:pt x="137533" y="16363"/>
                  <a:pt x="144838" y="9853"/>
                </a:cubicBezTo>
                <a:cubicBezTo>
                  <a:pt x="152143" y="3344"/>
                  <a:pt x="162069" y="89"/>
                  <a:pt x="174617" y="89"/>
                </a:cubicBezTo>
                <a:close/>
                <a:moveTo>
                  <a:pt x="368527" y="0"/>
                </a:moveTo>
                <a:cubicBezTo>
                  <a:pt x="376951" y="0"/>
                  <a:pt x="383726" y="2430"/>
                  <a:pt x="388851" y="7291"/>
                </a:cubicBezTo>
                <a:cubicBezTo>
                  <a:pt x="393976" y="12151"/>
                  <a:pt x="396539" y="18734"/>
                  <a:pt x="396539" y="27041"/>
                </a:cubicBezTo>
                <a:lnTo>
                  <a:pt x="396539" y="33403"/>
                </a:lnTo>
                <a:cubicBezTo>
                  <a:pt x="396539" y="41356"/>
                  <a:pt x="393976" y="47748"/>
                  <a:pt x="388851" y="52579"/>
                </a:cubicBezTo>
                <a:cubicBezTo>
                  <a:pt x="383726" y="57409"/>
                  <a:pt x="377010" y="59825"/>
                  <a:pt x="368703" y="59825"/>
                </a:cubicBezTo>
                <a:cubicBezTo>
                  <a:pt x="360338" y="59825"/>
                  <a:pt x="353578" y="57395"/>
                  <a:pt x="348423" y="52534"/>
                </a:cubicBezTo>
                <a:cubicBezTo>
                  <a:pt x="343268" y="47674"/>
                  <a:pt x="340691" y="41120"/>
                  <a:pt x="340691" y="32873"/>
                </a:cubicBezTo>
                <a:lnTo>
                  <a:pt x="340691" y="26599"/>
                </a:lnTo>
                <a:cubicBezTo>
                  <a:pt x="340691" y="18705"/>
                  <a:pt x="343254" y="12298"/>
                  <a:pt x="348379" y="7379"/>
                </a:cubicBezTo>
                <a:cubicBezTo>
                  <a:pt x="353504" y="2460"/>
                  <a:pt x="360220" y="0"/>
                  <a:pt x="368527" y="0"/>
                </a:cubicBezTo>
                <a:close/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7" name="Google Shape;1477;g39c61d88940_0_4766"/>
          <p:cNvSpPr txBox="1"/>
          <p:nvPr/>
        </p:nvSpPr>
        <p:spPr>
          <a:xfrm>
            <a:off x="4376347" y="2874420"/>
            <a:ext cx="13185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资源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环境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能源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8" name="Google Shape;1478;g39c61d88940_0_4766"/>
          <p:cNvSpPr txBox="1"/>
          <p:nvPr/>
        </p:nvSpPr>
        <p:spPr>
          <a:xfrm>
            <a:off x="4827983" y="3906576"/>
            <a:ext cx="12744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食品和饲料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9" name="Google Shape;1479;g39c61d88940_0_4766"/>
          <p:cNvSpPr txBox="1"/>
          <p:nvPr/>
        </p:nvSpPr>
        <p:spPr>
          <a:xfrm>
            <a:off x="4550206" y="2477976"/>
            <a:ext cx="11445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rgbClr val="97BEFD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en-GB" sz="1100" b="1" i="0" u="none" strike="noStrike" cap="none">
                <a:solidFill>
                  <a:srgbClr val="97BEFD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rgbClr val="97BEF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0" name="Google Shape;1480;g39c61d88940_0_4766"/>
          <p:cNvSpPr txBox="1"/>
          <p:nvPr/>
        </p:nvSpPr>
        <p:spPr>
          <a:xfrm>
            <a:off x="464300" y="446800"/>
            <a:ext cx="3425100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</a:pPr>
            <a:r>
              <a:rPr lang="en-GB" sz="2600" b="1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rPr>
              <a:t>聚焦领先</a:t>
            </a:r>
            <a:r>
              <a:rPr lang="en-GB" sz="2600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rPr>
              <a:t>业务组合</a:t>
            </a:r>
            <a:endParaRPr sz="1600" b="0" i="0" u="none" strike="noStrike" cap="none"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cxnSp>
        <p:nvCxnSpPr>
          <p:cNvPr id="1481" name="Google Shape;1481;g39c61d88940_0_4766"/>
          <p:cNvCxnSpPr/>
          <p:nvPr/>
        </p:nvCxnSpPr>
        <p:spPr>
          <a:xfrm>
            <a:off x="553197" y="1279422"/>
            <a:ext cx="435900" cy="0"/>
          </a:xfrm>
          <a:prstGeom prst="straightConnector1">
            <a:avLst/>
          </a:prstGeom>
          <a:noFill/>
          <a:ln w="9525" cap="flat" cmpd="sng">
            <a:solidFill>
              <a:srgbClr val="4D90F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2" name="Google Shape;1482;g39c61d88940_0_4766"/>
          <p:cNvSpPr txBox="1"/>
          <p:nvPr/>
        </p:nvSpPr>
        <p:spPr>
          <a:xfrm>
            <a:off x="3161433" y="3865674"/>
            <a:ext cx="10389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过氧化物</a:t>
            </a:r>
            <a:endParaRPr sz="800" b="0" i="0" u="none" strike="noStrike" cap="none" baseline="30000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83" name="Google Shape;1483;g39c61d88940_0_4766"/>
          <p:cNvCxnSpPr/>
          <p:nvPr/>
        </p:nvCxnSpPr>
        <p:spPr>
          <a:xfrm>
            <a:off x="3492091" y="2682279"/>
            <a:ext cx="397200" cy="0"/>
          </a:xfrm>
          <a:prstGeom prst="straightConnector1">
            <a:avLst/>
          </a:prstGeom>
          <a:noFill/>
          <a:ln w="12700" cap="flat" cmpd="sng">
            <a:solidFill>
              <a:srgbClr val="4D90F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4" name="Google Shape;1484;g39c61d88940_0_4766"/>
          <p:cNvSpPr txBox="1"/>
          <p:nvPr/>
        </p:nvSpPr>
        <p:spPr>
          <a:xfrm>
            <a:off x="2873683" y="1601194"/>
            <a:ext cx="16470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纯碱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5" name="Google Shape;1485;g39c61d88940_0_4766"/>
          <p:cNvSpPr txBox="1"/>
          <p:nvPr/>
        </p:nvSpPr>
        <p:spPr>
          <a:xfrm>
            <a:off x="1875038" y="1465876"/>
            <a:ext cx="1033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rPr>
              <a:t>29</a:t>
            </a:r>
            <a:r>
              <a:rPr lang="en-GB" sz="1100" b="1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rgbClr val="5495F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86" name="Google Shape;1486;g39c61d88940_0_4766"/>
          <p:cNvCxnSpPr/>
          <p:nvPr/>
        </p:nvCxnSpPr>
        <p:spPr>
          <a:xfrm>
            <a:off x="2877792" y="1579255"/>
            <a:ext cx="0" cy="295800"/>
          </a:xfrm>
          <a:prstGeom prst="straightConnector1">
            <a:avLst/>
          </a:prstGeom>
          <a:noFill/>
          <a:ln w="12700" cap="flat" cmpd="sng">
            <a:solidFill>
              <a:srgbClr val="5495F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7" name="Google Shape;1487;g39c61d88940_0_4766"/>
          <p:cNvCxnSpPr/>
          <p:nvPr/>
        </p:nvCxnSpPr>
        <p:spPr>
          <a:xfrm rot="10800000" flipH="1">
            <a:off x="2361916" y="2299008"/>
            <a:ext cx="796200" cy="690600"/>
          </a:xfrm>
          <a:prstGeom prst="straightConnector1">
            <a:avLst/>
          </a:prstGeom>
          <a:noFill/>
          <a:ln w="9525" cap="flat" cmpd="sng">
            <a:solidFill>
              <a:srgbClr val="BAD4FD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488" name="Google Shape;1488;g39c61d88940_0_4766"/>
          <p:cNvSpPr txBox="1"/>
          <p:nvPr/>
        </p:nvSpPr>
        <p:spPr>
          <a:xfrm>
            <a:off x="3161432" y="3482077"/>
            <a:ext cx="11445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rgbClr val="FF6D62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r>
              <a:rPr lang="en-GB" sz="1100" b="1" i="0" u="none" strike="noStrike" cap="none">
                <a:solidFill>
                  <a:srgbClr val="FF6D62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rgbClr val="FF6D6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9" name="Google Shape;1489;g39c61d88940_0_4766"/>
          <p:cNvSpPr txBox="1"/>
          <p:nvPr/>
        </p:nvSpPr>
        <p:spPr>
          <a:xfrm>
            <a:off x="3406442" y="2682279"/>
            <a:ext cx="8190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小苏打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0" name="Google Shape;1490;g39c61d88940_0_4766"/>
          <p:cNvSpPr txBox="1"/>
          <p:nvPr/>
        </p:nvSpPr>
        <p:spPr>
          <a:xfrm>
            <a:off x="3406442" y="2294233"/>
            <a:ext cx="8190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en-GB" sz="1100" b="1" i="0" u="none" strike="noStrike" cap="none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rgbClr val="5495F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1" name="Google Shape;1491;g39c61d88940_0_4766"/>
          <p:cNvSpPr txBox="1"/>
          <p:nvPr/>
        </p:nvSpPr>
        <p:spPr>
          <a:xfrm>
            <a:off x="2414582" y="4234547"/>
            <a:ext cx="8979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白炭黑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2" name="Google Shape;1492;g39c61d88940_0_4766"/>
          <p:cNvSpPr txBox="1"/>
          <p:nvPr/>
        </p:nvSpPr>
        <p:spPr>
          <a:xfrm>
            <a:off x="1267487" y="4101895"/>
            <a:ext cx="1144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rgbClr val="8870AA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en-GB" sz="1100" b="1" i="0" u="none" strike="noStrike" cap="none">
                <a:solidFill>
                  <a:srgbClr val="8870AA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rgbClr val="8870A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93" name="Google Shape;1493;g39c61d88940_0_4766"/>
          <p:cNvCxnSpPr/>
          <p:nvPr/>
        </p:nvCxnSpPr>
        <p:spPr>
          <a:xfrm>
            <a:off x="2423183" y="4225743"/>
            <a:ext cx="0" cy="295800"/>
          </a:xfrm>
          <a:prstGeom prst="straightConnector1">
            <a:avLst/>
          </a:prstGeom>
          <a:noFill/>
          <a:ln w="12700" cap="flat" cmpd="sng">
            <a:solidFill>
              <a:srgbClr val="8870A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94" name="Google Shape;1494;g39c61d88940_0_4766"/>
          <p:cNvSpPr txBox="1"/>
          <p:nvPr/>
        </p:nvSpPr>
        <p:spPr>
          <a:xfrm>
            <a:off x="133950" y="3830426"/>
            <a:ext cx="13836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特种化学品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5" name="Google Shape;1495;g39c61d88940_0_4766"/>
          <p:cNvSpPr txBox="1"/>
          <p:nvPr/>
        </p:nvSpPr>
        <p:spPr>
          <a:xfrm>
            <a:off x="263836" y="3450286"/>
            <a:ext cx="1144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rgbClr val="7DACED"/>
                </a:solidFill>
                <a:latin typeface="Roboto"/>
                <a:ea typeface="Roboto"/>
                <a:cs typeface="Roboto"/>
                <a:sym typeface="Roboto"/>
              </a:rPr>
              <a:t>14</a:t>
            </a:r>
            <a:r>
              <a:rPr lang="en-GB" sz="1100" b="1" i="0" u="none" strike="noStrike" cap="none">
                <a:solidFill>
                  <a:srgbClr val="7DACED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rgbClr val="7DACE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96" name="Google Shape;1496;g39c61d88940_0_4766"/>
          <p:cNvCxnSpPr/>
          <p:nvPr/>
        </p:nvCxnSpPr>
        <p:spPr>
          <a:xfrm>
            <a:off x="3247082" y="3884905"/>
            <a:ext cx="397200" cy="0"/>
          </a:xfrm>
          <a:prstGeom prst="straightConnector1">
            <a:avLst/>
          </a:prstGeom>
          <a:noFill/>
          <a:ln w="12700" cap="flat" cmpd="sng">
            <a:solidFill>
              <a:srgbClr val="FF6D6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7" name="Google Shape;1497;g39c61d88940_0_4766"/>
          <p:cNvCxnSpPr/>
          <p:nvPr/>
        </p:nvCxnSpPr>
        <p:spPr>
          <a:xfrm>
            <a:off x="916995" y="3854790"/>
            <a:ext cx="397200" cy="0"/>
          </a:xfrm>
          <a:prstGeom prst="straightConnector1">
            <a:avLst/>
          </a:prstGeom>
          <a:noFill/>
          <a:ln w="12700" cap="flat" cmpd="sng">
            <a:solidFill>
              <a:srgbClr val="7DACE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8" name="Google Shape;1498;g39c61d88940_0_4766"/>
          <p:cNvCxnSpPr/>
          <p:nvPr/>
        </p:nvCxnSpPr>
        <p:spPr>
          <a:xfrm rot="10800000" flipH="1">
            <a:off x="1414550" y="3001050"/>
            <a:ext cx="921300" cy="612000"/>
          </a:xfrm>
          <a:prstGeom prst="straightConnector1">
            <a:avLst/>
          </a:prstGeom>
          <a:noFill/>
          <a:ln w="9525" cap="flat" cmpd="sng">
            <a:solidFill>
              <a:srgbClr val="CADDF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499" name="Google Shape;1499;g39c61d88940_0_4766"/>
          <p:cNvSpPr txBox="1"/>
          <p:nvPr/>
        </p:nvSpPr>
        <p:spPr>
          <a:xfrm>
            <a:off x="517028" y="4055502"/>
            <a:ext cx="8913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7DACED"/>
                </a:solidFill>
                <a:latin typeface="Roboto"/>
                <a:ea typeface="Roboto"/>
                <a:cs typeface="Roboto"/>
                <a:sym typeface="Roboto"/>
              </a:rPr>
              <a:t>稀土</a:t>
            </a:r>
            <a:r>
              <a:rPr lang="en-GB" sz="800" b="0" i="0" u="none" strike="noStrike" cap="none">
                <a:solidFill>
                  <a:srgbClr val="7DACED"/>
                </a:solidFill>
                <a:latin typeface="Roboto"/>
                <a:ea typeface="Roboto"/>
                <a:cs typeface="Roboto"/>
                <a:sym typeface="Roboto"/>
              </a:rPr>
              <a:t> &amp; </a:t>
            </a:r>
            <a:r>
              <a:rPr lang="en-GB" sz="800">
                <a:solidFill>
                  <a:srgbClr val="7DACED"/>
                </a:solidFill>
                <a:latin typeface="Roboto"/>
                <a:ea typeface="Roboto"/>
                <a:cs typeface="Roboto"/>
                <a:sym typeface="Roboto"/>
              </a:rPr>
              <a:t>氟产品</a:t>
            </a:r>
            <a:endParaRPr sz="800" b="0" i="0" u="none" strike="noStrike" cap="none">
              <a:solidFill>
                <a:srgbClr val="7DACE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0" name="Google Shape;1500;g39c61d88940_0_4766"/>
          <p:cNvSpPr txBox="1"/>
          <p:nvPr/>
        </p:nvSpPr>
        <p:spPr>
          <a:xfrm>
            <a:off x="86800" y="2335966"/>
            <a:ext cx="12744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sz="800">
                <a:solidFill>
                  <a:srgbClr val="26294D"/>
                </a:solidFill>
                <a:latin typeface="Roboto"/>
                <a:ea typeface="Roboto"/>
                <a:cs typeface="Roboto"/>
                <a:sym typeface="Roboto"/>
              </a:rPr>
              <a:t>消费化学品、高性能纺织品及工业解决方案</a:t>
            </a:r>
            <a:endParaRPr sz="800" b="0" i="0" u="none" strike="noStrike" cap="none">
              <a:solidFill>
                <a:srgbClr val="2629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1" name="Google Shape;1501;g39c61d88940_0_4766"/>
          <p:cNvSpPr txBox="1"/>
          <p:nvPr/>
        </p:nvSpPr>
        <p:spPr>
          <a:xfrm>
            <a:off x="242298" y="1932727"/>
            <a:ext cx="1144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2000" b="1" i="0" u="none" strike="noStrike" cap="none">
                <a:solidFill>
                  <a:srgbClr val="7ACFAA"/>
                </a:solidFill>
                <a:latin typeface="Roboto"/>
                <a:ea typeface="Roboto"/>
                <a:cs typeface="Roboto"/>
                <a:sym typeface="Roboto"/>
              </a:rPr>
              <a:t>13</a:t>
            </a:r>
            <a:r>
              <a:rPr lang="en-GB" sz="1100" b="1" i="0" u="none" strike="noStrike" cap="none">
                <a:solidFill>
                  <a:srgbClr val="7ACFAA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sz="1100" b="1" i="0" u="none" strike="noStrike" cap="none">
              <a:solidFill>
                <a:srgbClr val="7ACFA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02" name="Google Shape;1502;g39c61d88940_0_4766"/>
          <p:cNvCxnSpPr/>
          <p:nvPr/>
        </p:nvCxnSpPr>
        <p:spPr>
          <a:xfrm>
            <a:off x="895457" y="2337231"/>
            <a:ext cx="397200" cy="0"/>
          </a:xfrm>
          <a:prstGeom prst="straightConnector1">
            <a:avLst/>
          </a:prstGeom>
          <a:noFill/>
          <a:ln w="12700" cap="flat" cmpd="sng">
            <a:solidFill>
              <a:srgbClr val="7ACFA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03" name="Google Shape;1503;g39c61d88940_0_4766"/>
          <p:cNvCxnSpPr/>
          <p:nvPr/>
        </p:nvCxnSpPr>
        <p:spPr>
          <a:xfrm>
            <a:off x="8117318" y="1203222"/>
            <a:ext cx="435900" cy="0"/>
          </a:xfrm>
          <a:prstGeom prst="straightConnector1">
            <a:avLst/>
          </a:prstGeom>
          <a:noFill/>
          <a:ln w="9525" cap="flat" cmpd="sng">
            <a:solidFill>
              <a:srgbClr val="4D90F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04" name="Google Shape;1504;g39c61d88940_0_4766"/>
          <p:cNvSpPr/>
          <p:nvPr/>
        </p:nvSpPr>
        <p:spPr>
          <a:xfrm>
            <a:off x="6462702" y="2577089"/>
            <a:ext cx="795900" cy="795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5" name="Google Shape;1505;g39c61d88940_0_4766"/>
          <p:cNvSpPr txBox="1"/>
          <p:nvPr/>
        </p:nvSpPr>
        <p:spPr>
          <a:xfrm>
            <a:off x="6584858" y="2912833"/>
            <a:ext cx="5517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GB" sz="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% </a:t>
            </a:r>
            <a:r>
              <a:rPr lang="en-GB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净销售额</a:t>
            </a:r>
            <a:endParaRPr sz="800" b="0" i="0" u="none" strike="noStrike" cap="non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800" b="0" i="0" u="none" strike="noStrike" cap="non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6" name="Google Shape;1506;g39c61d88940_0_4766"/>
          <p:cNvSpPr/>
          <p:nvPr/>
        </p:nvSpPr>
        <p:spPr>
          <a:xfrm>
            <a:off x="1628775" y="2290417"/>
            <a:ext cx="1395300" cy="1395300"/>
          </a:xfrm>
          <a:prstGeom prst="ellipse">
            <a:avLst/>
          </a:prstGeom>
          <a:solidFill>
            <a:schemeClr val="lt1">
              <a:alpha val="6392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7" name="Google Shape;1507;g39c61d88940_0_4766"/>
          <p:cNvSpPr/>
          <p:nvPr/>
        </p:nvSpPr>
        <p:spPr>
          <a:xfrm>
            <a:off x="1928419" y="2590061"/>
            <a:ext cx="795900" cy="795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8" name="Google Shape;1508;g39c61d88940_0_4766"/>
          <p:cNvSpPr txBox="1"/>
          <p:nvPr/>
        </p:nvSpPr>
        <p:spPr>
          <a:xfrm>
            <a:off x="2050575" y="2910704"/>
            <a:ext cx="5517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GB" sz="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% </a:t>
            </a:r>
            <a:r>
              <a:rPr lang="en-GB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净销售额</a:t>
            </a:r>
            <a:endParaRPr sz="800" b="0" i="0" u="none" strike="noStrike" cap="non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09" name="Google Shape;1509;g39c61d88940_0_476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g39c61d88940_0_4766"/>
          <p:cNvSpPr txBox="1"/>
          <p:nvPr/>
        </p:nvSpPr>
        <p:spPr>
          <a:xfrm>
            <a:off x="4899449" y="446800"/>
            <a:ext cx="3761700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95FC"/>
              </a:buClr>
              <a:buSzPts val="1600"/>
              <a:buFont typeface="Roboto Medium" panose="02000000000000000000"/>
              <a:buNone/>
            </a:pPr>
            <a:r>
              <a:rPr lang="en-GB" sz="2600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rPr>
              <a:t>根植</a:t>
            </a:r>
            <a:r>
              <a:rPr lang="en-GB" sz="2600" b="1">
                <a:solidFill>
                  <a:srgbClr val="5495FC"/>
                </a:solidFill>
                <a:latin typeface="Roboto"/>
                <a:ea typeface="Roboto"/>
                <a:cs typeface="Roboto"/>
                <a:sym typeface="Roboto"/>
              </a:rPr>
              <a:t>多元化终端市场</a:t>
            </a:r>
            <a:endParaRPr sz="1600" b="0" i="0" u="none" strike="noStrike" cap="none">
              <a:solidFill>
                <a:srgbClr val="000000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" name="Google Shape;1515;g39c61d88940_12_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181240" y="1543695"/>
            <a:ext cx="2149963" cy="2091461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g39c61d88940_12_0"/>
          <p:cNvSpPr txBox="1"/>
          <p:nvPr/>
        </p:nvSpPr>
        <p:spPr>
          <a:xfrm>
            <a:off x="2017511" y="1457899"/>
            <a:ext cx="1334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>
                <a:solidFill>
                  <a:srgbClr val="5495FC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             共同关注</a:t>
            </a:r>
            <a:endParaRPr sz="1400" b="1" i="0" u="none" strike="noStrike" cap="none">
              <a:solidFill>
                <a:srgbClr val="5495F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7" name="Google Shape;1517;g39c61d88940_12_0"/>
          <p:cNvSpPr txBox="1"/>
          <p:nvPr/>
        </p:nvSpPr>
        <p:spPr>
          <a:xfrm>
            <a:off x="5371831" y="1250136"/>
            <a:ext cx="7659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b="1">
                <a:solidFill>
                  <a:srgbClr val="7665E3"/>
                </a:solidFill>
                <a:latin typeface="Roboto"/>
                <a:ea typeface="Roboto"/>
                <a:cs typeface="Roboto"/>
                <a:sym typeface="Roboto"/>
              </a:rPr>
              <a:t>安全第一</a:t>
            </a:r>
            <a:endParaRPr b="1" i="0" u="none" strike="noStrike" cap="none">
              <a:solidFill>
                <a:srgbClr val="7665E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8" name="Google Shape;1518;g39c61d88940_12_0"/>
          <p:cNvSpPr txBox="1"/>
          <p:nvPr/>
        </p:nvSpPr>
        <p:spPr>
          <a:xfrm>
            <a:off x="2040147" y="2571336"/>
            <a:ext cx="9807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>
                <a:solidFill>
                  <a:srgbClr val="7DC09D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学习</a:t>
            </a:r>
            <a:endParaRPr>
              <a:solidFill>
                <a:srgbClr val="7DC09D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>
                <a:solidFill>
                  <a:srgbClr val="7DC09D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和</a:t>
            </a:r>
            <a:endParaRPr>
              <a:solidFill>
                <a:srgbClr val="7DC09D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>
                <a:solidFill>
                  <a:srgbClr val="7DC09D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分享</a:t>
            </a:r>
            <a:endParaRPr sz="1400" b="1" i="0" u="none" strike="noStrike" cap="none">
              <a:solidFill>
                <a:srgbClr val="7DC09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9" name="Google Shape;1519;g39c61d88940_12_0"/>
          <p:cNvSpPr txBox="1"/>
          <p:nvPr/>
        </p:nvSpPr>
        <p:spPr>
          <a:xfrm>
            <a:off x="5464321" y="2680005"/>
            <a:ext cx="1484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b="1">
                <a:solidFill>
                  <a:srgbClr val="FF6D62"/>
                </a:solidFill>
                <a:latin typeface="Roboto"/>
                <a:ea typeface="Roboto"/>
                <a:cs typeface="Roboto"/>
                <a:sym typeface="Roboto"/>
              </a:rPr>
              <a:t>索尔维</a:t>
            </a:r>
            <a:endParaRPr b="1">
              <a:solidFill>
                <a:srgbClr val="FF6D6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b="1">
                <a:solidFill>
                  <a:srgbClr val="FF6D62"/>
                </a:solidFill>
                <a:latin typeface="Roboto"/>
                <a:ea typeface="Roboto"/>
                <a:cs typeface="Roboto"/>
                <a:sym typeface="Roboto"/>
              </a:rPr>
              <a:t>生命保护规则</a:t>
            </a:r>
            <a:endParaRPr sz="1400" b="1" i="0" u="none" strike="noStrike" cap="none">
              <a:solidFill>
                <a:srgbClr val="FF6D6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0" name="Google Shape;1520;g39c61d88940_12_0"/>
          <p:cNvSpPr txBox="1"/>
          <p:nvPr/>
        </p:nvSpPr>
        <p:spPr>
          <a:xfrm>
            <a:off x="2085075" y="3893406"/>
            <a:ext cx="18348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r>
              <a:rPr lang="en-GB" b="1">
                <a:solidFill>
                  <a:srgbClr val="FBB16A"/>
                </a:solidFill>
                <a:latin typeface="Roboto"/>
                <a:ea typeface="Roboto"/>
                <a:cs typeface="Roboto"/>
                <a:sym typeface="Roboto"/>
              </a:rPr>
              <a:t>规范操作</a:t>
            </a:r>
            <a:endParaRPr sz="1400" b="1" i="0" u="none" strike="noStrike" cap="none">
              <a:solidFill>
                <a:srgbClr val="FBB16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1" name="Google Shape;1521;g39c61d88940_12_0"/>
          <p:cNvSpPr/>
          <p:nvPr/>
        </p:nvSpPr>
        <p:spPr>
          <a:xfrm>
            <a:off x="7117651" y="1284101"/>
            <a:ext cx="1440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 panose="020B0604020202020204"/>
              <a:buNone/>
            </a:pPr>
            <a:r>
              <a:rPr lang="en-GB" sz="1050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践行安全领导力，将安全融入审计、日常工作和交流</a:t>
            </a:r>
            <a:endParaRPr sz="105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522" name="Google Shape;1522;g39c61d88940_12_0"/>
          <p:cNvSpPr/>
          <p:nvPr/>
        </p:nvSpPr>
        <p:spPr>
          <a:xfrm>
            <a:off x="7057090" y="2805340"/>
            <a:ext cx="10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 panose="020B0604020202020204"/>
              <a:buNone/>
            </a:pPr>
            <a:r>
              <a:rPr lang="en-GB" sz="1050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了解和尊重规则</a:t>
            </a:r>
            <a:endParaRPr sz="10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523" name="Google Shape;1523;g39c61d88940_12_0"/>
          <p:cNvSpPr/>
          <p:nvPr/>
        </p:nvSpPr>
        <p:spPr>
          <a:xfrm>
            <a:off x="4510485" y="3924868"/>
            <a:ext cx="139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 panose="020B0604020202020204"/>
              <a:buNone/>
            </a:pPr>
            <a:r>
              <a:rPr lang="en-GB" sz="1050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高效的工作许可管理</a:t>
            </a:r>
            <a:endParaRPr sz="10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524" name="Google Shape;1524;g39c61d88940_12_0"/>
          <p:cNvSpPr/>
          <p:nvPr/>
        </p:nvSpPr>
        <p:spPr>
          <a:xfrm>
            <a:off x="319211" y="2561773"/>
            <a:ext cx="16761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 panose="020B0604020202020204"/>
              <a:buNone/>
            </a:pPr>
            <a:r>
              <a:rPr lang="en-GB" sz="1050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优化作业环境</a:t>
            </a:r>
            <a:endParaRPr sz="1050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 panose="020B0604020202020204"/>
              <a:buNone/>
            </a:pPr>
            <a:r>
              <a:rPr lang="en-GB" sz="1050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强化资产安全标准</a:t>
            </a:r>
            <a:endParaRPr sz="105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525" name="Google Shape;1525;g39c61d88940_12_0"/>
          <p:cNvSpPr/>
          <p:nvPr/>
        </p:nvSpPr>
        <p:spPr>
          <a:xfrm>
            <a:off x="611538" y="1489974"/>
            <a:ext cx="139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 panose="020B0604020202020204"/>
              <a:buNone/>
            </a:pPr>
            <a:r>
              <a:rPr lang="en-GB" sz="1000">
                <a:solidFill>
                  <a:schemeClr val="dk1"/>
                </a:solidFill>
                <a:highlight>
                  <a:srgbClr val="FFFFFF"/>
                </a:highlight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承包商安全管理</a:t>
            </a:r>
            <a:endParaRPr sz="1000" i="0" u="none" strike="noStrike" cap="none">
              <a:solidFill>
                <a:schemeClr val="dk1"/>
              </a:solidFill>
              <a:highlight>
                <a:srgbClr val="FFFFFF"/>
              </a:highlight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grpSp>
        <p:nvGrpSpPr>
          <p:cNvPr id="1526" name="Google Shape;1526;g39c61d88940_12_0"/>
          <p:cNvGrpSpPr/>
          <p:nvPr/>
        </p:nvGrpSpPr>
        <p:grpSpPr>
          <a:xfrm>
            <a:off x="4024576" y="3817066"/>
            <a:ext cx="367427" cy="366259"/>
            <a:chOff x="4657934" y="3256489"/>
            <a:chExt cx="755400" cy="753000"/>
          </a:xfrm>
        </p:grpSpPr>
        <p:sp>
          <p:nvSpPr>
            <p:cNvPr id="1527" name="Google Shape;1527;g39c61d88940_12_0"/>
            <p:cNvSpPr/>
            <p:nvPr/>
          </p:nvSpPr>
          <p:spPr>
            <a:xfrm>
              <a:off x="4657934" y="3256489"/>
              <a:ext cx="755400" cy="753000"/>
            </a:xfrm>
            <a:prstGeom prst="ellipse">
              <a:avLst/>
            </a:prstGeom>
            <a:solidFill>
              <a:srgbClr val="FF9933">
                <a:alpha val="38039"/>
              </a:srgbClr>
            </a:solidFill>
            <a:ln>
              <a:noFill/>
            </a:ln>
          </p:spPr>
          <p:txBody>
            <a:bodyPr spcFirstLastPara="1" wrap="square" lIns="27000" tIns="27000" rIns="27000" bIns="27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en-GB" sz="1400" b="1" i="0" u="none" strike="noStrike" cap="none">
                  <a:solidFill>
                    <a:srgbClr val="FFFFFF"/>
                  </a:solidFill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rPr>
                <a:t>3</a:t>
              </a:r>
              <a:endPara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g39c61d88940_12_0"/>
            <p:cNvSpPr/>
            <p:nvPr/>
          </p:nvSpPr>
          <p:spPr>
            <a:xfrm>
              <a:off x="4761274" y="3364514"/>
              <a:ext cx="538500" cy="537000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27000" tIns="27000" rIns="27000" bIns="27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en-GB" sz="1400" b="1" i="0" u="none" strike="noStrike" cap="none">
                  <a:solidFill>
                    <a:srgbClr val="FFFFFF"/>
                  </a:solidFill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rPr>
                <a:t>3</a:t>
              </a:r>
              <a:endPara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9" name="Google Shape;1529;g39c61d88940_12_0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200"/>
              <a:t>可持续的安全管理</a:t>
            </a:r>
            <a:endParaRPr sz="2200">
              <a:solidFill>
                <a:schemeClr val="accent1"/>
              </a:solidFill>
            </a:endParaRPr>
          </a:p>
        </p:txBody>
      </p:sp>
      <p:grpSp>
        <p:nvGrpSpPr>
          <p:cNvPr id="1530" name="Google Shape;1530;g39c61d88940_12_0"/>
          <p:cNvGrpSpPr/>
          <p:nvPr/>
        </p:nvGrpSpPr>
        <p:grpSpPr>
          <a:xfrm>
            <a:off x="6577945" y="1268977"/>
            <a:ext cx="367427" cy="366259"/>
            <a:chOff x="3954459" y="1204159"/>
            <a:chExt cx="755400" cy="753000"/>
          </a:xfrm>
        </p:grpSpPr>
        <p:sp>
          <p:nvSpPr>
            <p:cNvPr id="1531" name="Google Shape;1531;g39c61d88940_12_0"/>
            <p:cNvSpPr/>
            <p:nvPr/>
          </p:nvSpPr>
          <p:spPr>
            <a:xfrm>
              <a:off x="3954459" y="1204159"/>
              <a:ext cx="755400" cy="753000"/>
            </a:xfrm>
            <a:prstGeom prst="ellipse">
              <a:avLst/>
            </a:prstGeom>
            <a:solidFill>
              <a:srgbClr val="8870AA">
                <a:alpha val="38430"/>
              </a:srgbClr>
            </a:solidFill>
            <a:ln>
              <a:noFill/>
            </a:ln>
          </p:spPr>
          <p:txBody>
            <a:bodyPr spcFirstLastPara="1" wrap="square" lIns="27000" tIns="27000" rIns="27000" bIns="27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en-GB" sz="1400" b="1" i="0" u="none" strike="noStrike" cap="none">
                  <a:solidFill>
                    <a:srgbClr val="FFFFFF"/>
                  </a:solidFill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rPr>
                <a:t>1</a:t>
              </a:r>
              <a:endPara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g39c61d88940_12_0"/>
            <p:cNvSpPr/>
            <p:nvPr/>
          </p:nvSpPr>
          <p:spPr>
            <a:xfrm>
              <a:off x="4057799" y="1312184"/>
              <a:ext cx="538500" cy="537000"/>
            </a:xfrm>
            <a:prstGeom prst="ellipse">
              <a:avLst/>
            </a:prstGeom>
            <a:solidFill>
              <a:srgbClr val="8870AA"/>
            </a:solidFill>
            <a:ln>
              <a:noFill/>
            </a:ln>
          </p:spPr>
          <p:txBody>
            <a:bodyPr spcFirstLastPara="1" wrap="square" lIns="27000" tIns="27000" rIns="27000" bIns="27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en-GB" sz="1400" b="1" i="0" u="none" strike="noStrike" cap="none">
                  <a:solidFill>
                    <a:srgbClr val="FFFFFF"/>
                  </a:solidFill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rPr>
                <a:t>1</a:t>
              </a:r>
              <a:endPara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3" name="Google Shape;1533;g39c61d88940_12_0"/>
          <p:cNvGrpSpPr/>
          <p:nvPr/>
        </p:nvGrpSpPr>
        <p:grpSpPr>
          <a:xfrm>
            <a:off x="6550085" y="2715751"/>
            <a:ext cx="367427" cy="366259"/>
            <a:chOff x="5062639" y="2117098"/>
            <a:chExt cx="755400" cy="753000"/>
          </a:xfrm>
        </p:grpSpPr>
        <p:sp>
          <p:nvSpPr>
            <p:cNvPr id="1534" name="Google Shape;1534;g39c61d88940_12_0"/>
            <p:cNvSpPr/>
            <p:nvPr/>
          </p:nvSpPr>
          <p:spPr>
            <a:xfrm>
              <a:off x="5062639" y="2117098"/>
              <a:ext cx="755400" cy="753000"/>
            </a:xfrm>
            <a:prstGeom prst="ellipse">
              <a:avLst/>
            </a:prstGeom>
            <a:solidFill>
              <a:srgbClr val="FF6D62">
                <a:alpha val="38430"/>
              </a:srgbClr>
            </a:solidFill>
            <a:ln>
              <a:noFill/>
            </a:ln>
          </p:spPr>
          <p:txBody>
            <a:bodyPr spcFirstLastPara="1" wrap="square" lIns="27000" tIns="27000" rIns="27000" bIns="27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en-GB" sz="1400" b="1" i="0" u="none" strike="noStrike" cap="none">
                  <a:solidFill>
                    <a:srgbClr val="FFFFFF"/>
                  </a:solidFill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rPr>
                <a:t>2</a:t>
              </a:r>
              <a:endPara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g39c61d88940_12_0"/>
            <p:cNvSpPr/>
            <p:nvPr/>
          </p:nvSpPr>
          <p:spPr>
            <a:xfrm>
              <a:off x="5165979" y="2225123"/>
              <a:ext cx="538500" cy="537000"/>
            </a:xfrm>
            <a:prstGeom prst="ellipse">
              <a:avLst/>
            </a:prstGeom>
            <a:solidFill>
              <a:srgbClr val="FF6D62"/>
            </a:solidFill>
            <a:ln>
              <a:noFill/>
            </a:ln>
          </p:spPr>
          <p:txBody>
            <a:bodyPr spcFirstLastPara="1" wrap="square" lIns="27000" tIns="27000" rIns="27000" bIns="27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en-GB" sz="1400" b="1" i="0" u="none" strike="noStrike" cap="none">
                  <a:solidFill>
                    <a:srgbClr val="FFFFFF"/>
                  </a:solidFill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rPr>
                <a:t>2</a:t>
              </a:r>
              <a:endPara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6" name="Google Shape;1536;g39c61d88940_12_0"/>
          <p:cNvGrpSpPr/>
          <p:nvPr/>
        </p:nvGrpSpPr>
        <p:grpSpPr>
          <a:xfrm>
            <a:off x="2085073" y="2545574"/>
            <a:ext cx="367427" cy="366259"/>
            <a:chOff x="3247028" y="3258529"/>
            <a:chExt cx="755400" cy="753000"/>
          </a:xfrm>
        </p:grpSpPr>
        <p:sp>
          <p:nvSpPr>
            <p:cNvPr id="1537" name="Google Shape;1537;g39c61d88940_12_0"/>
            <p:cNvSpPr/>
            <p:nvPr/>
          </p:nvSpPr>
          <p:spPr>
            <a:xfrm>
              <a:off x="3247028" y="3258529"/>
              <a:ext cx="755400" cy="753000"/>
            </a:xfrm>
            <a:prstGeom prst="ellipse">
              <a:avLst/>
            </a:prstGeom>
            <a:solidFill>
              <a:srgbClr val="7ACFAA">
                <a:alpha val="38040"/>
              </a:srgbClr>
            </a:solidFill>
            <a:ln>
              <a:noFill/>
            </a:ln>
          </p:spPr>
          <p:txBody>
            <a:bodyPr spcFirstLastPara="1" wrap="square" lIns="27000" tIns="27000" rIns="27000" bIns="27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en-GB" sz="1400" b="1" i="0" u="none" strike="noStrike" cap="none">
                  <a:solidFill>
                    <a:srgbClr val="FFFFFF"/>
                  </a:solidFill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rPr>
                <a:t>4</a:t>
              </a:r>
              <a:endPara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8" name="Google Shape;1538;g39c61d88940_12_0"/>
            <p:cNvSpPr/>
            <p:nvPr/>
          </p:nvSpPr>
          <p:spPr>
            <a:xfrm>
              <a:off x="3350368" y="3366554"/>
              <a:ext cx="538500" cy="537000"/>
            </a:xfrm>
            <a:prstGeom prst="ellipse">
              <a:avLst/>
            </a:prstGeom>
            <a:solidFill>
              <a:srgbClr val="7ACFAA"/>
            </a:solidFill>
            <a:ln>
              <a:noFill/>
            </a:ln>
          </p:spPr>
          <p:txBody>
            <a:bodyPr spcFirstLastPara="1" wrap="square" lIns="27000" tIns="27000" rIns="27000" bIns="27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en-GB" sz="1400" b="1" i="0" u="none" strike="noStrike" cap="none">
                  <a:solidFill>
                    <a:srgbClr val="FFFFFF"/>
                  </a:solidFill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rPr>
                <a:t>4</a:t>
              </a:r>
              <a:endPara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9" name="Google Shape;1539;g39c61d88940_12_0"/>
          <p:cNvGrpSpPr/>
          <p:nvPr/>
        </p:nvGrpSpPr>
        <p:grpSpPr>
          <a:xfrm>
            <a:off x="2085068" y="1396161"/>
            <a:ext cx="367427" cy="366259"/>
            <a:chOff x="2875769" y="2117098"/>
            <a:chExt cx="755400" cy="753000"/>
          </a:xfrm>
        </p:grpSpPr>
        <p:sp>
          <p:nvSpPr>
            <p:cNvPr id="1540" name="Google Shape;1540;g39c61d88940_12_0"/>
            <p:cNvSpPr/>
            <p:nvPr/>
          </p:nvSpPr>
          <p:spPr>
            <a:xfrm>
              <a:off x="2875769" y="2117098"/>
              <a:ext cx="755400" cy="753000"/>
            </a:xfrm>
            <a:prstGeom prst="ellipse">
              <a:avLst/>
            </a:prstGeom>
            <a:solidFill>
              <a:srgbClr val="5495FC">
                <a:alpha val="38040"/>
              </a:srgbClr>
            </a:solidFill>
            <a:ln>
              <a:noFill/>
            </a:ln>
          </p:spPr>
          <p:txBody>
            <a:bodyPr spcFirstLastPara="1" wrap="square" lIns="27000" tIns="27000" rIns="27000" bIns="27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en-GB" sz="1400" b="1" i="0" u="none" strike="noStrike" cap="none">
                  <a:solidFill>
                    <a:srgbClr val="FFFFFF"/>
                  </a:solidFill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rPr>
                <a:t>5</a:t>
              </a:r>
              <a:endPara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1" name="Google Shape;1541;g39c61d88940_12_0"/>
            <p:cNvSpPr/>
            <p:nvPr/>
          </p:nvSpPr>
          <p:spPr>
            <a:xfrm>
              <a:off x="2979109" y="2225123"/>
              <a:ext cx="538500" cy="537000"/>
            </a:xfrm>
            <a:prstGeom prst="ellipse">
              <a:avLst/>
            </a:prstGeom>
            <a:solidFill>
              <a:srgbClr val="5495FC"/>
            </a:solidFill>
            <a:ln>
              <a:noFill/>
            </a:ln>
          </p:spPr>
          <p:txBody>
            <a:bodyPr spcFirstLastPara="1" wrap="square" lIns="27000" tIns="27000" rIns="27000" bIns="27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en-GB" sz="1400" b="1" i="0" u="none" strike="noStrike" cap="none">
                  <a:solidFill>
                    <a:srgbClr val="FFFFFF"/>
                  </a:solidFill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rPr>
                <a:t>5</a:t>
              </a:r>
              <a:endPara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Google Shape;1475;g39c61d88940_0_4766"/>
          <p:cNvSpPr txBox="1"/>
          <p:nvPr/>
        </p:nvSpPr>
        <p:spPr>
          <a:xfrm>
            <a:off x="284319" y="4875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7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</a:fld>
            <a:endParaRPr sz="700" b="0" i="0" u="none" strike="noStrike" cap="none" dirty="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39c61d88940_0_5278"/>
          <p:cNvSpPr/>
          <p:nvPr/>
        </p:nvSpPr>
        <p:spPr>
          <a:xfrm>
            <a:off x="5000" y="2949300"/>
            <a:ext cx="9144000" cy="22149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7" name="Google Shape;1547;g39c61d88940_0_5278"/>
          <p:cNvSpPr/>
          <p:nvPr/>
        </p:nvSpPr>
        <p:spPr>
          <a:xfrm>
            <a:off x="5000" y="3107326"/>
            <a:ext cx="9144000" cy="18327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8" name="Google Shape;1548;g39c61d88940_0_5278"/>
          <p:cNvSpPr/>
          <p:nvPr/>
        </p:nvSpPr>
        <p:spPr>
          <a:xfrm rot="-9902744">
            <a:off x="3419453" y="4215162"/>
            <a:ext cx="145322" cy="145322"/>
          </a:xfrm>
          <a:prstGeom prst="ellipse">
            <a:avLst/>
          </a:prstGeom>
          <a:solidFill>
            <a:srgbClr val="FFFFFF">
              <a:alpha val="3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9" name="Google Shape;1549;g39c61d88940_0_5278"/>
          <p:cNvSpPr/>
          <p:nvPr/>
        </p:nvSpPr>
        <p:spPr>
          <a:xfrm rot="-9901102">
            <a:off x="3026678" y="4315190"/>
            <a:ext cx="66148" cy="66148"/>
          </a:xfrm>
          <a:prstGeom prst="ellipse">
            <a:avLst/>
          </a:prstGeom>
          <a:solidFill>
            <a:srgbClr val="FFFFFF">
              <a:alpha val="3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50" name="Google Shape;1550;g39c61d88940_0_5278"/>
          <p:cNvGrpSpPr/>
          <p:nvPr/>
        </p:nvGrpSpPr>
        <p:grpSpPr>
          <a:xfrm rot="1628378">
            <a:off x="4207170" y="3623305"/>
            <a:ext cx="762030" cy="824760"/>
            <a:chOff x="5407427" y="1135081"/>
            <a:chExt cx="1247247" cy="1391582"/>
          </a:xfrm>
        </p:grpSpPr>
        <p:sp>
          <p:nvSpPr>
            <p:cNvPr id="1551" name="Google Shape;1551;g39c61d88940_0_5278"/>
            <p:cNvSpPr/>
            <p:nvPr/>
          </p:nvSpPr>
          <p:spPr>
            <a:xfrm>
              <a:off x="6110761" y="1135081"/>
              <a:ext cx="219600" cy="21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2" name="Google Shape;1552;g39c61d88940_0_5278"/>
            <p:cNvSpPr/>
            <p:nvPr/>
          </p:nvSpPr>
          <p:spPr>
            <a:xfrm>
              <a:off x="5508523" y="1598082"/>
              <a:ext cx="373200" cy="373200"/>
            </a:xfrm>
            <a:prstGeom prst="ellipse">
              <a:avLst/>
            </a:prstGeom>
            <a:solidFill>
              <a:srgbClr val="FFFFFF">
                <a:alpha val="3254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3" name="Google Shape;1553;g39c61d88940_0_5278"/>
            <p:cNvSpPr/>
            <p:nvPr/>
          </p:nvSpPr>
          <p:spPr>
            <a:xfrm>
              <a:off x="6085507" y="2224273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4" name="Google Shape;1554;g39c61d88940_0_5278"/>
            <p:cNvSpPr/>
            <p:nvPr/>
          </p:nvSpPr>
          <p:spPr>
            <a:xfrm>
              <a:off x="5984670" y="1694715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5" name="Google Shape;1555;g39c61d88940_0_5278"/>
            <p:cNvSpPr/>
            <p:nvPr/>
          </p:nvSpPr>
          <p:spPr>
            <a:xfrm>
              <a:off x="6409274" y="2281263"/>
              <a:ext cx="245400" cy="245400"/>
            </a:xfrm>
            <a:prstGeom prst="ellipse">
              <a:avLst/>
            </a:prstGeom>
            <a:solidFill>
              <a:srgbClr val="FFFFFF">
                <a:alpha val="3254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6" name="Google Shape;1556;g39c61d88940_0_5278"/>
            <p:cNvSpPr/>
            <p:nvPr/>
          </p:nvSpPr>
          <p:spPr>
            <a:xfrm>
              <a:off x="5598648" y="2305973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7" name="Google Shape;1557;g39c61d88940_0_5278"/>
            <p:cNvSpPr/>
            <p:nvPr/>
          </p:nvSpPr>
          <p:spPr>
            <a:xfrm>
              <a:off x="5407427" y="1310252"/>
              <a:ext cx="50700" cy="5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8" name="Google Shape;1558;g39c61d88940_0_5278"/>
            <p:cNvSpPr/>
            <p:nvPr/>
          </p:nvSpPr>
          <p:spPr>
            <a:xfrm>
              <a:off x="6343207" y="1733762"/>
              <a:ext cx="222000" cy="222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59" name="Google Shape;1559;g39c61d88940_0_5278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648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200">
                <a:solidFill>
                  <a:schemeClr val="accent1"/>
                </a:solidFill>
                <a:latin typeface="Roboto Medium" panose="02000000000000000000"/>
                <a:ea typeface="Roboto Medium" panose="02000000000000000000"/>
                <a:cs typeface="Roboto Medium" panose="02000000000000000000"/>
                <a:sym typeface="Roboto Medium" panose="02000000000000000000"/>
              </a:rPr>
              <a:t>索尔维 - 过氧化物行业领先者</a:t>
            </a:r>
            <a:endParaRPr sz="2200">
              <a:solidFill>
                <a:schemeClr val="accent1"/>
              </a:solidFill>
            </a:endParaRPr>
          </a:p>
        </p:txBody>
      </p:sp>
      <p:sp>
        <p:nvSpPr>
          <p:cNvPr id="1560" name="Google Shape;1560;g39c61d88940_0_5278"/>
          <p:cNvSpPr txBox="1"/>
          <p:nvPr/>
        </p:nvSpPr>
        <p:spPr>
          <a:xfrm>
            <a:off x="181675" y="811050"/>
            <a:ext cx="5300100" cy="17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350" b="1">
                <a:solidFill>
                  <a:srgbClr val="4A86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过氧化氢（H₂O₂）是一种环保型氧化剂</a:t>
            </a:r>
            <a:r>
              <a:rPr lang="en-GB" sz="135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，广泛应用于漂白、消毒及防腐领域。同时作为化学品生产的重要中间体，也是新兴技术领域化学反应的关键组成部分。</a:t>
            </a:r>
            <a:endParaRPr sz="13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35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我们独特的过氧化氢生产工艺，集</a:t>
            </a:r>
            <a:r>
              <a:rPr lang="en-GB" sz="1350" b="1">
                <a:solidFill>
                  <a:srgbClr val="4A86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高产能、低成本与卓越的产品质量</a:t>
            </a:r>
            <a:r>
              <a:rPr lang="en-GB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于</a:t>
            </a:r>
            <a:r>
              <a:rPr lang="en-GB" sz="135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一体，并恪守安全、可持续及可靠运营的最高要求。</a:t>
            </a:r>
            <a:endParaRPr sz="13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 panose="020B0604020202020204"/>
              <a:buNone/>
            </a:pPr>
            <a:endParaRPr sz="1350" b="1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1" name="Google Shape;1561;g39c61d88940_0_5278"/>
          <p:cNvSpPr/>
          <p:nvPr/>
        </p:nvSpPr>
        <p:spPr>
          <a:xfrm>
            <a:off x="718525" y="3398912"/>
            <a:ext cx="1099200" cy="1039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2" name="Google Shape;1562;g39c61d88940_0_5278"/>
          <p:cNvSpPr txBox="1"/>
          <p:nvPr/>
        </p:nvSpPr>
        <p:spPr>
          <a:xfrm>
            <a:off x="864209" y="3942898"/>
            <a:ext cx="8346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en-GB" sz="9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净销售额</a:t>
            </a:r>
            <a:endParaRPr sz="9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63" name="Google Shape;1563;g39c61d88940_0_5278"/>
          <p:cNvSpPr txBox="1"/>
          <p:nvPr/>
        </p:nvSpPr>
        <p:spPr>
          <a:xfrm>
            <a:off x="526975" y="3627201"/>
            <a:ext cx="1482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1800" b="1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9.35</a:t>
            </a:r>
            <a:r>
              <a:rPr lang="en-GB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亿欧</a:t>
            </a:r>
            <a:endParaRPr sz="160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64" name="Google Shape;1564;g39c61d88940_0_5278"/>
          <p:cNvSpPr/>
          <p:nvPr/>
        </p:nvSpPr>
        <p:spPr>
          <a:xfrm>
            <a:off x="1536724" y="3290942"/>
            <a:ext cx="477000" cy="450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g39c61d88940_0_5278"/>
          <p:cNvSpPr/>
          <p:nvPr/>
        </p:nvSpPr>
        <p:spPr>
          <a:xfrm>
            <a:off x="3972103" y="3398912"/>
            <a:ext cx="1099200" cy="1039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g39c61d88940_0_5278"/>
          <p:cNvSpPr txBox="1"/>
          <p:nvPr/>
        </p:nvSpPr>
        <p:spPr>
          <a:xfrm>
            <a:off x="4089338" y="3909702"/>
            <a:ext cx="834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en-GB" sz="9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工业基地</a:t>
            </a:r>
            <a:endParaRPr sz="9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67" name="Google Shape;1567;g39c61d88940_0_5278"/>
          <p:cNvSpPr txBox="1"/>
          <p:nvPr/>
        </p:nvSpPr>
        <p:spPr>
          <a:xfrm>
            <a:off x="4064878" y="3613506"/>
            <a:ext cx="8835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20</a:t>
            </a:r>
            <a:endParaRPr sz="1800" b="1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68" name="Google Shape;1568;g39c61d88940_0_5278"/>
          <p:cNvSpPr/>
          <p:nvPr/>
        </p:nvSpPr>
        <p:spPr>
          <a:xfrm>
            <a:off x="4748206" y="3267826"/>
            <a:ext cx="477000" cy="450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69" name="Google Shape;1569;g39c61d88940_0_5278"/>
          <p:cNvGrpSpPr/>
          <p:nvPr/>
        </p:nvGrpSpPr>
        <p:grpSpPr>
          <a:xfrm>
            <a:off x="1639092" y="3392781"/>
            <a:ext cx="270087" cy="255501"/>
            <a:chOff x="1266725" y="3268907"/>
            <a:chExt cx="813269" cy="813179"/>
          </a:xfrm>
        </p:grpSpPr>
        <p:sp>
          <p:nvSpPr>
            <p:cNvPr id="1570" name="Google Shape;1570;g39c61d88940_0_5278"/>
            <p:cNvSpPr/>
            <p:nvPr/>
          </p:nvSpPr>
          <p:spPr>
            <a:xfrm>
              <a:off x="1457315" y="3461302"/>
              <a:ext cx="357496" cy="426492"/>
            </a:xfrm>
            <a:custGeom>
              <a:avLst/>
              <a:gdLst/>
              <a:ahLst/>
              <a:cxnLst/>
              <a:rect l="l" t="t" r="r" b="b"/>
              <a:pathLst>
                <a:path w="357496" h="426492" extrusionOk="0">
                  <a:moveTo>
                    <a:pt x="213246" y="426493"/>
                  </a:moveTo>
                  <a:cubicBezTo>
                    <a:pt x="95724" y="426493"/>
                    <a:pt x="0" y="331716"/>
                    <a:pt x="0" y="213246"/>
                  </a:cubicBezTo>
                  <a:cubicBezTo>
                    <a:pt x="0" y="94776"/>
                    <a:pt x="94776" y="0"/>
                    <a:pt x="213246" y="0"/>
                  </a:cubicBezTo>
                  <a:cubicBezTo>
                    <a:pt x="264425" y="0"/>
                    <a:pt x="313709" y="18007"/>
                    <a:pt x="352567" y="52127"/>
                  </a:cubicBezTo>
                  <a:cubicBezTo>
                    <a:pt x="358254" y="56866"/>
                    <a:pt x="359201" y="65396"/>
                    <a:pt x="354463" y="71082"/>
                  </a:cubicBezTo>
                  <a:cubicBezTo>
                    <a:pt x="349724" y="76769"/>
                    <a:pt x="341194" y="77716"/>
                    <a:pt x="335507" y="72978"/>
                  </a:cubicBezTo>
                  <a:cubicBezTo>
                    <a:pt x="257791" y="5687"/>
                    <a:pt x="140269" y="15164"/>
                    <a:pt x="72978" y="92881"/>
                  </a:cubicBezTo>
                  <a:cubicBezTo>
                    <a:pt x="5687" y="170597"/>
                    <a:pt x="13269" y="288119"/>
                    <a:pt x="91933" y="355410"/>
                  </a:cubicBezTo>
                  <a:cubicBezTo>
                    <a:pt x="159224" y="413224"/>
                    <a:pt x="257791" y="415119"/>
                    <a:pt x="326978" y="361097"/>
                  </a:cubicBezTo>
                  <a:cubicBezTo>
                    <a:pt x="332664" y="357306"/>
                    <a:pt x="341194" y="358254"/>
                    <a:pt x="345933" y="364888"/>
                  </a:cubicBezTo>
                  <a:cubicBezTo>
                    <a:pt x="349724" y="370575"/>
                    <a:pt x="348776" y="378157"/>
                    <a:pt x="344037" y="382896"/>
                  </a:cubicBezTo>
                  <a:cubicBezTo>
                    <a:pt x="306127" y="411328"/>
                    <a:pt x="259687" y="426493"/>
                    <a:pt x="213246" y="426493"/>
                  </a:cubicBezTo>
                  <a:close/>
                </a:path>
              </a:pathLst>
            </a:custGeom>
            <a:solidFill>
              <a:srgbClr val="1B9D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1" name="Google Shape;1571;g39c61d88940_0_5278"/>
            <p:cNvSpPr/>
            <p:nvPr/>
          </p:nvSpPr>
          <p:spPr>
            <a:xfrm>
              <a:off x="1415510" y="3628108"/>
              <a:ext cx="233355" cy="26640"/>
            </a:xfrm>
            <a:custGeom>
              <a:avLst/>
              <a:gdLst/>
              <a:ahLst/>
              <a:cxnLst/>
              <a:rect l="l" t="t" r="r" b="b"/>
              <a:pathLst>
                <a:path w="233355" h="26640" extrusionOk="0">
                  <a:moveTo>
                    <a:pt x="220932" y="26537"/>
                  </a:moveTo>
                  <a:lnTo>
                    <a:pt x="14320" y="26537"/>
                  </a:lnTo>
                  <a:cubicBezTo>
                    <a:pt x="6738" y="27485"/>
                    <a:pt x="103" y="21799"/>
                    <a:pt x="103" y="14216"/>
                  </a:cubicBezTo>
                  <a:cubicBezTo>
                    <a:pt x="-844" y="6634"/>
                    <a:pt x="4842" y="0"/>
                    <a:pt x="12424" y="0"/>
                  </a:cubicBezTo>
                  <a:cubicBezTo>
                    <a:pt x="13372" y="0"/>
                    <a:pt x="14320" y="0"/>
                    <a:pt x="14320" y="0"/>
                  </a:cubicBezTo>
                  <a:lnTo>
                    <a:pt x="220932" y="0"/>
                  </a:lnTo>
                  <a:cubicBezTo>
                    <a:pt x="228514" y="948"/>
                    <a:pt x="234200" y="7582"/>
                    <a:pt x="233253" y="14216"/>
                  </a:cubicBezTo>
                  <a:cubicBezTo>
                    <a:pt x="232305" y="20851"/>
                    <a:pt x="227566" y="26537"/>
                    <a:pt x="220932" y="26537"/>
                  </a:cubicBezTo>
                  <a:close/>
                </a:path>
              </a:pathLst>
            </a:custGeom>
            <a:solidFill>
              <a:srgbClr val="1B9D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2" name="Google Shape;1572;g39c61d88940_0_5278"/>
            <p:cNvSpPr/>
            <p:nvPr/>
          </p:nvSpPr>
          <p:spPr>
            <a:xfrm>
              <a:off x="1415510" y="3719094"/>
              <a:ext cx="233355" cy="26640"/>
            </a:xfrm>
            <a:custGeom>
              <a:avLst/>
              <a:gdLst/>
              <a:ahLst/>
              <a:cxnLst/>
              <a:rect l="l" t="t" r="r" b="b"/>
              <a:pathLst>
                <a:path w="233355" h="26640" extrusionOk="0">
                  <a:moveTo>
                    <a:pt x="220932" y="26537"/>
                  </a:moveTo>
                  <a:lnTo>
                    <a:pt x="14320" y="26537"/>
                  </a:lnTo>
                  <a:cubicBezTo>
                    <a:pt x="6738" y="27485"/>
                    <a:pt x="103" y="21799"/>
                    <a:pt x="103" y="14216"/>
                  </a:cubicBezTo>
                  <a:cubicBezTo>
                    <a:pt x="-844" y="6634"/>
                    <a:pt x="4842" y="0"/>
                    <a:pt x="12424" y="0"/>
                  </a:cubicBezTo>
                  <a:cubicBezTo>
                    <a:pt x="13372" y="0"/>
                    <a:pt x="14320" y="0"/>
                    <a:pt x="14320" y="0"/>
                  </a:cubicBezTo>
                  <a:lnTo>
                    <a:pt x="220932" y="0"/>
                  </a:lnTo>
                  <a:cubicBezTo>
                    <a:pt x="228514" y="948"/>
                    <a:pt x="234200" y="7582"/>
                    <a:pt x="233253" y="14216"/>
                  </a:cubicBezTo>
                  <a:cubicBezTo>
                    <a:pt x="232305" y="20851"/>
                    <a:pt x="227566" y="26537"/>
                    <a:pt x="220932" y="26537"/>
                  </a:cubicBezTo>
                  <a:close/>
                </a:path>
              </a:pathLst>
            </a:custGeom>
            <a:solidFill>
              <a:srgbClr val="1B9D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3" name="Google Shape;1573;g39c61d88940_0_5278"/>
            <p:cNvSpPr/>
            <p:nvPr/>
          </p:nvSpPr>
          <p:spPr>
            <a:xfrm>
              <a:off x="1266725" y="3268907"/>
              <a:ext cx="813269" cy="813179"/>
            </a:xfrm>
            <a:custGeom>
              <a:avLst/>
              <a:gdLst/>
              <a:ahLst/>
              <a:cxnLst/>
              <a:rect l="l" t="t" r="r" b="b"/>
              <a:pathLst>
                <a:path w="813269" h="813179" extrusionOk="0">
                  <a:moveTo>
                    <a:pt x="404784" y="797067"/>
                  </a:moveTo>
                  <a:cubicBezTo>
                    <a:pt x="404784" y="787590"/>
                    <a:pt x="411418" y="780008"/>
                    <a:pt x="420896" y="780008"/>
                  </a:cubicBezTo>
                  <a:lnTo>
                    <a:pt x="420896" y="780008"/>
                  </a:lnTo>
                  <a:cubicBezTo>
                    <a:pt x="430374" y="780008"/>
                    <a:pt x="437956" y="786642"/>
                    <a:pt x="437956" y="796119"/>
                  </a:cubicBezTo>
                  <a:lnTo>
                    <a:pt x="437956" y="796119"/>
                  </a:lnTo>
                  <a:cubicBezTo>
                    <a:pt x="437956" y="805597"/>
                    <a:pt x="431321" y="813179"/>
                    <a:pt x="421844" y="813179"/>
                  </a:cubicBezTo>
                  <a:lnTo>
                    <a:pt x="421844" y="813179"/>
                  </a:lnTo>
                  <a:cubicBezTo>
                    <a:pt x="421844" y="813179"/>
                    <a:pt x="421844" y="813179"/>
                    <a:pt x="420896" y="813179"/>
                  </a:cubicBezTo>
                  <a:lnTo>
                    <a:pt x="420896" y="813179"/>
                  </a:lnTo>
                  <a:cubicBezTo>
                    <a:pt x="413314" y="813179"/>
                    <a:pt x="405732" y="805597"/>
                    <a:pt x="404784" y="797067"/>
                  </a:cubicBezTo>
                  <a:close/>
                  <a:moveTo>
                    <a:pt x="353605" y="809388"/>
                  </a:moveTo>
                  <a:cubicBezTo>
                    <a:pt x="344127" y="808440"/>
                    <a:pt x="338441" y="799910"/>
                    <a:pt x="339389" y="790433"/>
                  </a:cubicBezTo>
                  <a:lnTo>
                    <a:pt x="339389" y="790433"/>
                  </a:lnTo>
                  <a:cubicBezTo>
                    <a:pt x="340336" y="780955"/>
                    <a:pt x="348866" y="775269"/>
                    <a:pt x="358344" y="776216"/>
                  </a:cubicBezTo>
                  <a:lnTo>
                    <a:pt x="358344" y="776216"/>
                  </a:lnTo>
                  <a:cubicBezTo>
                    <a:pt x="367821" y="777164"/>
                    <a:pt x="373508" y="785694"/>
                    <a:pt x="372560" y="795172"/>
                  </a:cubicBezTo>
                  <a:lnTo>
                    <a:pt x="372560" y="795172"/>
                  </a:lnTo>
                  <a:cubicBezTo>
                    <a:pt x="371612" y="803702"/>
                    <a:pt x="364030" y="809388"/>
                    <a:pt x="356448" y="809388"/>
                  </a:cubicBezTo>
                  <a:lnTo>
                    <a:pt x="356448" y="809388"/>
                  </a:lnTo>
                  <a:cubicBezTo>
                    <a:pt x="354553" y="810336"/>
                    <a:pt x="354553" y="809388"/>
                    <a:pt x="353605" y="809388"/>
                  </a:cubicBezTo>
                  <a:close/>
                  <a:moveTo>
                    <a:pt x="471127" y="791381"/>
                  </a:moveTo>
                  <a:cubicBezTo>
                    <a:pt x="469232" y="782851"/>
                    <a:pt x="474918" y="773373"/>
                    <a:pt x="483448" y="771478"/>
                  </a:cubicBezTo>
                  <a:lnTo>
                    <a:pt x="483448" y="771478"/>
                  </a:lnTo>
                  <a:cubicBezTo>
                    <a:pt x="491978" y="769582"/>
                    <a:pt x="501456" y="775269"/>
                    <a:pt x="503351" y="783799"/>
                  </a:cubicBezTo>
                  <a:lnTo>
                    <a:pt x="503351" y="783799"/>
                  </a:lnTo>
                  <a:cubicBezTo>
                    <a:pt x="505247" y="793276"/>
                    <a:pt x="499560" y="801806"/>
                    <a:pt x="491030" y="803702"/>
                  </a:cubicBezTo>
                  <a:lnTo>
                    <a:pt x="491030" y="803702"/>
                  </a:lnTo>
                  <a:lnTo>
                    <a:pt x="491030" y="803702"/>
                  </a:lnTo>
                  <a:lnTo>
                    <a:pt x="491030" y="803702"/>
                  </a:lnTo>
                  <a:cubicBezTo>
                    <a:pt x="490083" y="803702"/>
                    <a:pt x="489135" y="803702"/>
                    <a:pt x="487239" y="803702"/>
                  </a:cubicBezTo>
                  <a:lnTo>
                    <a:pt x="487239" y="803702"/>
                  </a:lnTo>
                  <a:cubicBezTo>
                    <a:pt x="479657" y="804649"/>
                    <a:pt x="473023" y="798963"/>
                    <a:pt x="471127" y="791381"/>
                  </a:cubicBezTo>
                  <a:close/>
                  <a:moveTo>
                    <a:pt x="286314" y="795172"/>
                  </a:moveTo>
                  <a:cubicBezTo>
                    <a:pt x="277784" y="792328"/>
                    <a:pt x="273045" y="782851"/>
                    <a:pt x="275889" y="774321"/>
                  </a:cubicBezTo>
                  <a:lnTo>
                    <a:pt x="275889" y="774321"/>
                  </a:lnTo>
                  <a:cubicBezTo>
                    <a:pt x="278732" y="765791"/>
                    <a:pt x="288209" y="761052"/>
                    <a:pt x="296739" y="762948"/>
                  </a:cubicBezTo>
                  <a:lnTo>
                    <a:pt x="296739" y="762948"/>
                  </a:lnTo>
                  <a:cubicBezTo>
                    <a:pt x="305269" y="765791"/>
                    <a:pt x="310008" y="775269"/>
                    <a:pt x="308112" y="783799"/>
                  </a:cubicBezTo>
                  <a:lnTo>
                    <a:pt x="308112" y="783799"/>
                  </a:lnTo>
                  <a:cubicBezTo>
                    <a:pt x="306217" y="791381"/>
                    <a:pt x="299583" y="795172"/>
                    <a:pt x="292001" y="795172"/>
                  </a:cubicBezTo>
                  <a:lnTo>
                    <a:pt x="292001" y="795172"/>
                  </a:lnTo>
                  <a:cubicBezTo>
                    <a:pt x="289157" y="796119"/>
                    <a:pt x="287262" y="796119"/>
                    <a:pt x="286314" y="795172"/>
                  </a:cubicBezTo>
                  <a:close/>
                  <a:moveTo>
                    <a:pt x="535575" y="774321"/>
                  </a:moveTo>
                  <a:cubicBezTo>
                    <a:pt x="531784" y="765791"/>
                    <a:pt x="536523" y="756313"/>
                    <a:pt x="545053" y="752522"/>
                  </a:cubicBezTo>
                  <a:lnTo>
                    <a:pt x="545053" y="752522"/>
                  </a:lnTo>
                  <a:cubicBezTo>
                    <a:pt x="553583" y="748731"/>
                    <a:pt x="563060" y="753470"/>
                    <a:pt x="566851" y="762000"/>
                  </a:cubicBezTo>
                  <a:lnTo>
                    <a:pt x="566851" y="762000"/>
                  </a:lnTo>
                  <a:cubicBezTo>
                    <a:pt x="570642" y="770530"/>
                    <a:pt x="565904" y="780008"/>
                    <a:pt x="557374" y="783799"/>
                  </a:cubicBezTo>
                  <a:lnTo>
                    <a:pt x="557374" y="783799"/>
                  </a:lnTo>
                  <a:cubicBezTo>
                    <a:pt x="555478" y="784746"/>
                    <a:pt x="553583" y="784746"/>
                    <a:pt x="550739" y="784746"/>
                  </a:cubicBezTo>
                  <a:lnTo>
                    <a:pt x="550739" y="784746"/>
                  </a:lnTo>
                  <a:cubicBezTo>
                    <a:pt x="544105" y="784746"/>
                    <a:pt x="538418" y="780955"/>
                    <a:pt x="535575" y="774321"/>
                  </a:cubicBezTo>
                  <a:close/>
                  <a:moveTo>
                    <a:pt x="221866" y="769582"/>
                  </a:moveTo>
                  <a:cubicBezTo>
                    <a:pt x="213336" y="765791"/>
                    <a:pt x="210493" y="755366"/>
                    <a:pt x="214284" y="746836"/>
                  </a:cubicBezTo>
                  <a:lnTo>
                    <a:pt x="214284" y="746836"/>
                  </a:lnTo>
                  <a:cubicBezTo>
                    <a:pt x="218075" y="738306"/>
                    <a:pt x="228500" y="735463"/>
                    <a:pt x="237030" y="739254"/>
                  </a:cubicBezTo>
                  <a:lnTo>
                    <a:pt x="237030" y="739254"/>
                  </a:lnTo>
                  <a:cubicBezTo>
                    <a:pt x="245560" y="743045"/>
                    <a:pt x="248403" y="753470"/>
                    <a:pt x="244612" y="762000"/>
                  </a:cubicBezTo>
                  <a:lnTo>
                    <a:pt x="244612" y="762000"/>
                  </a:lnTo>
                  <a:cubicBezTo>
                    <a:pt x="241769" y="767687"/>
                    <a:pt x="236083" y="771478"/>
                    <a:pt x="229448" y="771478"/>
                  </a:cubicBezTo>
                  <a:lnTo>
                    <a:pt x="229448" y="771478"/>
                  </a:lnTo>
                  <a:cubicBezTo>
                    <a:pt x="226605" y="771478"/>
                    <a:pt x="223762" y="770530"/>
                    <a:pt x="221866" y="769582"/>
                  </a:cubicBezTo>
                  <a:close/>
                  <a:moveTo>
                    <a:pt x="596232" y="747784"/>
                  </a:moveTo>
                  <a:cubicBezTo>
                    <a:pt x="591493" y="740202"/>
                    <a:pt x="594336" y="729776"/>
                    <a:pt x="601918" y="725037"/>
                  </a:cubicBezTo>
                  <a:lnTo>
                    <a:pt x="601918" y="725037"/>
                  </a:lnTo>
                  <a:cubicBezTo>
                    <a:pt x="609501" y="720299"/>
                    <a:pt x="619926" y="723142"/>
                    <a:pt x="624665" y="730724"/>
                  </a:cubicBezTo>
                  <a:lnTo>
                    <a:pt x="624665" y="730724"/>
                  </a:lnTo>
                  <a:cubicBezTo>
                    <a:pt x="629403" y="738306"/>
                    <a:pt x="626560" y="748731"/>
                    <a:pt x="618978" y="753470"/>
                  </a:cubicBezTo>
                  <a:lnTo>
                    <a:pt x="618978" y="753470"/>
                  </a:lnTo>
                  <a:cubicBezTo>
                    <a:pt x="616135" y="755366"/>
                    <a:pt x="613292" y="756313"/>
                    <a:pt x="610448" y="756313"/>
                  </a:cubicBezTo>
                  <a:lnTo>
                    <a:pt x="610448" y="756313"/>
                  </a:lnTo>
                  <a:cubicBezTo>
                    <a:pt x="604762" y="755366"/>
                    <a:pt x="599075" y="752522"/>
                    <a:pt x="596232" y="747784"/>
                  </a:cubicBezTo>
                  <a:close/>
                  <a:moveTo>
                    <a:pt x="163105" y="732619"/>
                  </a:moveTo>
                  <a:cubicBezTo>
                    <a:pt x="155523" y="726933"/>
                    <a:pt x="154575" y="716507"/>
                    <a:pt x="159314" y="708925"/>
                  </a:cubicBezTo>
                  <a:lnTo>
                    <a:pt x="159314" y="708925"/>
                  </a:lnTo>
                  <a:cubicBezTo>
                    <a:pt x="165000" y="701343"/>
                    <a:pt x="175426" y="700396"/>
                    <a:pt x="182060" y="705134"/>
                  </a:cubicBezTo>
                  <a:lnTo>
                    <a:pt x="182060" y="705134"/>
                  </a:lnTo>
                  <a:cubicBezTo>
                    <a:pt x="189642" y="710821"/>
                    <a:pt x="190590" y="721246"/>
                    <a:pt x="185851" y="728828"/>
                  </a:cubicBezTo>
                  <a:lnTo>
                    <a:pt x="185851" y="728828"/>
                  </a:lnTo>
                  <a:cubicBezTo>
                    <a:pt x="183008" y="733567"/>
                    <a:pt x="177321" y="735463"/>
                    <a:pt x="172583" y="735463"/>
                  </a:cubicBezTo>
                  <a:lnTo>
                    <a:pt x="172583" y="735463"/>
                  </a:lnTo>
                  <a:cubicBezTo>
                    <a:pt x="169739" y="736410"/>
                    <a:pt x="165948" y="735463"/>
                    <a:pt x="163105" y="732619"/>
                  </a:cubicBezTo>
                  <a:close/>
                  <a:moveTo>
                    <a:pt x="650254" y="709873"/>
                  </a:moveTo>
                  <a:cubicBezTo>
                    <a:pt x="644568" y="703239"/>
                    <a:pt x="644568" y="692813"/>
                    <a:pt x="652150" y="686179"/>
                  </a:cubicBezTo>
                  <a:lnTo>
                    <a:pt x="652150" y="686179"/>
                  </a:lnTo>
                  <a:cubicBezTo>
                    <a:pt x="658784" y="680493"/>
                    <a:pt x="669210" y="680493"/>
                    <a:pt x="675844" y="688075"/>
                  </a:cubicBezTo>
                  <a:lnTo>
                    <a:pt x="675844" y="688075"/>
                  </a:lnTo>
                  <a:cubicBezTo>
                    <a:pt x="681530" y="694709"/>
                    <a:pt x="681530" y="705134"/>
                    <a:pt x="673948" y="711769"/>
                  </a:cubicBezTo>
                  <a:lnTo>
                    <a:pt x="673948" y="711769"/>
                  </a:lnTo>
                  <a:cubicBezTo>
                    <a:pt x="671105" y="714612"/>
                    <a:pt x="667314" y="715560"/>
                    <a:pt x="663523" y="715560"/>
                  </a:cubicBezTo>
                  <a:lnTo>
                    <a:pt x="663523" y="715560"/>
                  </a:lnTo>
                  <a:cubicBezTo>
                    <a:pt x="658784" y="715560"/>
                    <a:pt x="654045" y="713664"/>
                    <a:pt x="650254" y="709873"/>
                  </a:cubicBezTo>
                  <a:close/>
                  <a:moveTo>
                    <a:pt x="110978" y="687127"/>
                  </a:moveTo>
                  <a:cubicBezTo>
                    <a:pt x="104344" y="680493"/>
                    <a:pt x="105292" y="670067"/>
                    <a:pt x="111926" y="663433"/>
                  </a:cubicBezTo>
                  <a:lnTo>
                    <a:pt x="111926" y="663433"/>
                  </a:lnTo>
                  <a:cubicBezTo>
                    <a:pt x="118560" y="656799"/>
                    <a:pt x="128986" y="657746"/>
                    <a:pt x="135620" y="664381"/>
                  </a:cubicBezTo>
                  <a:lnTo>
                    <a:pt x="135620" y="664381"/>
                  </a:lnTo>
                  <a:cubicBezTo>
                    <a:pt x="142254" y="671015"/>
                    <a:pt x="141306" y="681440"/>
                    <a:pt x="134672" y="688075"/>
                  </a:cubicBezTo>
                  <a:lnTo>
                    <a:pt x="134672" y="688075"/>
                  </a:lnTo>
                  <a:cubicBezTo>
                    <a:pt x="131829" y="690918"/>
                    <a:pt x="127090" y="692813"/>
                    <a:pt x="123299" y="692813"/>
                  </a:cubicBezTo>
                  <a:lnTo>
                    <a:pt x="123299" y="692813"/>
                  </a:lnTo>
                  <a:cubicBezTo>
                    <a:pt x="119508" y="692813"/>
                    <a:pt x="114769" y="690918"/>
                    <a:pt x="110978" y="687127"/>
                  </a:cubicBezTo>
                  <a:close/>
                  <a:moveTo>
                    <a:pt x="698590" y="664381"/>
                  </a:moveTo>
                  <a:cubicBezTo>
                    <a:pt x="691008" y="658694"/>
                    <a:pt x="690060" y="648269"/>
                    <a:pt x="695747" y="640687"/>
                  </a:cubicBezTo>
                  <a:lnTo>
                    <a:pt x="695747" y="640687"/>
                  </a:lnTo>
                  <a:cubicBezTo>
                    <a:pt x="701433" y="633105"/>
                    <a:pt x="711859" y="632157"/>
                    <a:pt x="719441" y="638791"/>
                  </a:cubicBezTo>
                  <a:lnTo>
                    <a:pt x="719441" y="638791"/>
                  </a:lnTo>
                  <a:cubicBezTo>
                    <a:pt x="727023" y="644478"/>
                    <a:pt x="727971" y="654903"/>
                    <a:pt x="722284" y="662485"/>
                  </a:cubicBezTo>
                  <a:lnTo>
                    <a:pt x="722284" y="662485"/>
                  </a:lnTo>
                  <a:cubicBezTo>
                    <a:pt x="718493" y="666276"/>
                    <a:pt x="713754" y="668172"/>
                    <a:pt x="709015" y="668172"/>
                  </a:cubicBezTo>
                  <a:lnTo>
                    <a:pt x="709015" y="668172"/>
                  </a:lnTo>
                  <a:cubicBezTo>
                    <a:pt x="705224" y="668172"/>
                    <a:pt x="701433" y="667224"/>
                    <a:pt x="698590" y="664381"/>
                  </a:cubicBezTo>
                  <a:close/>
                  <a:moveTo>
                    <a:pt x="68329" y="633105"/>
                  </a:moveTo>
                  <a:cubicBezTo>
                    <a:pt x="63590" y="625522"/>
                    <a:pt x="65486" y="615097"/>
                    <a:pt x="73068" y="610358"/>
                  </a:cubicBezTo>
                  <a:lnTo>
                    <a:pt x="73068" y="610358"/>
                  </a:lnTo>
                  <a:cubicBezTo>
                    <a:pt x="80650" y="605619"/>
                    <a:pt x="91075" y="607515"/>
                    <a:pt x="95814" y="615097"/>
                  </a:cubicBezTo>
                  <a:lnTo>
                    <a:pt x="95814" y="615097"/>
                  </a:lnTo>
                  <a:cubicBezTo>
                    <a:pt x="100553" y="622679"/>
                    <a:pt x="98657" y="633105"/>
                    <a:pt x="91075" y="637843"/>
                  </a:cubicBezTo>
                  <a:lnTo>
                    <a:pt x="91075" y="637843"/>
                  </a:lnTo>
                  <a:cubicBezTo>
                    <a:pt x="88232" y="639739"/>
                    <a:pt x="85389" y="640687"/>
                    <a:pt x="81597" y="640687"/>
                  </a:cubicBezTo>
                  <a:lnTo>
                    <a:pt x="81597" y="640687"/>
                  </a:lnTo>
                  <a:cubicBezTo>
                    <a:pt x="76859" y="640687"/>
                    <a:pt x="71172" y="637843"/>
                    <a:pt x="68329" y="633105"/>
                  </a:cubicBezTo>
                  <a:close/>
                  <a:moveTo>
                    <a:pt x="738396" y="611306"/>
                  </a:moveTo>
                  <a:cubicBezTo>
                    <a:pt x="729866" y="606567"/>
                    <a:pt x="727023" y="597090"/>
                    <a:pt x="731762" y="588560"/>
                  </a:cubicBezTo>
                  <a:lnTo>
                    <a:pt x="731762" y="588560"/>
                  </a:lnTo>
                  <a:cubicBezTo>
                    <a:pt x="736501" y="580978"/>
                    <a:pt x="745978" y="578134"/>
                    <a:pt x="754508" y="581925"/>
                  </a:cubicBezTo>
                  <a:lnTo>
                    <a:pt x="754508" y="581925"/>
                  </a:lnTo>
                  <a:cubicBezTo>
                    <a:pt x="762090" y="586664"/>
                    <a:pt x="764933" y="596142"/>
                    <a:pt x="761142" y="604672"/>
                  </a:cubicBezTo>
                  <a:lnTo>
                    <a:pt x="761142" y="604672"/>
                  </a:lnTo>
                  <a:cubicBezTo>
                    <a:pt x="758299" y="610358"/>
                    <a:pt x="752612" y="613201"/>
                    <a:pt x="746926" y="613201"/>
                  </a:cubicBezTo>
                  <a:lnTo>
                    <a:pt x="746926" y="613201"/>
                  </a:lnTo>
                  <a:cubicBezTo>
                    <a:pt x="743135" y="613201"/>
                    <a:pt x="740292" y="612254"/>
                    <a:pt x="738396" y="611306"/>
                  </a:cubicBezTo>
                  <a:close/>
                  <a:moveTo>
                    <a:pt x="34209" y="573396"/>
                  </a:moveTo>
                  <a:cubicBezTo>
                    <a:pt x="30418" y="564866"/>
                    <a:pt x="34209" y="555388"/>
                    <a:pt x="42739" y="551597"/>
                  </a:cubicBezTo>
                  <a:lnTo>
                    <a:pt x="42739" y="551597"/>
                  </a:lnTo>
                  <a:cubicBezTo>
                    <a:pt x="51269" y="547806"/>
                    <a:pt x="60747" y="551597"/>
                    <a:pt x="64538" y="560127"/>
                  </a:cubicBezTo>
                  <a:lnTo>
                    <a:pt x="64538" y="560127"/>
                  </a:lnTo>
                  <a:cubicBezTo>
                    <a:pt x="68329" y="568657"/>
                    <a:pt x="64538" y="578134"/>
                    <a:pt x="56008" y="581925"/>
                  </a:cubicBezTo>
                  <a:lnTo>
                    <a:pt x="56008" y="581925"/>
                  </a:lnTo>
                  <a:cubicBezTo>
                    <a:pt x="54112" y="582873"/>
                    <a:pt x="51269" y="583821"/>
                    <a:pt x="49374" y="583821"/>
                  </a:cubicBezTo>
                  <a:lnTo>
                    <a:pt x="49374" y="583821"/>
                  </a:lnTo>
                  <a:cubicBezTo>
                    <a:pt x="43687" y="582873"/>
                    <a:pt x="37053" y="579082"/>
                    <a:pt x="34209" y="573396"/>
                  </a:cubicBezTo>
                  <a:close/>
                  <a:moveTo>
                    <a:pt x="767777" y="551597"/>
                  </a:moveTo>
                  <a:cubicBezTo>
                    <a:pt x="759247" y="548754"/>
                    <a:pt x="754508" y="539276"/>
                    <a:pt x="757351" y="530746"/>
                  </a:cubicBezTo>
                  <a:lnTo>
                    <a:pt x="757351" y="530746"/>
                  </a:lnTo>
                  <a:cubicBezTo>
                    <a:pt x="760195" y="522216"/>
                    <a:pt x="769672" y="517478"/>
                    <a:pt x="778202" y="520321"/>
                  </a:cubicBezTo>
                  <a:lnTo>
                    <a:pt x="778202" y="520321"/>
                  </a:lnTo>
                  <a:cubicBezTo>
                    <a:pt x="786732" y="523164"/>
                    <a:pt x="791471" y="532642"/>
                    <a:pt x="788627" y="541172"/>
                  </a:cubicBezTo>
                  <a:lnTo>
                    <a:pt x="788627" y="541172"/>
                  </a:lnTo>
                  <a:lnTo>
                    <a:pt x="788627" y="541172"/>
                  </a:lnTo>
                  <a:lnTo>
                    <a:pt x="788627" y="541172"/>
                  </a:lnTo>
                  <a:cubicBezTo>
                    <a:pt x="786732" y="547806"/>
                    <a:pt x="780098" y="552545"/>
                    <a:pt x="772515" y="552545"/>
                  </a:cubicBezTo>
                  <a:lnTo>
                    <a:pt x="772515" y="552545"/>
                  </a:lnTo>
                  <a:cubicBezTo>
                    <a:pt x="771568" y="552545"/>
                    <a:pt x="769672" y="552545"/>
                    <a:pt x="767777" y="551597"/>
                  </a:cubicBezTo>
                  <a:close/>
                  <a:moveTo>
                    <a:pt x="11463" y="508000"/>
                  </a:moveTo>
                  <a:cubicBezTo>
                    <a:pt x="9568" y="499470"/>
                    <a:pt x="14306" y="489993"/>
                    <a:pt x="23784" y="488097"/>
                  </a:cubicBezTo>
                  <a:lnTo>
                    <a:pt x="23784" y="488097"/>
                  </a:lnTo>
                  <a:cubicBezTo>
                    <a:pt x="32314" y="486202"/>
                    <a:pt x="41792" y="490940"/>
                    <a:pt x="43687" y="500418"/>
                  </a:cubicBezTo>
                  <a:lnTo>
                    <a:pt x="43687" y="500418"/>
                  </a:lnTo>
                  <a:cubicBezTo>
                    <a:pt x="45583" y="508948"/>
                    <a:pt x="40844" y="518425"/>
                    <a:pt x="31366" y="520321"/>
                  </a:cubicBezTo>
                  <a:lnTo>
                    <a:pt x="31366" y="520321"/>
                  </a:lnTo>
                  <a:cubicBezTo>
                    <a:pt x="30418" y="520321"/>
                    <a:pt x="28523" y="520321"/>
                    <a:pt x="27575" y="520321"/>
                  </a:cubicBezTo>
                  <a:lnTo>
                    <a:pt x="27575" y="520321"/>
                  </a:lnTo>
                  <a:cubicBezTo>
                    <a:pt x="19993" y="520321"/>
                    <a:pt x="13359" y="515582"/>
                    <a:pt x="11463" y="508000"/>
                  </a:cubicBezTo>
                  <a:close/>
                  <a:moveTo>
                    <a:pt x="787680" y="489045"/>
                  </a:moveTo>
                  <a:cubicBezTo>
                    <a:pt x="778202" y="487149"/>
                    <a:pt x="772515" y="478619"/>
                    <a:pt x="774411" y="470090"/>
                  </a:cubicBezTo>
                  <a:lnTo>
                    <a:pt x="774411" y="470090"/>
                  </a:lnTo>
                  <a:cubicBezTo>
                    <a:pt x="776306" y="461560"/>
                    <a:pt x="784836" y="454925"/>
                    <a:pt x="793366" y="456821"/>
                  </a:cubicBezTo>
                  <a:lnTo>
                    <a:pt x="793366" y="456821"/>
                  </a:lnTo>
                  <a:cubicBezTo>
                    <a:pt x="801896" y="458716"/>
                    <a:pt x="808530" y="467246"/>
                    <a:pt x="806635" y="475776"/>
                  </a:cubicBezTo>
                  <a:lnTo>
                    <a:pt x="806635" y="475776"/>
                  </a:lnTo>
                  <a:lnTo>
                    <a:pt x="806635" y="475776"/>
                  </a:lnTo>
                  <a:lnTo>
                    <a:pt x="806635" y="475776"/>
                  </a:lnTo>
                  <a:cubicBezTo>
                    <a:pt x="805687" y="483358"/>
                    <a:pt x="798105" y="489045"/>
                    <a:pt x="790523" y="489045"/>
                  </a:cubicBezTo>
                  <a:lnTo>
                    <a:pt x="790523" y="489045"/>
                  </a:lnTo>
                  <a:cubicBezTo>
                    <a:pt x="789575" y="489045"/>
                    <a:pt x="788627" y="489045"/>
                    <a:pt x="787680" y="489045"/>
                  </a:cubicBezTo>
                  <a:close/>
                  <a:moveTo>
                    <a:pt x="90" y="439761"/>
                  </a:moveTo>
                  <a:cubicBezTo>
                    <a:pt x="-858" y="430284"/>
                    <a:pt x="5777" y="422701"/>
                    <a:pt x="15254" y="421754"/>
                  </a:cubicBezTo>
                  <a:lnTo>
                    <a:pt x="15254" y="421754"/>
                  </a:lnTo>
                  <a:cubicBezTo>
                    <a:pt x="24732" y="420806"/>
                    <a:pt x="32314" y="427440"/>
                    <a:pt x="33262" y="436918"/>
                  </a:cubicBezTo>
                  <a:lnTo>
                    <a:pt x="33262" y="436918"/>
                  </a:lnTo>
                  <a:cubicBezTo>
                    <a:pt x="34209" y="446396"/>
                    <a:pt x="27575" y="453978"/>
                    <a:pt x="18098" y="454925"/>
                  </a:cubicBezTo>
                  <a:lnTo>
                    <a:pt x="18098" y="454925"/>
                  </a:lnTo>
                  <a:cubicBezTo>
                    <a:pt x="18098" y="454925"/>
                    <a:pt x="17150" y="454925"/>
                    <a:pt x="17150" y="454925"/>
                  </a:cubicBezTo>
                  <a:lnTo>
                    <a:pt x="17150" y="454925"/>
                  </a:lnTo>
                  <a:cubicBezTo>
                    <a:pt x="7672" y="454925"/>
                    <a:pt x="1038" y="448291"/>
                    <a:pt x="90" y="439761"/>
                  </a:cubicBezTo>
                  <a:close/>
                  <a:moveTo>
                    <a:pt x="779150" y="406590"/>
                  </a:moveTo>
                  <a:cubicBezTo>
                    <a:pt x="779150" y="397112"/>
                    <a:pt x="786732" y="389530"/>
                    <a:pt x="796209" y="389530"/>
                  </a:cubicBezTo>
                  <a:lnTo>
                    <a:pt x="796209" y="389530"/>
                  </a:lnTo>
                  <a:cubicBezTo>
                    <a:pt x="805687" y="389530"/>
                    <a:pt x="813269" y="397112"/>
                    <a:pt x="813269" y="406590"/>
                  </a:cubicBezTo>
                  <a:lnTo>
                    <a:pt x="813269" y="406590"/>
                  </a:lnTo>
                  <a:cubicBezTo>
                    <a:pt x="813269" y="416067"/>
                    <a:pt x="805687" y="423649"/>
                    <a:pt x="796209" y="423649"/>
                  </a:cubicBezTo>
                  <a:lnTo>
                    <a:pt x="796209" y="423649"/>
                  </a:lnTo>
                  <a:cubicBezTo>
                    <a:pt x="786732" y="422701"/>
                    <a:pt x="779150" y="415119"/>
                    <a:pt x="779150" y="406590"/>
                  </a:cubicBezTo>
                  <a:close/>
                  <a:moveTo>
                    <a:pt x="15254" y="388582"/>
                  </a:moveTo>
                  <a:cubicBezTo>
                    <a:pt x="5777" y="387634"/>
                    <a:pt x="-858" y="380052"/>
                    <a:pt x="90" y="370575"/>
                  </a:cubicBezTo>
                  <a:lnTo>
                    <a:pt x="90" y="370575"/>
                  </a:lnTo>
                  <a:cubicBezTo>
                    <a:pt x="1038" y="361097"/>
                    <a:pt x="8620" y="354463"/>
                    <a:pt x="18098" y="355410"/>
                  </a:cubicBezTo>
                  <a:lnTo>
                    <a:pt x="18098" y="355410"/>
                  </a:lnTo>
                  <a:cubicBezTo>
                    <a:pt x="27575" y="356358"/>
                    <a:pt x="34209" y="363940"/>
                    <a:pt x="33262" y="373418"/>
                  </a:cubicBezTo>
                  <a:lnTo>
                    <a:pt x="33262" y="373418"/>
                  </a:lnTo>
                  <a:cubicBezTo>
                    <a:pt x="32314" y="381948"/>
                    <a:pt x="25680" y="388582"/>
                    <a:pt x="17150" y="388582"/>
                  </a:cubicBezTo>
                  <a:lnTo>
                    <a:pt x="17150" y="388582"/>
                  </a:lnTo>
                  <a:cubicBezTo>
                    <a:pt x="16202" y="388582"/>
                    <a:pt x="16202" y="388582"/>
                    <a:pt x="15254" y="388582"/>
                  </a:cubicBezTo>
                  <a:close/>
                  <a:moveTo>
                    <a:pt x="774411" y="344985"/>
                  </a:moveTo>
                  <a:cubicBezTo>
                    <a:pt x="772515" y="336455"/>
                    <a:pt x="779150" y="327925"/>
                    <a:pt x="787680" y="326030"/>
                  </a:cubicBezTo>
                  <a:lnTo>
                    <a:pt x="787680" y="326030"/>
                  </a:lnTo>
                  <a:cubicBezTo>
                    <a:pt x="797157" y="324134"/>
                    <a:pt x="805687" y="330769"/>
                    <a:pt x="806635" y="339299"/>
                  </a:cubicBezTo>
                  <a:lnTo>
                    <a:pt x="806635" y="339299"/>
                  </a:lnTo>
                  <a:lnTo>
                    <a:pt x="806635" y="339299"/>
                  </a:lnTo>
                  <a:lnTo>
                    <a:pt x="806635" y="339299"/>
                  </a:lnTo>
                  <a:cubicBezTo>
                    <a:pt x="808530" y="348776"/>
                    <a:pt x="801896" y="357306"/>
                    <a:pt x="793366" y="358254"/>
                  </a:cubicBezTo>
                  <a:lnTo>
                    <a:pt x="793366" y="358254"/>
                  </a:lnTo>
                  <a:cubicBezTo>
                    <a:pt x="792418" y="358254"/>
                    <a:pt x="791471" y="358254"/>
                    <a:pt x="790523" y="358254"/>
                  </a:cubicBezTo>
                  <a:lnTo>
                    <a:pt x="790523" y="358254"/>
                  </a:lnTo>
                  <a:cubicBezTo>
                    <a:pt x="782941" y="358254"/>
                    <a:pt x="775359" y="352567"/>
                    <a:pt x="774411" y="344985"/>
                  </a:cubicBezTo>
                  <a:close/>
                  <a:moveTo>
                    <a:pt x="23784" y="323187"/>
                  </a:moveTo>
                  <a:cubicBezTo>
                    <a:pt x="15254" y="321291"/>
                    <a:pt x="9568" y="311813"/>
                    <a:pt x="12411" y="303284"/>
                  </a:cubicBezTo>
                  <a:lnTo>
                    <a:pt x="12411" y="303284"/>
                  </a:lnTo>
                  <a:cubicBezTo>
                    <a:pt x="14306" y="294754"/>
                    <a:pt x="23784" y="289067"/>
                    <a:pt x="32314" y="291910"/>
                  </a:cubicBezTo>
                  <a:lnTo>
                    <a:pt x="32314" y="291910"/>
                  </a:lnTo>
                  <a:cubicBezTo>
                    <a:pt x="40844" y="293806"/>
                    <a:pt x="46530" y="303284"/>
                    <a:pt x="43687" y="311813"/>
                  </a:cubicBezTo>
                  <a:lnTo>
                    <a:pt x="43687" y="311813"/>
                  </a:lnTo>
                  <a:cubicBezTo>
                    <a:pt x="41792" y="319396"/>
                    <a:pt x="35157" y="324134"/>
                    <a:pt x="27575" y="324134"/>
                  </a:cubicBezTo>
                  <a:lnTo>
                    <a:pt x="27575" y="324134"/>
                  </a:lnTo>
                  <a:cubicBezTo>
                    <a:pt x="26627" y="323187"/>
                    <a:pt x="25680" y="323187"/>
                    <a:pt x="23784" y="323187"/>
                  </a:cubicBezTo>
                  <a:close/>
                  <a:moveTo>
                    <a:pt x="758299" y="283381"/>
                  </a:moveTo>
                  <a:cubicBezTo>
                    <a:pt x="755456" y="274851"/>
                    <a:pt x="760195" y="265373"/>
                    <a:pt x="768724" y="262530"/>
                  </a:cubicBezTo>
                  <a:lnTo>
                    <a:pt x="768724" y="262530"/>
                  </a:lnTo>
                  <a:cubicBezTo>
                    <a:pt x="777254" y="259687"/>
                    <a:pt x="786732" y="264425"/>
                    <a:pt x="789575" y="272955"/>
                  </a:cubicBezTo>
                  <a:lnTo>
                    <a:pt x="789575" y="272955"/>
                  </a:lnTo>
                  <a:cubicBezTo>
                    <a:pt x="789575" y="272955"/>
                    <a:pt x="789575" y="272955"/>
                    <a:pt x="789575" y="272955"/>
                  </a:cubicBezTo>
                  <a:lnTo>
                    <a:pt x="789575" y="272955"/>
                  </a:lnTo>
                  <a:cubicBezTo>
                    <a:pt x="792418" y="281485"/>
                    <a:pt x="787680" y="290963"/>
                    <a:pt x="779150" y="293806"/>
                  </a:cubicBezTo>
                  <a:lnTo>
                    <a:pt x="779150" y="293806"/>
                  </a:lnTo>
                  <a:cubicBezTo>
                    <a:pt x="777254" y="294754"/>
                    <a:pt x="775359" y="294754"/>
                    <a:pt x="773463" y="294754"/>
                  </a:cubicBezTo>
                  <a:lnTo>
                    <a:pt x="773463" y="294754"/>
                  </a:lnTo>
                  <a:cubicBezTo>
                    <a:pt x="767777" y="294754"/>
                    <a:pt x="761142" y="290015"/>
                    <a:pt x="758299" y="283381"/>
                  </a:cubicBezTo>
                  <a:close/>
                  <a:moveTo>
                    <a:pt x="43687" y="259687"/>
                  </a:moveTo>
                  <a:cubicBezTo>
                    <a:pt x="35157" y="255896"/>
                    <a:pt x="31366" y="246418"/>
                    <a:pt x="35157" y="237888"/>
                  </a:cubicBezTo>
                  <a:lnTo>
                    <a:pt x="35157" y="237888"/>
                  </a:lnTo>
                  <a:cubicBezTo>
                    <a:pt x="38948" y="229358"/>
                    <a:pt x="48426" y="225567"/>
                    <a:pt x="56956" y="229358"/>
                  </a:cubicBezTo>
                  <a:lnTo>
                    <a:pt x="56956" y="229358"/>
                  </a:lnTo>
                  <a:cubicBezTo>
                    <a:pt x="65486" y="233149"/>
                    <a:pt x="69277" y="242627"/>
                    <a:pt x="65486" y="251157"/>
                  </a:cubicBezTo>
                  <a:lnTo>
                    <a:pt x="65486" y="251157"/>
                  </a:lnTo>
                  <a:cubicBezTo>
                    <a:pt x="62642" y="256843"/>
                    <a:pt x="56956" y="260634"/>
                    <a:pt x="50321" y="260634"/>
                  </a:cubicBezTo>
                  <a:lnTo>
                    <a:pt x="50321" y="260634"/>
                  </a:lnTo>
                  <a:cubicBezTo>
                    <a:pt x="48426" y="261582"/>
                    <a:pt x="45583" y="260634"/>
                    <a:pt x="43687" y="259687"/>
                  </a:cubicBezTo>
                  <a:close/>
                  <a:moveTo>
                    <a:pt x="732709" y="225567"/>
                  </a:moveTo>
                  <a:lnTo>
                    <a:pt x="732709" y="225567"/>
                  </a:lnTo>
                  <a:cubicBezTo>
                    <a:pt x="727971" y="217985"/>
                    <a:pt x="730814" y="207560"/>
                    <a:pt x="739344" y="202821"/>
                  </a:cubicBezTo>
                  <a:lnTo>
                    <a:pt x="739344" y="202821"/>
                  </a:lnTo>
                  <a:cubicBezTo>
                    <a:pt x="746926" y="198082"/>
                    <a:pt x="757351" y="200925"/>
                    <a:pt x="762090" y="209455"/>
                  </a:cubicBezTo>
                  <a:lnTo>
                    <a:pt x="762090" y="209455"/>
                  </a:lnTo>
                  <a:cubicBezTo>
                    <a:pt x="766829" y="217037"/>
                    <a:pt x="763986" y="227463"/>
                    <a:pt x="755456" y="232202"/>
                  </a:cubicBezTo>
                  <a:lnTo>
                    <a:pt x="755456" y="232202"/>
                  </a:lnTo>
                  <a:cubicBezTo>
                    <a:pt x="752612" y="233149"/>
                    <a:pt x="749769" y="234097"/>
                    <a:pt x="747874" y="234097"/>
                  </a:cubicBezTo>
                  <a:lnTo>
                    <a:pt x="747874" y="234097"/>
                  </a:lnTo>
                  <a:cubicBezTo>
                    <a:pt x="741239" y="234097"/>
                    <a:pt x="735553" y="231254"/>
                    <a:pt x="732709" y="225567"/>
                  </a:cubicBezTo>
                  <a:close/>
                  <a:moveTo>
                    <a:pt x="73068" y="200925"/>
                  </a:moveTo>
                  <a:cubicBezTo>
                    <a:pt x="65486" y="196187"/>
                    <a:pt x="63590" y="185761"/>
                    <a:pt x="68329" y="178179"/>
                  </a:cubicBezTo>
                  <a:lnTo>
                    <a:pt x="68329" y="178179"/>
                  </a:lnTo>
                  <a:cubicBezTo>
                    <a:pt x="73068" y="170597"/>
                    <a:pt x="83493" y="168701"/>
                    <a:pt x="91075" y="173440"/>
                  </a:cubicBezTo>
                  <a:lnTo>
                    <a:pt x="91075" y="173440"/>
                  </a:lnTo>
                  <a:cubicBezTo>
                    <a:pt x="98657" y="178179"/>
                    <a:pt x="100553" y="188604"/>
                    <a:pt x="95814" y="196187"/>
                  </a:cubicBezTo>
                  <a:lnTo>
                    <a:pt x="95814" y="196187"/>
                  </a:lnTo>
                  <a:cubicBezTo>
                    <a:pt x="92971" y="200925"/>
                    <a:pt x="87284" y="203769"/>
                    <a:pt x="81597" y="203769"/>
                  </a:cubicBezTo>
                  <a:lnTo>
                    <a:pt x="81597" y="203769"/>
                  </a:lnTo>
                  <a:cubicBezTo>
                    <a:pt x="79702" y="203769"/>
                    <a:pt x="75911" y="202821"/>
                    <a:pt x="73068" y="200925"/>
                  </a:cubicBezTo>
                  <a:close/>
                  <a:moveTo>
                    <a:pt x="697642" y="172493"/>
                  </a:moveTo>
                  <a:cubicBezTo>
                    <a:pt x="691956" y="164910"/>
                    <a:pt x="692904" y="154485"/>
                    <a:pt x="700486" y="148799"/>
                  </a:cubicBezTo>
                  <a:lnTo>
                    <a:pt x="700486" y="148799"/>
                  </a:lnTo>
                  <a:cubicBezTo>
                    <a:pt x="708068" y="143112"/>
                    <a:pt x="718493" y="144060"/>
                    <a:pt x="724180" y="151642"/>
                  </a:cubicBezTo>
                  <a:lnTo>
                    <a:pt x="724180" y="151642"/>
                  </a:lnTo>
                  <a:cubicBezTo>
                    <a:pt x="729866" y="159224"/>
                    <a:pt x="728918" y="169649"/>
                    <a:pt x="721336" y="175336"/>
                  </a:cubicBezTo>
                  <a:lnTo>
                    <a:pt x="721336" y="175336"/>
                  </a:lnTo>
                  <a:cubicBezTo>
                    <a:pt x="718493" y="178179"/>
                    <a:pt x="714702" y="179127"/>
                    <a:pt x="710911" y="179127"/>
                  </a:cubicBezTo>
                  <a:lnTo>
                    <a:pt x="710911" y="179127"/>
                  </a:lnTo>
                  <a:cubicBezTo>
                    <a:pt x="705224" y="179127"/>
                    <a:pt x="700486" y="177231"/>
                    <a:pt x="697642" y="172493"/>
                  </a:cubicBezTo>
                  <a:close/>
                  <a:moveTo>
                    <a:pt x="112874" y="146903"/>
                  </a:moveTo>
                  <a:cubicBezTo>
                    <a:pt x="106239" y="140269"/>
                    <a:pt x="106239" y="129843"/>
                    <a:pt x="112874" y="123209"/>
                  </a:cubicBezTo>
                  <a:lnTo>
                    <a:pt x="112874" y="123209"/>
                  </a:lnTo>
                  <a:cubicBezTo>
                    <a:pt x="119508" y="116575"/>
                    <a:pt x="129933" y="116575"/>
                    <a:pt x="136568" y="123209"/>
                  </a:cubicBezTo>
                  <a:lnTo>
                    <a:pt x="136568" y="123209"/>
                  </a:lnTo>
                  <a:cubicBezTo>
                    <a:pt x="143202" y="129843"/>
                    <a:pt x="143202" y="140269"/>
                    <a:pt x="136568" y="146903"/>
                  </a:cubicBezTo>
                  <a:lnTo>
                    <a:pt x="136568" y="146903"/>
                  </a:lnTo>
                  <a:cubicBezTo>
                    <a:pt x="132777" y="149746"/>
                    <a:pt x="128986" y="151642"/>
                    <a:pt x="124247" y="151642"/>
                  </a:cubicBezTo>
                  <a:lnTo>
                    <a:pt x="124247" y="151642"/>
                  </a:lnTo>
                  <a:cubicBezTo>
                    <a:pt x="120456" y="151642"/>
                    <a:pt x="116665" y="150694"/>
                    <a:pt x="112874" y="146903"/>
                  </a:cubicBezTo>
                  <a:close/>
                  <a:moveTo>
                    <a:pt x="654045" y="127000"/>
                  </a:moveTo>
                  <a:cubicBezTo>
                    <a:pt x="647411" y="121313"/>
                    <a:pt x="646463" y="110888"/>
                    <a:pt x="652150" y="103306"/>
                  </a:cubicBezTo>
                  <a:lnTo>
                    <a:pt x="652150" y="103306"/>
                  </a:lnTo>
                  <a:cubicBezTo>
                    <a:pt x="657836" y="96672"/>
                    <a:pt x="669210" y="95724"/>
                    <a:pt x="675844" y="102358"/>
                  </a:cubicBezTo>
                  <a:lnTo>
                    <a:pt x="675844" y="102358"/>
                  </a:lnTo>
                  <a:cubicBezTo>
                    <a:pt x="682478" y="108045"/>
                    <a:pt x="683426" y="119418"/>
                    <a:pt x="677739" y="126052"/>
                  </a:cubicBezTo>
                  <a:lnTo>
                    <a:pt x="677739" y="126052"/>
                  </a:lnTo>
                  <a:cubicBezTo>
                    <a:pt x="674896" y="129843"/>
                    <a:pt x="670157" y="131739"/>
                    <a:pt x="665418" y="131739"/>
                  </a:cubicBezTo>
                  <a:lnTo>
                    <a:pt x="665418" y="131739"/>
                  </a:lnTo>
                  <a:cubicBezTo>
                    <a:pt x="660680" y="130791"/>
                    <a:pt x="656889" y="129843"/>
                    <a:pt x="654045" y="127000"/>
                  </a:cubicBezTo>
                  <a:close/>
                  <a:moveTo>
                    <a:pt x="161209" y="101410"/>
                  </a:moveTo>
                  <a:cubicBezTo>
                    <a:pt x="155523" y="93828"/>
                    <a:pt x="157418" y="83403"/>
                    <a:pt x="165000" y="78664"/>
                  </a:cubicBezTo>
                  <a:lnTo>
                    <a:pt x="165000" y="78664"/>
                  </a:lnTo>
                  <a:cubicBezTo>
                    <a:pt x="172583" y="72978"/>
                    <a:pt x="183008" y="74873"/>
                    <a:pt x="188695" y="82455"/>
                  </a:cubicBezTo>
                  <a:lnTo>
                    <a:pt x="188695" y="82455"/>
                  </a:lnTo>
                  <a:cubicBezTo>
                    <a:pt x="194381" y="90037"/>
                    <a:pt x="192486" y="100463"/>
                    <a:pt x="184903" y="106149"/>
                  </a:cubicBezTo>
                  <a:lnTo>
                    <a:pt x="184903" y="106149"/>
                  </a:lnTo>
                  <a:cubicBezTo>
                    <a:pt x="182060" y="108045"/>
                    <a:pt x="178269" y="108993"/>
                    <a:pt x="175426" y="108993"/>
                  </a:cubicBezTo>
                  <a:lnTo>
                    <a:pt x="175426" y="108993"/>
                  </a:lnTo>
                  <a:cubicBezTo>
                    <a:pt x="169739" y="108045"/>
                    <a:pt x="164053" y="106149"/>
                    <a:pt x="161209" y="101410"/>
                  </a:cubicBezTo>
                  <a:close/>
                  <a:moveTo>
                    <a:pt x="602866" y="89090"/>
                  </a:moveTo>
                  <a:cubicBezTo>
                    <a:pt x="595284" y="84351"/>
                    <a:pt x="592441" y="73925"/>
                    <a:pt x="597180" y="66343"/>
                  </a:cubicBezTo>
                  <a:lnTo>
                    <a:pt x="597180" y="66343"/>
                  </a:lnTo>
                  <a:cubicBezTo>
                    <a:pt x="601918" y="58761"/>
                    <a:pt x="612344" y="55918"/>
                    <a:pt x="619926" y="60657"/>
                  </a:cubicBezTo>
                  <a:lnTo>
                    <a:pt x="619926" y="60657"/>
                  </a:lnTo>
                  <a:cubicBezTo>
                    <a:pt x="619926" y="60657"/>
                    <a:pt x="619926" y="60657"/>
                    <a:pt x="619926" y="60657"/>
                  </a:cubicBezTo>
                  <a:lnTo>
                    <a:pt x="619926" y="60657"/>
                  </a:lnTo>
                  <a:cubicBezTo>
                    <a:pt x="627508" y="65396"/>
                    <a:pt x="630351" y="75821"/>
                    <a:pt x="625612" y="83403"/>
                  </a:cubicBezTo>
                  <a:lnTo>
                    <a:pt x="625612" y="83403"/>
                  </a:lnTo>
                  <a:cubicBezTo>
                    <a:pt x="622769" y="88142"/>
                    <a:pt x="617083" y="90985"/>
                    <a:pt x="611396" y="90985"/>
                  </a:cubicBezTo>
                  <a:lnTo>
                    <a:pt x="611396" y="90985"/>
                  </a:lnTo>
                  <a:cubicBezTo>
                    <a:pt x="608553" y="90985"/>
                    <a:pt x="605709" y="90985"/>
                    <a:pt x="602866" y="89090"/>
                  </a:cubicBezTo>
                  <a:close/>
                  <a:moveTo>
                    <a:pt x="216180" y="64448"/>
                  </a:moveTo>
                  <a:cubicBezTo>
                    <a:pt x="212389" y="55918"/>
                    <a:pt x="215232" y="46440"/>
                    <a:pt x="223762" y="42649"/>
                  </a:cubicBezTo>
                  <a:lnTo>
                    <a:pt x="223762" y="42649"/>
                  </a:lnTo>
                  <a:cubicBezTo>
                    <a:pt x="232292" y="38858"/>
                    <a:pt x="241769" y="41701"/>
                    <a:pt x="246508" y="50231"/>
                  </a:cubicBezTo>
                  <a:lnTo>
                    <a:pt x="246508" y="50231"/>
                  </a:lnTo>
                  <a:cubicBezTo>
                    <a:pt x="250299" y="58761"/>
                    <a:pt x="247456" y="68239"/>
                    <a:pt x="238926" y="72978"/>
                  </a:cubicBezTo>
                  <a:lnTo>
                    <a:pt x="238926" y="72978"/>
                  </a:lnTo>
                  <a:cubicBezTo>
                    <a:pt x="237030" y="73925"/>
                    <a:pt x="234187" y="74873"/>
                    <a:pt x="231344" y="74873"/>
                  </a:cubicBezTo>
                  <a:lnTo>
                    <a:pt x="231344" y="74873"/>
                  </a:lnTo>
                  <a:cubicBezTo>
                    <a:pt x="224709" y="73925"/>
                    <a:pt x="219023" y="70134"/>
                    <a:pt x="216180" y="64448"/>
                  </a:cubicBezTo>
                  <a:close/>
                  <a:moveTo>
                    <a:pt x="546001" y="59709"/>
                  </a:moveTo>
                  <a:cubicBezTo>
                    <a:pt x="537471" y="55918"/>
                    <a:pt x="533680" y="46440"/>
                    <a:pt x="536523" y="37910"/>
                  </a:cubicBezTo>
                  <a:lnTo>
                    <a:pt x="536523" y="37910"/>
                  </a:lnTo>
                  <a:cubicBezTo>
                    <a:pt x="540314" y="29381"/>
                    <a:pt x="549792" y="25590"/>
                    <a:pt x="558321" y="28433"/>
                  </a:cubicBezTo>
                  <a:lnTo>
                    <a:pt x="558321" y="28433"/>
                  </a:lnTo>
                  <a:cubicBezTo>
                    <a:pt x="566851" y="32224"/>
                    <a:pt x="570642" y="41701"/>
                    <a:pt x="567799" y="50231"/>
                  </a:cubicBezTo>
                  <a:lnTo>
                    <a:pt x="567799" y="50231"/>
                  </a:lnTo>
                  <a:cubicBezTo>
                    <a:pt x="564956" y="56866"/>
                    <a:pt x="559269" y="60657"/>
                    <a:pt x="552635" y="60657"/>
                  </a:cubicBezTo>
                  <a:lnTo>
                    <a:pt x="552635" y="60657"/>
                  </a:lnTo>
                  <a:cubicBezTo>
                    <a:pt x="550739" y="61604"/>
                    <a:pt x="547896" y="60657"/>
                    <a:pt x="546001" y="59709"/>
                  </a:cubicBezTo>
                  <a:close/>
                  <a:moveTo>
                    <a:pt x="276836" y="37910"/>
                  </a:moveTo>
                  <a:cubicBezTo>
                    <a:pt x="273993" y="29381"/>
                    <a:pt x="278732" y="19903"/>
                    <a:pt x="288209" y="17060"/>
                  </a:cubicBezTo>
                  <a:lnTo>
                    <a:pt x="288209" y="17060"/>
                  </a:lnTo>
                  <a:cubicBezTo>
                    <a:pt x="296739" y="14216"/>
                    <a:pt x="306217" y="18955"/>
                    <a:pt x="309060" y="28433"/>
                  </a:cubicBezTo>
                  <a:lnTo>
                    <a:pt x="309060" y="28433"/>
                  </a:lnTo>
                  <a:cubicBezTo>
                    <a:pt x="311903" y="36963"/>
                    <a:pt x="307165" y="46440"/>
                    <a:pt x="297687" y="49284"/>
                  </a:cubicBezTo>
                  <a:lnTo>
                    <a:pt x="297687" y="49284"/>
                  </a:lnTo>
                  <a:cubicBezTo>
                    <a:pt x="295792" y="50231"/>
                    <a:pt x="294844" y="50231"/>
                    <a:pt x="292948" y="50231"/>
                  </a:cubicBezTo>
                  <a:lnTo>
                    <a:pt x="292948" y="50231"/>
                  </a:lnTo>
                  <a:cubicBezTo>
                    <a:pt x="285366" y="49284"/>
                    <a:pt x="278732" y="44545"/>
                    <a:pt x="276836" y="37910"/>
                  </a:cubicBezTo>
                  <a:close/>
                  <a:moveTo>
                    <a:pt x="485344" y="40754"/>
                  </a:moveTo>
                  <a:lnTo>
                    <a:pt x="485344" y="40754"/>
                  </a:lnTo>
                  <a:cubicBezTo>
                    <a:pt x="476814" y="38858"/>
                    <a:pt x="471127" y="30328"/>
                    <a:pt x="473023" y="20851"/>
                  </a:cubicBezTo>
                  <a:lnTo>
                    <a:pt x="473023" y="20851"/>
                  </a:lnTo>
                  <a:cubicBezTo>
                    <a:pt x="474918" y="12321"/>
                    <a:pt x="483448" y="6634"/>
                    <a:pt x="492926" y="8530"/>
                  </a:cubicBezTo>
                  <a:lnTo>
                    <a:pt x="492926" y="8530"/>
                  </a:lnTo>
                  <a:cubicBezTo>
                    <a:pt x="502403" y="10425"/>
                    <a:pt x="507142" y="18955"/>
                    <a:pt x="505247" y="28433"/>
                  </a:cubicBezTo>
                  <a:lnTo>
                    <a:pt x="505247" y="28433"/>
                  </a:lnTo>
                  <a:cubicBezTo>
                    <a:pt x="503351" y="36015"/>
                    <a:pt x="496717" y="41701"/>
                    <a:pt x="489135" y="41701"/>
                  </a:cubicBezTo>
                  <a:lnTo>
                    <a:pt x="489135" y="41701"/>
                  </a:lnTo>
                  <a:cubicBezTo>
                    <a:pt x="488187" y="41701"/>
                    <a:pt x="487239" y="41701"/>
                    <a:pt x="485344" y="40754"/>
                  </a:cubicBezTo>
                  <a:close/>
                  <a:moveTo>
                    <a:pt x="341284" y="20851"/>
                  </a:moveTo>
                  <a:cubicBezTo>
                    <a:pt x="340336" y="11373"/>
                    <a:pt x="346971" y="3791"/>
                    <a:pt x="355501" y="1896"/>
                  </a:cubicBezTo>
                  <a:lnTo>
                    <a:pt x="355501" y="1896"/>
                  </a:lnTo>
                  <a:cubicBezTo>
                    <a:pt x="364978" y="948"/>
                    <a:pt x="372560" y="7582"/>
                    <a:pt x="374456" y="16112"/>
                  </a:cubicBezTo>
                  <a:lnTo>
                    <a:pt x="374456" y="16112"/>
                  </a:lnTo>
                  <a:cubicBezTo>
                    <a:pt x="375403" y="25590"/>
                    <a:pt x="368769" y="33172"/>
                    <a:pt x="360239" y="35067"/>
                  </a:cubicBezTo>
                  <a:lnTo>
                    <a:pt x="360239" y="35067"/>
                  </a:lnTo>
                  <a:cubicBezTo>
                    <a:pt x="359292" y="35067"/>
                    <a:pt x="359292" y="35067"/>
                    <a:pt x="358344" y="35067"/>
                  </a:cubicBezTo>
                  <a:lnTo>
                    <a:pt x="358344" y="35067"/>
                  </a:lnTo>
                  <a:cubicBezTo>
                    <a:pt x="348866" y="36015"/>
                    <a:pt x="342232" y="29381"/>
                    <a:pt x="341284" y="20851"/>
                  </a:cubicBezTo>
                  <a:close/>
                  <a:moveTo>
                    <a:pt x="422792" y="33172"/>
                  </a:moveTo>
                  <a:cubicBezTo>
                    <a:pt x="413314" y="32224"/>
                    <a:pt x="406680" y="24642"/>
                    <a:pt x="406680" y="16112"/>
                  </a:cubicBezTo>
                  <a:lnTo>
                    <a:pt x="406680" y="16112"/>
                  </a:lnTo>
                  <a:cubicBezTo>
                    <a:pt x="406680" y="6634"/>
                    <a:pt x="415209" y="0"/>
                    <a:pt x="423739" y="0"/>
                  </a:cubicBezTo>
                  <a:lnTo>
                    <a:pt x="423739" y="0"/>
                  </a:lnTo>
                  <a:cubicBezTo>
                    <a:pt x="433217" y="0"/>
                    <a:pt x="439851" y="8530"/>
                    <a:pt x="439851" y="17060"/>
                  </a:cubicBezTo>
                  <a:lnTo>
                    <a:pt x="439851" y="17060"/>
                  </a:lnTo>
                  <a:cubicBezTo>
                    <a:pt x="439851" y="26537"/>
                    <a:pt x="432269" y="33172"/>
                    <a:pt x="422792" y="33172"/>
                  </a:cubicBezTo>
                  <a:lnTo>
                    <a:pt x="422792" y="33172"/>
                  </a:lnTo>
                  <a:cubicBezTo>
                    <a:pt x="423739" y="33172"/>
                    <a:pt x="422792" y="33172"/>
                    <a:pt x="422792" y="33172"/>
                  </a:cubicBezTo>
                  <a:close/>
                </a:path>
              </a:pathLst>
            </a:custGeom>
            <a:solidFill>
              <a:srgbClr val="1B9D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574" name="Google Shape;1574;g39c61d88940_0_5278"/>
          <p:cNvSpPr/>
          <p:nvPr/>
        </p:nvSpPr>
        <p:spPr>
          <a:xfrm>
            <a:off x="7296173" y="3404630"/>
            <a:ext cx="1099500" cy="103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g39c61d88940_0_5278"/>
          <p:cNvSpPr txBox="1"/>
          <p:nvPr/>
        </p:nvSpPr>
        <p:spPr>
          <a:xfrm>
            <a:off x="7167097" y="3619008"/>
            <a:ext cx="12864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100+</a:t>
            </a:r>
            <a:endParaRPr sz="600" b="1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76" name="Google Shape;1576;g39c61d88940_0_5278"/>
          <p:cNvSpPr/>
          <p:nvPr/>
        </p:nvSpPr>
        <p:spPr>
          <a:xfrm>
            <a:off x="8089423" y="3296664"/>
            <a:ext cx="476700" cy="450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77" name="Google Shape;1577;g39c61d88940_0_5278"/>
          <p:cNvGrpSpPr/>
          <p:nvPr/>
        </p:nvGrpSpPr>
        <p:grpSpPr>
          <a:xfrm>
            <a:off x="8227277" y="3390758"/>
            <a:ext cx="213197" cy="253536"/>
            <a:chOff x="5082202" y="2559444"/>
            <a:chExt cx="717593" cy="902264"/>
          </a:xfrm>
        </p:grpSpPr>
        <p:sp>
          <p:nvSpPr>
            <p:cNvPr id="1578" name="Google Shape;1578;g39c61d88940_0_5278"/>
            <p:cNvSpPr/>
            <p:nvPr/>
          </p:nvSpPr>
          <p:spPr>
            <a:xfrm>
              <a:off x="5082202" y="2610619"/>
              <a:ext cx="648268" cy="648268"/>
            </a:xfrm>
            <a:custGeom>
              <a:avLst/>
              <a:gdLst/>
              <a:ahLst/>
              <a:cxnLst/>
              <a:rect l="l" t="t" r="r" b="b"/>
              <a:pathLst>
                <a:path w="648268" h="648268" extrusionOk="0">
                  <a:moveTo>
                    <a:pt x="324134" y="648269"/>
                  </a:moveTo>
                  <a:cubicBezTo>
                    <a:pt x="145007" y="648269"/>
                    <a:pt x="0" y="503261"/>
                    <a:pt x="0" y="324134"/>
                  </a:cubicBezTo>
                  <a:cubicBezTo>
                    <a:pt x="0" y="145007"/>
                    <a:pt x="145007" y="0"/>
                    <a:pt x="324134" y="0"/>
                  </a:cubicBezTo>
                  <a:cubicBezTo>
                    <a:pt x="503261" y="0"/>
                    <a:pt x="648269" y="145007"/>
                    <a:pt x="648269" y="324134"/>
                  </a:cubicBezTo>
                  <a:cubicBezTo>
                    <a:pt x="648269" y="503261"/>
                    <a:pt x="503261" y="648269"/>
                    <a:pt x="324134" y="648269"/>
                  </a:cubicBezTo>
                  <a:close/>
                  <a:moveTo>
                    <a:pt x="324134" y="27485"/>
                  </a:moveTo>
                  <a:cubicBezTo>
                    <a:pt x="160172" y="27485"/>
                    <a:pt x="27485" y="160172"/>
                    <a:pt x="27485" y="324134"/>
                  </a:cubicBezTo>
                  <a:cubicBezTo>
                    <a:pt x="27485" y="488097"/>
                    <a:pt x="160172" y="620784"/>
                    <a:pt x="324134" y="621731"/>
                  </a:cubicBezTo>
                  <a:cubicBezTo>
                    <a:pt x="488097" y="621731"/>
                    <a:pt x="620784" y="489045"/>
                    <a:pt x="620784" y="325082"/>
                  </a:cubicBezTo>
                  <a:cubicBezTo>
                    <a:pt x="620784" y="325082"/>
                    <a:pt x="620784" y="325082"/>
                    <a:pt x="620784" y="325082"/>
                  </a:cubicBezTo>
                  <a:cubicBezTo>
                    <a:pt x="620784" y="161119"/>
                    <a:pt x="488097" y="28433"/>
                    <a:pt x="324134" y="274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9" name="Google Shape;1579;g39c61d88940_0_5278"/>
            <p:cNvSpPr/>
            <p:nvPr/>
          </p:nvSpPr>
          <p:spPr>
            <a:xfrm>
              <a:off x="5127504" y="2559444"/>
              <a:ext cx="672291" cy="767682"/>
            </a:xfrm>
            <a:custGeom>
              <a:avLst/>
              <a:gdLst/>
              <a:ahLst/>
              <a:cxnLst/>
              <a:rect l="l" t="t" r="r" b="b"/>
              <a:pathLst>
                <a:path w="672291" h="767682" extrusionOk="0">
                  <a:moveTo>
                    <a:pt x="278833" y="767683"/>
                  </a:moveTo>
                  <a:cubicBezTo>
                    <a:pt x="175527" y="767683"/>
                    <a:pt x="76012" y="726929"/>
                    <a:pt x="3034" y="653951"/>
                  </a:cubicBezTo>
                  <a:cubicBezTo>
                    <a:pt x="-1705" y="648265"/>
                    <a:pt x="-757" y="639735"/>
                    <a:pt x="4930" y="634996"/>
                  </a:cubicBezTo>
                  <a:cubicBezTo>
                    <a:pt x="9668" y="631205"/>
                    <a:pt x="17251" y="631205"/>
                    <a:pt x="21989" y="634996"/>
                  </a:cubicBezTo>
                  <a:cubicBezTo>
                    <a:pt x="164154" y="777160"/>
                    <a:pt x="395407" y="776213"/>
                    <a:pt x="536624" y="634049"/>
                  </a:cubicBezTo>
                  <a:cubicBezTo>
                    <a:pt x="605810" y="564862"/>
                    <a:pt x="643721" y="472929"/>
                    <a:pt x="643721" y="376257"/>
                  </a:cubicBezTo>
                  <a:cubicBezTo>
                    <a:pt x="642773" y="214190"/>
                    <a:pt x="535676" y="71078"/>
                    <a:pt x="380243" y="26534"/>
                  </a:cubicBezTo>
                  <a:cubicBezTo>
                    <a:pt x="372661" y="24638"/>
                    <a:pt x="368870" y="17056"/>
                    <a:pt x="371713" y="9474"/>
                  </a:cubicBezTo>
                  <a:cubicBezTo>
                    <a:pt x="373609" y="1892"/>
                    <a:pt x="381191" y="-1899"/>
                    <a:pt x="388773" y="944"/>
                  </a:cubicBezTo>
                  <a:cubicBezTo>
                    <a:pt x="596333" y="60653"/>
                    <a:pt x="716698" y="277690"/>
                    <a:pt x="656989" y="485250"/>
                  </a:cubicBezTo>
                  <a:cubicBezTo>
                    <a:pt x="607706" y="652056"/>
                    <a:pt x="453221" y="767683"/>
                    <a:pt x="278833" y="7676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0" name="Google Shape;1580;g39c61d88940_0_5278"/>
            <p:cNvSpPr/>
            <p:nvPr/>
          </p:nvSpPr>
          <p:spPr>
            <a:xfrm>
              <a:off x="5226225" y="3205971"/>
              <a:ext cx="60770" cy="79454"/>
            </a:xfrm>
            <a:custGeom>
              <a:avLst/>
              <a:gdLst/>
              <a:ahLst/>
              <a:cxnLst/>
              <a:rect l="l" t="t" r="r" b="b"/>
              <a:pathLst>
                <a:path w="60770" h="79454" extrusionOk="0">
                  <a:moveTo>
                    <a:pt x="14253" y="79454"/>
                  </a:moveTo>
                  <a:cubicBezTo>
                    <a:pt x="11410" y="79454"/>
                    <a:pt x="9514" y="78507"/>
                    <a:pt x="6671" y="77559"/>
                  </a:cubicBezTo>
                  <a:cubicBezTo>
                    <a:pt x="37" y="73768"/>
                    <a:pt x="-1859" y="66186"/>
                    <a:pt x="1932" y="59551"/>
                  </a:cubicBezTo>
                  <a:cubicBezTo>
                    <a:pt x="1932" y="59551"/>
                    <a:pt x="1932" y="58604"/>
                    <a:pt x="2880" y="58604"/>
                  </a:cubicBezTo>
                  <a:lnTo>
                    <a:pt x="36052" y="5529"/>
                  </a:lnTo>
                  <a:cubicBezTo>
                    <a:pt x="40790" y="-157"/>
                    <a:pt x="48372" y="-2053"/>
                    <a:pt x="55007" y="2686"/>
                  </a:cubicBezTo>
                  <a:cubicBezTo>
                    <a:pt x="60693" y="6477"/>
                    <a:pt x="62589" y="14059"/>
                    <a:pt x="58798" y="19746"/>
                  </a:cubicBezTo>
                  <a:lnTo>
                    <a:pt x="25626" y="72820"/>
                  </a:lnTo>
                  <a:cubicBezTo>
                    <a:pt x="22783" y="76611"/>
                    <a:pt x="18992" y="79454"/>
                    <a:pt x="14253" y="79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1" name="Google Shape;1581;g39c61d88940_0_5278"/>
            <p:cNvSpPr/>
            <p:nvPr/>
          </p:nvSpPr>
          <p:spPr>
            <a:xfrm>
              <a:off x="5578507" y="2568881"/>
              <a:ext cx="81865" cy="110924"/>
            </a:xfrm>
            <a:custGeom>
              <a:avLst/>
              <a:gdLst/>
              <a:ahLst/>
              <a:cxnLst/>
              <a:rect l="l" t="t" r="r" b="b"/>
              <a:pathLst>
                <a:path w="81865" h="110924" extrusionOk="0">
                  <a:moveTo>
                    <a:pt x="13590" y="110925"/>
                  </a:moveTo>
                  <a:cubicBezTo>
                    <a:pt x="10747" y="110925"/>
                    <a:pt x="7904" y="109977"/>
                    <a:pt x="6008" y="109029"/>
                  </a:cubicBezTo>
                  <a:cubicBezTo>
                    <a:pt x="-626" y="105238"/>
                    <a:pt x="-1574" y="96708"/>
                    <a:pt x="2217" y="90074"/>
                  </a:cubicBezTo>
                  <a:cubicBezTo>
                    <a:pt x="2217" y="90074"/>
                    <a:pt x="2217" y="90074"/>
                    <a:pt x="2217" y="90074"/>
                  </a:cubicBezTo>
                  <a:lnTo>
                    <a:pt x="57187" y="6671"/>
                  </a:lnTo>
                  <a:cubicBezTo>
                    <a:pt x="60979" y="37"/>
                    <a:pt x="69508" y="-1859"/>
                    <a:pt x="75195" y="1932"/>
                  </a:cubicBezTo>
                  <a:cubicBezTo>
                    <a:pt x="81829" y="5723"/>
                    <a:pt x="83725" y="14253"/>
                    <a:pt x="79934" y="19940"/>
                  </a:cubicBezTo>
                  <a:cubicBezTo>
                    <a:pt x="79934" y="20887"/>
                    <a:pt x="78986" y="20887"/>
                    <a:pt x="78986" y="20887"/>
                  </a:cubicBezTo>
                  <a:lnTo>
                    <a:pt x="24016" y="104290"/>
                  </a:lnTo>
                  <a:cubicBezTo>
                    <a:pt x="22120" y="108081"/>
                    <a:pt x="18329" y="110925"/>
                    <a:pt x="13590" y="1109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2" name="Google Shape;1582;g39c61d88940_0_5278"/>
            <p:cNvSpPr/>
            <p:nvPr/>
          </p:nvSpPr>
          <p:spPr>
            <a:xfrm>
              <a:off x="5393068" y="3299642"/>
              <a:ext cx="200168" cy="160171"/>
            </a:xfrm>
            <a:custGeom>
              <a:avLst/>
              <a:gdLst/>
              <a:ahLst/>
              <a:cxnLst/>
              <a:rect l="l" t="t" r="r" b="b"/>
              <a:pathLst>
                <a:path w="200168" h="160171" extrusionOk="0">
                  <a:moveTo>
                    <a:pt x="186709" y="160172"/>
                  </a:moveTo>
                  <a:cubicBezTo>
                    <a:pt x="182918" y="160172"/>
                    <a:pt x="179127" y="158276"/>
                    <a:pt x="176284" y="155433"/>
                  </a:cubicBezTo>
                  <a:cubicBezTo>
                    <a:pt x="176284" y="154485"/>
                    <a:pt x="131739" y="106149"/>
                    <a:pt x="13269" y="106149"/>
                  </a:cubicBezTo>
                  <a:cubicBezTo>
                    <a:pt x="5687" y="106149"/>
                    <a:pt x="0" y="100463"/>
                    <a:pt x="0" y="92881"/>
                  </a:cubicBezTo>
                  <a:lnTo>
                    <a:pt x="0" y="13269"/>
                  </a:lnTo>
                  <a:cubicBezTo>
                    <a:pt x="0" y="5687"/>
                    <a:pt x="5687" y="0"/>
                    <a:pt x="13269" y="0"/>
                  </a:cubicBezTo>
                  <a:cubicBezTo>
                    <a:pt x="20851" y="0"/>
                    <a:pt x="26537" y="5687"/>
                    <a:pt x="26537" y="13269"/>
                  </a:cubicBezTo>
                  <a:lnTo>
                    <a:pt x="26537" y="78664"/>
                  </a:lnTo>
                  <a:cubicBezTo>
                    <a:pt x="148799" y="82455"/>
                    <a:pt x="195239" y="135530"/>
                    <a:pt x="197134" y="137425"/>
                  </a:cubicBezTo>
                  <a:cubicBezTo>
                    <a:pt x="201873" y="143112"/>
                    <a:pt x="200925" y="151642"/>
                    <a:pt x="195239" y="156381"/>
                  </a:cubicBezTo>
                  <a:cubicBezTo>
                    <a:pt x="193343" y="159224"/>
                    <a:pt x="190500" y="160172"/>
                    <a:pt x="186709" y="1601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3" name="Google Shape;1583;g39c61d88940_0_5278"/>
            <p:cNvSpPr/>
            <p:nvPr/>
          </p:nvSpPr>
          <p:spPr>
            <a:xfrm>
              <a:off x="5219628" y="3300590"/>
              <a:ext cx="199977" cy="159223"/>
            </a:xfrm>
            <a:custGeom>
              <a:avLst/>
              <a:gdLst/>
              <a:ahLst/>
              <a:cxnLst/>
              <a:rect l="l" t="t" r="r" b="b"/>
              <a:pathLst>
                <a:path w="199977" h="159223" extrusionOk="0">
                  <a:moveTo>
                    <a:pt x="13269" y="159224"/>
                  </a:moveTo>
                  <a:cubicBezTo>
                    <a:pt x="5687" y="159224"/>
                    <a:pt x="0" y="153537"/>
                    <a:pt x="0" y="145955"/>
                  </a:cubicBezTo>
                  <a:cubicBezTo>
                    <a:pt x="0" y="143112"/>
                    <a:pt x="948" y="139321"/>
                    <a:pt x="2843" y="137425"/>
                  </a:cubicBezTo>
                  <a:cubicBezTo>
                    <a:pt x="4739" y="135530"/>
                    <a:pt x="51179" y="82455"/>
                    <a:pt x="173440" y="78664"/>
                  </a:cubicBezTo>
                  <a:lnTo>
                    <a:pt x="173440" y="13269"/>
                  </a:lnTo>
                  <a:cubicBezTo>
                    <a:pt x="173440" y="5687"/>
                    <a:pt x="179127" y="0"/>
                    <a:pt x="186709" y="0"/>
                  </a:cubicBezTo>
                  <a:cubicBezTo>
                    <a:pt x="194291" y="0"/>
                    <a:pt x="199978" y="5687"/>
                    <a:pt x="199978" y="13269"/>
                  </a:cubicBezTo>
                  <a:lnTo>
                    <a:pt x="199978" y="92881"/>
                  </a:lnTo>
                  <a:cubicBezTo>
                    <a:pt x="199978" y="100463"/>
                    <a:pt x="194291" y="106149"/>
                    <a:pt x="186709" y="106149"/>
                  </a:cubicBezTo>
                  <a:cubicBezTo>
                    <a:pt x="66343" y="106149"/>
                    <a:pt x="23694" y="155433"/>
                    <a:pt x="23694" y="155433"/>
                  </a:cubicBezTo>
                  <a:cubicBezTo>
                    <a:pt x="20851" y="158276"/>
                    <a:pt x="17060" y="159224"/>
                    <a:pt x="13269" y="1592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4" name="Google Shape;1584;g39c61d88940_0_5278"/>
            <p:cNvSpPr/>
            <p:nvPr/>
          </p:nvSpPr>
          <p:spPr>
            <a:xfrm>
              <a:off x="5164554" y="3435068"/>
              <a:ext cx="497781" cy="26640"/>
            </a:xfrm>
            <a:custGeom>
              <a:avLst/>
              <a:gdLst/>
              <a:ahLst/>
              <a:cxnLst/>
              <a:rect l="l" t="t" r="r" b="b"/>
              <a:pathLst>
                <a:path w="497781" h="26640" extrusionOk="0">
                  <a:moveTo>
                    <a:pt x="483462" y="26641"/>
                  </a:moveTo>
                  <a:lnTo>
                    <a:pt x="12424" y="26641"/>
                  </a:lnTo>
                  <a:cubicBezTo>
                    <a:pt x="4842" y="25693"/>
                    <a:pt x="-844" y="19059"/>
                    <a:pt x="103" y="12424"/>
                  </a:cubicBezTo>
                  <a:cubicBezTo>
                    <a:pt x="1051" y="5790"/>
                    <a:pt x="5790" y="1051"/>
                    <a:pt x="12424" y="103"/>
                  </a:cubicBezTo>
                  <a:lnTo>
                    <a:pt x="483462" y="103"/>
                  </a:lnTo>
                  <a:cubicBezTo>
                    <a:pt x="491044" y="-844"/>
                    <a:pt x="497678" y="4842"/>
                    <a:pt x="497678" y="12424"/>
                  </a:cubicBezTo>
                  <a:cubicBezTo>
                    <a:pt x="498626" y="20006"/>
                    <a:pt x="492939" y="26641"/>
                    <a:pt x="485357" y="26641"/>
                  </a:cubicBezTo>
                  <a:cubicBezTo>
                    <a:pt x="485357" y="26641"/>
                    <a:pt x="484409" y="26641"/>
                    <a:pt x="483462" y="26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5" name="Google Shape;1585;g39c61d88940_0_5278"/>
            <p:cNvSpPr/>
            <p:nvPr/>
          </p:nvSpPr>
          <p:spPr>
            <a:xfrm>
              <a:off x="5172150" y="2781352"/>
              <a:ext cx="80514" cy="282297"/>
            </a:xfrm>
            <a:custGeom>
              <a:avLst/>
              <a:gdLst/>
              <a:ahLst/>
              <a:cxnLst/>
              <a:rect l="l" t="t" r="r" b="b"/>
              <a:pathLst>
                <a:path w="80514" h="282297" extrusionOk="0">
                  <a:moveTo>
                    <a:pt x="33262" y="274715"/>
                  </a:moveTo>
                  <a:cubicBezTo>
                    <a:pt x="28523" y="267133"/>
                    <a:pt x="31366" y="256708"/>
                    <a:pt x="38948" y="251969"/>
                  </a:cubicBezTo>
                  <a:lnTo>
                    <a:pt x="38948" y="251969"/>
                  </a:lnTo>
                  <a:cubicBezTo>
                    <a:pt x="46530" y="247230"/>
                    <a:pt x="56956" y="250074"/>
                    <a:pt x="61695" y="257656"/>
                  </a:cubicBezTo>
                  <a:lnTo>
                    <a:pt x="61695" y="257656"/>
                  </a:lnTo>
                  <a:cubicBezTo>
                    <a:pt x="66433" y="265238"/>
                    <a:pt x="63590" y="275663"/>
                    <a:pt x="56008" y="280402"/>
                  </a:cubicBezTo>
                  <a:lnTo>
                    <a:pt x="56008" y="280402"/>
                  </a:lnTo>
                  <a:cubicBezTo>
                    <a:pt x="53165" y="282297"/>
                    <a:pt x="50321" y="282297"/>
                    <a:pt x="47478" y="282297"/>
                  </a:cubicBezTo>
                  <a:lnTo>
                    <a:pt x="47478" y="282297"/>
                  </a:lnTo>
                  <a:cubicBezTo>
                    <a:pt x="41792" y="282297"/>
                    <a:pt x="36105" y="279454"/>
                    <a:pt x="33262" y="274715"/>
                  </a:cubicBezTo>
                  <a:close/>
                  <a:moveTo>
                    <a:pt x="5777" y="208372"/>
                  </a:moveTo>
                  <a:cubicBezTo>
                    <a:pt x="3881" y="199842"/>
                    <a:pt x="9568" y="190365"/>
                    <a:pt x="18098" y="188469"/>
                  </a:cubicBezTo>
                  <a:lnTo>
                    <a:pt x="18098" y="188469"/>
                  </a:lnTo>
                  <a:cubicBezTo>
                    <a:pt x="26627" y="186574"/>
                    <a:pt x="36105" y="192260"/>
                    <a:pt x="38000" y="200790"/>
                  </a:cubicBezTo>
                  <a:lnTo>
                    <a:pt x="38000" y="200790"/>
                  </a:lnTo>
                  <a:cubicBezTo>
                    <a:pt x="39896" y="209320"/>
                    <a:pt x="34209" y="218797"/>
                    <a:pt x="25680" y="220693"/>
                  </a:cubicBezTo>
                  <a:lnTo>
                    <a:pt x="25680" y="220693"/>
                  </a:lnTo>
                  <a:cubicBezTo>
                    <a:pt x="24732" y="220693"/>
                    <a:pt x="22836" y="221641"/>
                    <a:pt x="21889" y="221641"/>
                  </a:cubicBezTo>
                  <a:lnTo>
                    <a:pt x="21889" y="221641"/>
                  </a:lnTo>
                  <a:cubicBezTo>
                    <a:pt x="14306" y="221641"/>
                    <a:pt x="7672" y="215954"/>
                    <a:pt x="5777" y="208372"/>
                  </a:cubicBezTo>
                  <a:close/>
                  <a:moveTo>
                    <a:pt x="15254" y="155297"/>
                  </a:moveTo>
                  <a:cubicBezTo>
                    <a:pt x="5777" y="154350"/>
                    <a:pt x="-858" y="146768"/>
                    <a:pt x="90" y="137290"/>
                  </a:cubicBezTo>
                  <a:lnTo>
                    <a:pt x="90" y="137290"/>
                  </a:lnTo>
                  <a:cubicBezTo>
                    <a:pt x="1038" y="127812"/>
                    <a:pt x="8620" y="121178"/>
                    <a:pt x="18098" y="122126"/>
                  </a:cubicBezTo>
                  <a:lnTo>
                    <a:pt x="18098" y="122126"/>
                  </a:lnTo>
                  <a:cubicBezTo>
                    <a:pt x="27575" y="123074"/>
                    <a:pt x="34209" y="130656"/>
                    <a:pt x="33262" y="140133"/>
                  </a:cubicBezTo>
                  <a:lnTo>
                    <a:pt x="33262" y="140133"/>
                  </a:lnTo>
                  <a:cubicBezTo>
                    <a:pt x="32314" y="148663"/>
                    <a:pt x="25680" y="155297"/>
                    <a:pt x="17150" y="155297"/>
                  </a:cubicBezTo>
                  <a:lnTo>
                    <a:pt x="17150" y="155297"/>
                  </a:lnTo>
                  <a:cubicBezTo>
                    <a:pt x="16202" y="155297"/>
                    <a:pt x="15254" y="155297"/>
                    <a:pt x="15254" y="155297"/>
                  </a:cubicBezTo>
                  <a:close/>
                  <a:moveTo>
                    <a:pt x="24732" y="89902"/>
                  </a:moveTo>
                  <a:cubicBezTo>
                    <a:pt x="16202" y="86111"/>
                    <a:pt x="12411" y="76633"/>
                    <a:pt x="15254" y="68103"/>
                  </a:cubicBezTo>
                  <a:lnTo>
                    <a:pt x="15254" y="68103"/>
                  </a:lnTo>
                  <a:cubicBezTo>
                    <a:pt x="19045" y="59574"/>
                    <a:pt x="28523" y="55783"/>
                    <a:pt x="37053" y="58626"/>
                  </a:cubicBezTo>
                  <a:lnTo>
                    <a:pt x="37053" y="58626"/>
                  </a:lnTo>
                  <a:cubicBezTo>
                    <a:pt x="45583" y="61469"/>
                    <a:pt x="50321" y="71894"/>
                    <a:pt x="46530" y="80424"/>
                  </a:cubicBezTo>
                  <a:lnTo>
                    <a:pt x="46530" y="80424"/>
                  </a:lnTo>
                  <a:cubicBezTo>
                    <a:pt x="43687" y="87059"/>
                    <a:pt x="38000" y="90850"/>
                    <a:pt x="31366" y="90850"/>
                  </a:cubicBezTo>
                  <a:lnTo>
                    <a:pt x="31366" y="90850"/>
                  </a:lnTo>
                  <a:cubicBezTo>
                    <a:pt x="28523" y="90850"/>
                    <a:pt x="26627" y="90850"/>
                    <a:pt x="24732" y="89902"/>
                  </a:cubicBezTo>
                  <a:close/>
                  <a:moveTo>
                    <a:pt x="53165" y="30193"/>
                  </a:moveTo>
                  <a:cubicBezTo>
                    <a:pt x="45583" y="24506"/>
                    <a:pt x="44635" y="14081"/>
                    <a:pt x="50321" y="6499"/>
                  </a:cubicBezTo>
                  <a:lnTo>
                    <a:pt x="50321" y="6499"/>
                  </a:lnTo>
                  <a:cubicBezTo>
                    <a:pt x="56008" y="-1083"/>
                    <a:pt x="66433" y="-2031"/>
                    <a:pt x="74015" y="3656"/>
                  </a:cubicBezTo>
                  <a:lnTo>
                    <a:pt x="74015" y="3656"/>
                  </a:lnTo>
                  <a:cubicBezTo>
                    <a:pt x="81598" y="9342"/>
                    <a:pt x="82545" y="19768"/>
                    <a:pt x="76859" y="27350"/>
                  </a:cubicBezTo>
                  <a:lnTo>
                    <a:pt x="76859" y="27350"/>
                  </a:lnTo>
                  <a:cubicBezTo>
                    <a:pt x="74015" y="31141"/>
                    <a:pt x="69277" y="33036"/>
                    <a:pt x="63590" y="33036"/>
                  </a:cubicBezTo>
                  <a:lnTo>
                    <a:pt x="63590" y="33036"/>
                  </a:lnTo>
                  <a:cubicBezTo>
                    <a:pt x="60747" y="33984"/>
                    <a:pt x="56956" y="33036"/>
                    <a:pt x="53165" y="301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86" name="Google Shape;1586;g39c61d88940_0_5278"/>
          <p:cNvGrpSpPr/>
          <p:nvPr/>
        </p:nvGrpSpPr>
        <p:grpSpPr>
          <a:xfrm>
            <a:off x="5567209" y="3290026"/>
            <a:ext cx="1355730" cy="1161028"/>
            <a:chOff x="3205371" y="3296451"/>
            <a:chExt cx="1433876" cy="1298399"/>
          </a:xfrm>
        </p:grpSpPr>
        <p:sp>
          <p:nvSpPr>
            <p:cNvPr id="1587" name="Google Shape;1587;g39c61d88940_0_5278"/>
            <p:cNvSpPr/>
            <p:nvPr/>
          </p:nvSpPr>
          <p:spPr>
            <a:xfrm>
              <a:off x="3306181" y="3417191"/>
              <a:ext cx="1162800" cy="1162800"/>
            </a:xfrm>
            <a:prstGeom prst="ellipse">
              <a:avLst/>
            </a:prstGeom>
            <a:solidFill>
              <a:srgbClr val="F59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8" name="Google Shape;1588;g39c61d88940_0_5278"/>
            <p:cNvSpPr txBox="1"/>
            <p:nvPr/>
          </p:nvSpPr>
          <p:spPr>
            <a:xfrm>
              <a:off x="3374901" y="3974750"/>
              <a:ext cx="1036800" cy="6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r>
                <a:rPr lang="en-GB" sz="9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研发中心</a:t>
              </a:r>
              <a:endPara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89" name="Google Shape;1589;g39c61d88940_0_5278"/>
            <p:cNvSpPr txBox="1"/>
            <p:nvPr/>
          </p:nvSpPr>
          <p:spPr>
            <a:xfrm>
              <a:off x="3205371" y="3664371"/>
              <a:ext cx="13605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 panose="020B0604020202020204"/>
                <a:buNone/>
              </a:pPr>
              <a:r>
                <a:rPr lang="en-GB" sz="1800" b="1" i="0" u="none" strike="noStrike" cap="none" dirty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2</a:t>
              </a:r>
              <a:endParaRPr sz="11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90" name="Google Shape;1590;g39c61d88940_0_5278"/>
            <p:cNvSpPr/>
            <p:nvPr/>
          </p:nvSpPr>
          <p:spPr>
            <a:xfrm>
              <a:off x="4134947" y="3296451"/>
              <a:ext cx="504300" cy="504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1" name="Google Shape;1591;g39c61d88940_0_5278"/>
          <p:cNvGrpSpPr/>
          <p:nvPr/>
        </p:nvGrpSpPr>
        <p:grpSpPr>
          <a:xfrm>
            <a:off x="2187012" y="3290829"/>
            <a:ext cx="1413894" cy="1147741"/>
            <a:chOff x="3146775" y="3296451"/>
            <a:chExt cx="1495393" cy="1283540"/>
          </a:xfrm>
        </p:grpSpPr>
        <p:sp>
          <p:nvSpPr>
            <p:cNvPr id="1592" name="Google Shape;1592;g39c61d88940_0_5278"/>
            <p:cNvSpPr/>
            <p:nvPr/>
          </p:nvSpPr>
          <p:spPr>
            <a:xfrm>
              <a:off x="3267553" y="3417191"/>
              <a:ext cx="1162800" cy="1162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3" name="Google Shape;1593;g39c61d88940_0_5278"/>
            <p:cNvSpPr txBox="1"/>
            <p:nvPr/>
          </p:nvSpPr>
          <p:spPr>
            <a:xfrm>
              <a:off x="3146775" y="3676732"/>
              <a:ext cx="13605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 panose="020B0604020202020204"/>
                <a:buNone/>
              </a:pPr>
              <a:r>
                <a:rPr lang="en-GB" sz="1800" b="1" i="0" u="none" strike="noStrike" cap="none" dirty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1000+</a:t>
              </a:r>
              <a:endParaRPr sz="6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94" name="Google Shape;1594;g39c61d88940_0_5278"/>
            <p:cNvSpPr/>
            <p:nvPr/>
          </p:nvSpPr>
          <p:spPr>
            <a:xfrm>
              <a:off x="4137868" y="3296451"/>
              <a:ext cx="504300" cy="504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95" name="Google Shape;1595;g39c61d88940_0_5278"/>
            <p:cNvGrpSpPr/>
            <p:nvPr/>
          </p:nvGrpSpPr>
          <p:grpSpPr>
            <a:xfrm>
              <a:off x="4240228" y="3433740"/>
              <a:ext cx="290325" cy="227254"/>
              <a:chOff x="8752670" y="3951402"/>
              <a:chExt cx="824552" cy="645424"/>
            </a:xfrm>
          </p:grpSpPr>
          <p:sp>
            <p:nvSpPr>
              <p:cNvPr id="1596" name="Google Shape;1596;g39c61d88940_0_5278"/>
              <p:cNvSpPr/>
              <p:nvPr/>
            </p:nvSpPr>
            <p:spPr>
              <a:xfrm>
                <a:off x="8752670" y="4568394"/>
                <a:ext cx="824552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824552" h="28432" extrusionOk="0">
                    <a:moveTo>
                      <a:pt x="796119" y="14216"/>
                    </a:moveTo>
                    <a:cubicBezTo>
                      <a:pt x="796119" y="6634"/>
                      <a:pt x="802754" y="0"/>
                      <a:pt x="810336" y="0"/>
                    </a:cubicBezTo>
                    <a:lnTo>
                      <a:pt x="810336" y="0"/>
                    </a:lnTo>
                    <a:cubicBezTo>
                      <a:pt x="817918" y="0"/>
                      <a:pt x="824552" y="6634"/>
                      <a:pt x="824552" y="14216"/>
                    </a:cubicBezTo>
                    <a:lnTo>
                      <a:pt x="824552" y="14216"/>
                    </a:lnTo>
                    <a:cubicBezTo>
                      <a:pt x="824552" y="21798"/>
                      <a:pt x="817918" y="28433"/>
                      <a:pt x="810336" y="28433"/>
                    </a:cubicBezTo>
                    <a:lnTo>
                      <a:pt x="810336" y="28433"/>
                    </a:lnTo>
                    <a:cubicBezTo>
                      <a:pt x="802754" y="28433"/>
                      <a:pt x="796119" y="21798"/>
                      <a:pt x="796119" y="14216"/>
                    </a:cubicBezTo>
                    <a:close/>
                    <a:moveTo>
                      <a:pt x="729776" y="14216"/>
                    </a:moveTo>
                    <a:cubicBezTo>
                      <a:pt x="729776" y="6634"/>
                      <a:pt x="736410" y="0"/>
                      <a:pt x="743993" y="0"/>
                    </a:cubicBezTo>
                    <a:lnTo>
                      <a:pt x="743993" y="0"/>
                    </a:lnTo>
                    <a:cubicBezTo>
                      <a:pt x="751575" y="0"/>
                      <a:pt x="758209" y="6634"/>
                      <a:pt x="758209" y="14216"/>
                    </a:cubicBezTo>
                    <a:lnTo>
                      <a:pt x="758209" y="14216"/>
                    </a:lnTo>
                    <a:cubicBezTo>
                      <a:pt x="758209" y="21798"/>
                      <a:pt x="751575" y="28433"/>
                      <a:pt x="743993" y="28433"/>
                    </a:cubicBezTo>
                    <a:lnTo>
                      <a:pt x="743993" y="28433"/>
                    </a:lnTo>
                    <a:cubicBezTo>
                      <a:pt x="736410" y="28433"/>
                      <a:pt x="729776" y="21798"/>
                      <a:pt x="729776" y="14216"/>
                    </a:cubicBezTo>
                    <a:close/>
                    <a:moveTo>
                      <a:pt x="663433" y="14216"/>
                    </a:moveTo>
                    <a:cubicBezTo>
                      <a:pt x="663433" y="6634"/>
                      <a:pt x="670067" y="0"/>
                      <a:pt x="677649" y="0"/>
                    </a:cubicBezTo>
                    <a:lnTo>
                      <a:pt x="677649" y="0"/>
                    </a:lnTo>
                    <a:cubicBezTo>
                      <a:pt x="685231" y="0"/>
                      <a:pt x="691866" y="6634"/>
                      <a:pt x="691866" y="14216"/>
                    </a:cubicBezTo>
                    <a:lnTo>
                      <a:pt x="691866" y="14216"/>
                    </a:lnTo>
                    <a:cubicBezTo>
                      <a:pt x="691866" y="21798"/>
                      <a:pt x="685231" y="28433"/>
                      <a:pt x="677649" y="28433"/>
                    </a:cubicBezTo>
                    <a:lnTo>
                      <a:pt x="677649" y="28433"/>
                    </a:lnTo>
                    <a:cubicBezTo>
                      <a:pt x="670067" y="28433"/>
                      <a:pt x="663433" y="21798"/>
                      <a:pt x="663433" y="14216"/>
                    </a:cubicBezTo>
                    <a:close/>
                    <a:moveTo>
                      <a:pt x="597090" y="14216"/>
                    </a:moveTo>
                    <a:cubicBezTo>
                      <a:pt x="597090" y="6634"/>
                      <a:pt x="603724" y="0"/>
                      <a:pt x="611306" y="0"/>
                    </a:cubicBezTo>
                    <a:lnTo>
                      <a:pt x="611306" y="0"/>
                    </a:lnTo>
                    <a:cubicBezTo>
                      <a:pt x="618888" y="0"/>
                      <a:pt x="625522" y="6634"/>
                      <a:pt x="625522" y="14216"/>
                    </a:cubicBezTo>
                    <a:lnTo>
                      <a:pt x="625522" y="14216"/>
                    </a:lnTo>
                    <a:cubicBezTo>
                      <a:pt x="625522" y="21798"/>
                      <a:pt x="618888" y="28433"/>
                      <a:pt x="611306" y="28433"/>
                    </a:cubicBezTo>
                    <a:lnTo>
                      <a:pt x="611306" y="28433"/>
                    </a:lnTo>
                    <a:cubicBezTo>
                      <a:pt x="603724" y="28433"/>
                      <a:pt x="597090" y="21798"/>
                      <a:pt x="597090" y="14216"/>
                    </a:cubicBezTo>
                    <a:close/>
                    <a:moveTo>
                      <a:pt x="530746" y="14216"/>
                    </a:moveTo>
                    <a:cubicBezTo>
                      <a:pt x="530746" y="6634"/>
                      <a:pt x="537381" y="0"/>
                      <a:pt x="544963" y="0"/>
                    </a:cubicBezTo>
                    <a:lnTo>
                      <a:pt x="544963" y="0"/>
                    </a:lnTo>
                    <a:cubicBezTo>
                      <a:pt x="552545" y="0"/>
                      <a:pt x="559179" y="6634"/>
                      <a:pt x="559179" y="14216"/>
                    </a:cubicBezTo>
                    <a:lnTo>
                      <a:pt x="559179" y="14216"/>
                    </a:lnTo>
                    <a:cubicBezTo>
                      <a:pt x="559179" y="21798"/>
                      <a:pt x="552545" y="28433"/>
                      <a:pt x="544963" y="28433"/>
                    </a:cubicBezTo>
                    <a:lnTo>
                      <a:pt x="544963" y="28433"/>
                    </a:lnTo>
                    <a:cubicBezTo>
                      <a:pt x="537381" y="28433"/>
                      <a:pt x="530746" y="21798"/>
                      <a:pt x="530746" y="14216"/>
                    </a:cubicBezTo>
                    <a:close/>
                    <a:moveTo>
                      <a:pt x="464403" y="14216"/>
                    </a:moveTo>
                    <a:cubicBezTo>
                      <a:pt x="464403" y="6634"/>
                      <a:pt x="471037" y="0"/>
                      <a:pt x="478619" y="0"/>
                    </a:cubicBezTo>
                    <a:lnTo>
                      <a:pt x="478619" y="0"/>
                    </a:lnTo>
                    <a:cubicBezTo>
                      <a:pt x="486202" y="0"/>
                      <a:pt x="492836" y="6634"/>
                      <a:pt x="492836" y="14216"/>
                    </a:cubicBezTo>
                    <a:lnTo>
                      <a:pt x="492836" y="14216"/>
                    </a:lnTo>
                    <a:cubicBezTo>
                      <a:pt x="492836" y="21798"/>
                      <a:pt x="486202" y="28433"/>
                      <a:pt x="478619" y="28433"/>
                    </a:cubicBezTo>
                    <a:lnTo>
                      <a:pt x="478619" y="28433"/>
                    </a:lnTo>
                    <a:cubicBezTo>
                      <a:pt x="471037" y="28433"/>
                      <a:pt x="464403" y="21798"/>
                      <a:pt x="464403" y="14216"/>
                    </a:cubicBezTo>
                    <a:close/>
                    <a:moveTo>
                      <a:pt x="398060" y="14216"/>
                    </a:moveTo>
                    <a:cubicBezTo>
                      <a:pt x="398060" y="6634"/>
                      <a:pt x="404694" y="0"/>
                      <a:pt x="412276" y="0"/>
                    </a:cubicBezTo>
                    <a:lnTo>
                      <a:pt x="412276" y="0"/>
                    </a:lnTo>
                    <a:cubicBezTo>
                      <a:pt x="419858" y="0"/>
                      <a:pt x="426493" y="6634"/>
                      <a:pt x="426493" y="14216"/>
                    </a:cubicBezTo>
                    <a:lnTo>
                      <a:pt x="426493" y="14216"/>
                    </a:lnTo>
                    <a:cubicBezTo>
                      <a:pt x="426493" y="21798"/>
                      <a:pt x="419858" y="28433"/>
                      <a:pt x="412276" y="28433"/>
                    </a:cubicBezTo>
                    <a:lnTo>
                      <a:pt x="412276" y="28433"/>
                    </a:lnTo>
                    <a:cubicBezTo>
                      <a:pt x="404694" y="28433"/>
                      <a:pt x="398060" y="21798"/>
                      <a:pt x="398060" y="14216"/>
                    </a:cubicBezTo>
                    <a:close/>
                    <a:moveTo>
                      <a:pt x="331716" y="14216"/>
                    </a:moveTo>
                    <a:cubicBezTo>
                      <a:pt x="331716" y="6634"/>
                      <a:pt x="338351" y="0"/>
                      <a:pt x="345933" y="0"/>
                    </a:cubicBezTo>
                    <a:lnTo>
                      <a:pt x="345933" y="0"/>
                    </a:lnTo>
                    <a:cubicBezTo>
                      <a:pt x="353515" y="0"/>
                      <a:pt x="360149" y="6634"/>
                      <a:pt x="360149" y="14216"/>
                    </a:cubicBezTo>
                    <a:lnTo>
                      <a:pt x="360149" y="14216"/>
                    </a:lnTo>
                    <a:cubicBezTo>
                      <a:pt x="360149" y="21798"/>
                      <a:pt x="353515" y="28433"/>
                      <a:pt x="345933" y="28433"/>
                    </a:cubicBezTo>
                    <a:lnTo>
                      <a:pt x="345933" y="28433"/>
                    </a:lnTo>
                    <a:cubicBezTo>
                      <a:pt x="338351" y="28433"/>
                      <a:pt x="331716" y="21798"/>
                      <a:pt x="331716" y="14216"/>
                    </a:cubicBezTo>
                    <a:close/>
                    <a:moveTo>
                      <a:pt x="265373" y="14216"/>
                    </a:moveTo>
                    <a:cubicBezTo>
                      <a:pt x="265373" y="6634"/>
                      <a:pt x="272007" y="0"/>
                      <a:pt x="279590" y="0"/>
                    </a:cubicBezTo>
                    <a:lnTo>
                      <a:pt x="279590" y="0"/>
                    </a:lnTo>
                    <a:cubicBezTo>
                      <a:pt x="287172" y="0"/>
                      <a:pt x="293806" y="6634"/>
                      <a:pt x="293806" y="14216"/>
                    </a:cubicBezTo>
                    <a:lnTo>
                      <a:pt x="293806" y="14216"/>
                    </a:lnTo>
                    <a:cubicBezTo>
                      <a:pt x="293806" y="21798"/>
                      <a:pt x="287172" y="28433"/>
                      <a:pt x="279590" y="28433"/>
                    </a:cubicBezTo>
                    <a:lnTo>
                      <a:pt x="279590" y="28433"/>
                    </a:lnTo>
                    <a:cubicBezTo>
                      <a:pt x="272007" y="28433"/>
                      <a:pt x="265373" y="21798"/>
                      <a:pt x="265373" y="14216"/>
                    </a:cubicBezTo>
                    <a:close/>
                    <a:moveTo>
                      <a:pt x="199030" y="14216"/>
                    </a:moveTo>
                    <a:cubicBezTo>
                      <a:pt x="199030" y="6634"/>
                      <a:pt x="205664" y="0"/>
                      <a:pt x="213246" y="0"/>
                    </a:cubicBezTo>
                    <a:lnTo>
                      <a:pt x="213246" y="0"/>
                    </a:lnTo>
                    <a:cubicBezTo>
                      <a:pt x="220828" y="0"/>
                      <a:pt x="227463" y="6634"/>
                      <a:pt x="227463" y="14216"/>
                    </a:cubicBezTo>
                    <a:lnTo>
                      <a:pt x="227463" y="14216"/>
                    </a:lnTo>
                    <a:cubicBezTo>
                      <a:pt x="227463" y="21798"/>
                      <a:pt x="220828" y="28433"/>
                      <a:pt x="213246" y="28433"/>
                    </a:cubicBezTo>
                    <a:lnTo>
                      <a:pt x="213246" y="28433"/>
                    </a:lnTo>
                    <a:cubicBezTo>
                      <a:pt x="205664" y="28433"/>
                      <a:pt x="199030" y="21798"/>
                      <a:pt x="199030" y="14216"/>
                    </a:cubicBezTo>
                    <a:close/>
                    <a:moveTo>
                      <a:pt x="132687" y="14216"/>
                    </a:moveTo>
                    <a:cubicBezTo>
                      <a:pt x="132687" y="6634"/>
                      <a:pt x="139321" y="0"/>
                      <a:pt x="146903" y="0"/>
                    </a:cubicBezTo>
                    <a:lnTo>
                      <a:pt x="146903" y="0"/>
                    </a:lnTo>
                    <a:cubicBezTo>
                      <a:pt x="154485" y="0"/>
                      <a:pt x="161119" y="6634"/>
                      <a:pt x="161119" y="14216"/>
                    </a:cubicBezTo>
                    <a:lnTo>
                      <a:pt x="161119" y="14216"/>
                    </a:lnTo>
                    <a:cubicBezTo>
                      <a:pt x="161119" y="21798"/>
                      <a:pt x="154485" y="28433"/>
                      <a:pt x="146903" y="28433"/>
                    </a:cubicBezTo>
                    <a:lnTo>
                      <a:pt x="146903" y="28433"/>
                    </a:lnTo>
                    <a:cubicBezTo>
                      <a:pt x="139321" y="28433"/>
                      <a:pt x="132687" y="21798"/>
                      <a:pt x="132687" y="14216"/>
                    </a:cubicBezTo>
                    <a:close/>
                    <a:moveTo>
                      <a:pt x="66343" y="14216"/>
                    </a:moveTo>
                    <a:cubicBezTo>
                      <a:pt x="66343" y="6634"/>
                      <a:pt x="72978" y="0"/>
                      <a:pt x="80560" y="0"/>
                    </a:cubicBezTo>
                    <a:lnTo>
                      <a:pt x="80560" y="0"/>
                    </a:lnTo>
                    <a:cubicBezTo>
                      <a:pt x="88142" y="0"/>
                      <a:pt x="94776" y="6634"/>
                      <a:pt x="94776" y="14216"/>
                    </a:cubicBezTo>
                    <a:lnTo>
                      <a:pt x="94776" y="14216"/>
                    </a:lnTo>
                    <a:cubicBezTo>
                      <a:pt x="94776" y="21798"/>
                      <a:pt x="88142" y="28433"/>
                      <a:pt x="80560" y="28433"/>
                    </a:cubicBezTo>
                    <a:lnTo>
                      <a:pt x="80560" y="28433"/>
                    </a:lnTo>
                    <a:cubicBezTo>
                      <a:pt x="72978" y="28433"/>
                      <a:pt x="66343" y="21798"/>
                      <a:pt x="66343" y="14216"/>
                    </a:cubicBezTo>
                    <a:close/>
                    <a:moveTo>
                      <a:pt x="0" y="14216"/>
                    </a:moveTo>
                    <a:cubicBezTo>
                      <a:pt x="0" y="6634"/>
                      <a:pt x="6634" y="0"/>
                      <a:pt x="14216" y="0"/>
                    </a:cubicBezTo>
                    <a:lnTo>
                      <a:pt x="14216" y="0"/>
                    </a:lnTo>
                    <a:cubicBezTo>
                      <a:pt x="21799" y="0"/>
                      <a:pt x="28433" y="6634"/>
                      <a:pt x="28433" y="14216"/>
                    </a:cubicBezTo>
                    <a:lnTo>
                      <a:pt x="28433" y="14216"/>
                    </a:lnTo>
                    <a:cubicBezTo>
                      <a:pt x="28433" y="21798"/>
                      <a:pt x="21799" y="28433"/>
                      <a:pt x="14216" y="28433"/>
                    </a:cubicBezTo>
                    <a:lnTo>
                      <a:pt x="14216" y="28433"/>
                    </a:lnTo>
                    <a:cubicBezTo>
                      <a:pt x="6634" y="28433"/>
                      <a:pt x="0" y="21798"/>
                      <a:pt x="0" y="142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97" name="Google Shape;1597;g39c61d88940_0_5278"/>
              <p:cNvSpPr/>
              <p:nvPr/>
            </p:nvSpPr>
            <p:spPr>
              <a:xfrm>
                <a:off x="9048940" y="4409170"/>
                <a:ext cx="269543" cy="124156"/>
              </a:xfrm>
              <a:custGeom>
                <a:avLst/>
                <a:gdLst/>
                <a:ahLst/>
                <a:cxnLst/>
                <a:rect l="l" t="t" r="r" b="b"/>
                <a:pathLst>
                  <a:path w="269543" h="124156" extrusionOk="0">
                    <a:moveTo>
                      <a:pt x="11752" y="124157"/>
                    </a:moveTo>
                    <a:cubicBezTo>
                      <a:pt x="9857" y="124157"/>
                      <a:pt x="7013" y="123209"/>
                      <a:pt x="5118" y="122261"/>
                    </a:cubicBezTo>
                    <a:cubicBezTo>
                      <a:pt x="-569" y="118470"/>
                      <a:pt x="-1516" y="110888"/>
                      <a:pt x="2275" y="106149"/>
                    </a:cubicBezTo>
                    <a:cubicBezTo>
                      <a:pt x="51558" y="34119"/>
                      <a:pt x="134961" y="0"/>
                      <a:pt x="258170" y="0"/>
                    </a:cubicBezTo>
                    <a:cubicBezTo>
                      <a:pt x="264804" y="0"/>
                      <a:pt x="269543" y="5687"/>
                      <a:pt x="269543" y="11373"/>
                    </a:cubicBezTo>
                    <a:cubicBezTo>
                      <a:pt x="269543" y="17060"/>
                      <a:pt x="263857" y="22746"/>
                      <a:pt x="258170" y="22746"/>
                    </a:cubicBezTo>
                    <a:cubicBezTo>
                      <a:pt x="141596" y="22746"/>
                      <a:pt x="66722" y="53075"/>
                      <a:pt x="21230" y="119418"/>
                    </a:cubicBezTo>
                    <a:cubicBezTo>
                      <a:pt x="19334" y="123209"/>
                      <a:pt x="15543" y="124157"/>
                      <a:pt x="11752" y="1241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98" name="Google Shape;1598;g39c61d88940_0_5278"/>
              <p:cNvSpPr/>
              <p:nvPr/>
            </p:nvSpPr>
            <p:spPr>
              <a:xfrm>
                <a:off x="9344900" y="4409049"/>
                <a:ext cx="221070" cy="124277"/>
              </a:xfrm>
              <a:custGeom>
                <a:avLst/>
                <a:gdLst/>
                <a:ahLst/>
                <a:cxnLst/>
                <a:rect l="l" t="t" r="r" b="b"/>
                <a:pathLst>
                  <a:path w="221070" h="124277" extrusionOk="0">
                    <a:moveTo>
                      <a:pt x="208628" y="124277"/>
                    </a:moveTo>
                    <a:cubicBezTo>
                      <a:pt x="204837" y="124277"/>
                      <a:pt x="201046" y="122382"/>
                      <a:pt x="199151" y="118591"/>
                    </a:cubicBezTo>
                    <a:cubicBezTo>
                      <a:pt x="161240" y="61725"/>
                      <a:pt x="101531" y="32345"/>
                      <a:pt x="10546" y="23815"/>
                    </a:cubicBezTo>
                    <a:cubicBezTo>
                      <a:pt x="3912" y="22867"/>
                      <a:pt x="-827" y="17180"/>
                      <a:pt x="121" y="10546"/>
                    </a:cubicBezTo>
                    <a:cubicBezTo>
                      <a:pt x="1069" y="3912"/>
                      <a:pt x="6755" y="-827"/>
                      <a:pt x="13389" y="121"/>
                    </a:cubicBezTo>
                    <a:cubicBezTo>
                      <a:pt x="110061" y="8651"/>
                      <a:pt x="177352" y="42770"/>
                      <a:pt x="219054" y="104374"/>
                    </a:cubicBezTo>
                    <a:cubicBezTo>
                      <a:pt x="222845" y="110061"/>
                      <a:pt x="220949" y="116695"/>
                      <a:pt x="216210" y="120486"/>
                    </a:cubicBezTo>
                    <a:cubicBezTo>
                      <a:pt x="213367" y="124277"/>
                      <a:pt x="210524" y="124277"/>
                      <a:pt x="208628" y="1242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99" name="Google Shape;1599;g39c61d88940_0_5278"/>
              <p:cNvSpPr/>
              <p:nvPr/>
            </p:nvSpPr>
            <p:spPr>
              <a:xfrm>
                <a:off x="9157364" y="3951402"/>
                <a:ext cx="298544" cy="408485"/>
              </a:xfrm>
              <a:custGeom>
                <a:avLst/>
                <a:gdLst/>
                <a:ahLst/>
                <a:cxnLst/>
                <a:rect l="l" t="t" r="r" b="b"/>
                <a:pathLst>
                  <a:path w="298544" h="408485" extrusionOk="0">
                    <a:moveTo>
                      <a:pt x="149746" y="408485"/>
                    </a:moveTo>
                    <a:cubicBezTo>
                      <a:pt x="58761" y="408485"/>
                      <a:pt x="0" y="333612"/>
                      <a:pt x="0" y="216090"/>
                    </a:cubicBezTo>
                    <a:lnTo>
                      <a:pt x="0" y="138373"/>
                    </a:lnTo>
                    <a:cubicBezTo>
                      <a:pt x="0" y="58761"/>
                      <a:pt x="64448" y="0"/>
                      <a:pt x="149746" y="0"/>
                    </a:cubicBezTo>
                    <a:cubicBezTo>
                      <a:pt x="235045" y="0"/>
                      <a:pt x="298545" y="58761"/>
                      <a:pt x="298545" y="138373"/>
                    </a:cubicBezTo>
                    <a:lnTo>
                      <a:pt x="298545" y="216090"/>
                    </a:lnTo>
                    <a:cubicBezTo>
                      <a:pt x="298545" y="326978"/>
                      <a:pt x="235993" y="408485"/>
                      <a:pt x="149746" y="408485"/>
                    </a:cubicBezTo>
                    <a:close/>
                    <a:moveTo>
                      <a:pt x="149746" y="23694"/>
                    </a:moveTo>
                    <a:cubicBezTo>
                      <a:pt x="76769" y="23694"/>
                      <a:pt x="24642" y="72030"/>
                      <a:pt x="24642" y="138373"/>
                    </a:cubicBezTo>
                    <a:lnTo>
                      <a:pt x="24642" y="216090"/>
                    </a:lnTo>
                    <a:cubicBezTo>
                      <a:pt x="24642" y="318448"/>
                      <a:pt x="73925" y="384791"/>
                      <a:pt x="149746" y="384791"/>
                    </a:cubicBezTo>
                    <a:cubicBezTo>
                      <a:pt x="222724" y="384791"/>
                      <a:pt x="274851" y="313709"/>
                      <a:pt x="274851" y="216090"/>
                    </a:cubicBezTo>
                    <a:lnTo>
                      <a:pt x="274851" y="138373"/>
                    </a:lnTo>
                    <a:cubicBezTo>
                      <a:pt x="275799" y="72030"/>
                      <a:pt x="222724" y="23694"/>
                      <a:pt x="149746" y="236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600" name="Google Shape;1600;g39c61d88940_0_5278"/>
              <p:cNvGrpSpPr/>
              <p:nvPr/>
            </p:nvGrpSpPr>
            <p:grpSpPr>
              <a:xfrm>
                <a:off x="9241638" y="4328611"/>
                <a:ext cx="128024" cy="185761"/>
                <a:chOff x="9241638" y="4328611"/>
                <a:chExt cx="128024" cy="185761"/>
              </a:xfrm>
            </p:grpSpPr>
            <p:sp>
              <p:nvSpPr>
                <p:cNvPr id="1601" name="Google Shape;1601;g39c61d88940_0_5278"/>
                <p:cNvSpPr/>
                <p:nvPr/>
              </p:nvSpPr>
              <p:spPr>
                <a:xfrm>
                  <a:off x="9241638" y="4328611"/>
                  <a:ext cx="128024" cy="18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24" h="185761" extrusionOk="0">
                      <a:moveTo>
                        <a:pt x="64525" y="185761"/>
                      </a:moveTo>
                      <a:cubicBezTo>
                        <a:pt x="64525" y="185761"/>
                        <a:pt x="64525" y="185761"/>
                        <a:pt x="64525" y="185761"/>
                      </a:cubicBezTo>
                      <a:cubicBezTo>
                        <a:pt x="60734" y="185761"/>
                        <a:pt x="55995" y="183866"/>
                        <a:pt x="54099" y="180075"/>
                      </a:cubicBezTo>
                      <a:lnTo>
                        <a:pt x="1972" y="91933"/>
                      </a:lnTo>
                      <a:cubicBezTo>
                        <a:pt x="-1819" y="86246"/>
                        <a:pt x="77" y="78664"/>
                        <a:pt x="5763" y="75821"/>
                      </a:cubicBezTo>
                      <a:cubicBezTo>
                        <a:pt x="11450" y="72030"/>
                        <a:pt x="19032" y="73925"/>
                        <a:pt x="21875" y="79612"/>
                      </a:cubicBezTo>
                      <a:lnTo>
                        <a:pt x="63577" y="150694"/>
                      </a:lnTo>
                      <a:lnTo>
                        <a:pt x="105278" y="82455"/>
                      </a:lnTo>
                      <a:lnTo>
                        <a:pt x="105278" y="11373"/>
                      </a:lnTo>
                      <a:cubicBezTo>
                        <a:pt x="105278" y="4739"/>
                        <a:pt x="110965" y="0"/>
                        <a:pt x="116651" y="0"/>
                      </a:cubicBezTo>
                      <a:cubicBezTo>
                        <a:pt x="122338" y="0"/>
                        <a:pt x="128025" y="5687"/>
                        <a:pt x="128025" y="11373"/>
                      </a:cubicBezTo>
                      <a:lnTo>
                        <a:pt x="128025" y="86246"/>
                      </a:lnTo>
                      <a:cubicBezTo>
                        <a:pt x="128025" y="88142"/>
                        <a:pt x="127077" y="90985"/>
                        <a:pt x="126129" y="92881"/>
                      </a:cubicBezTo>
                      <a:lnTo>
                        <a:pt x="72107" y="181022"/>
                      </a:lnTo>
                      <a:cubicBezTo>
                        <a:pt x="72107" y="183866"/>
                        <a:pt x="68316" y="185761"/>
                        <a:pt x="64525" y="1857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602" name="Google Shape;1602;g39c61d88940_0_5278"/>
                <p:cNvSpPr/>
                <p:nvPr/>
              </p:nvSpPr>
              <p:spPr>
                <a:xfrm>
                  <a:off x="9242662" y="4328611"/>
                  <a:ext cx="22850" cy="9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0" h="97619" extrusionOk="0">
                      <a:moveTo>
                        <a:pt x="11373" y="97619"/>
                      </a:moveTo>
                      <a:cubicBezTo>
                        <a:pt x="4739" y="97619"/>
                        <a:pt x="0" y="91933"/>
                        <a:pt x="0" y="86246"/>
                      </a:cubicBezTo>
                      <a:lnTo>
                        <a:pt x="0" y="11373"/>
                      </a:lnTo>
                      <a:cubicBezTo>
                        <a:pt x="0" y="4739"/>
                        <a:pt x="5687" y="0"/>
                        <a:pt x="11373" y="0"/>
                      </a:cubicBezTo>
                      <a:cubicBezTo>
                        <a:pt x="17060" y="0"/>
                        <a:pt x="22746" y="5687"/>
                        <a:pt x="22746" y="11373"/>
                      </a:cubicBezTo>
                      <a:lnTo>
                        <a:pt x="22746" y="86246"/>
                      </a:lnTo>
                      <a:cubicBezTo>
                        <a:pt x="23694" y="92881"/>
                        <a:pt x="18007" y="97619"/>
                        <a:pt x="11373" y="9761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603" name="Google Shape;1603;g39c61d88940_0_5278"/>
              <p:cNvSpPr/>
              <p:nvPr/>
            </p:nvSpPr>
            <p:spPr>
              <a:xfrm>
                <a:off x="8784515" y="4442238"/>
                <a:ext cx="155916" cy="91089"/>
              </a:xfrm>
              <a:custGeom>
                <a:avLst/>
                <a:gdLst/>
                <a:ahLst/>
                <a:cxnLst/>
                <a:rect l="l" t="t" r="r" b="b"/>
                <a:pathLst>
                  <a:path w="155916" h="91089" extrusionOk="0">
                    <a:moveTo>
                      <a:pt x="11752" y="91089"/>
                    </a:moveTo>
                    <a:cubicBezTo>
                      <a:pt x="9857" y="91089"/>
                      <a:pt x="7013" y="90141"/>
                      <a:pt x="5118" y="89194"/>
                    </a:cubicBezTo>
                    <a:cubicBezTo>
                      <a:pt x="-569" y="85403"/>
                      <a:pt x="-1516" y="77821"/>
                      <a:pt x="2275" y="73082"/>
                    </a:cubicBezTo>
                    <a:cubicBezTo>
                      <a:pt x="30707" y="29485"/>
                      <a:pt x="77148" y="5791"/>
                      <a:pt x="142543" y="104"/>
                    </a:cubicBezTo>
                    <a:cubicBezTo>
                      <a:pt x="149178" y="-844"/>
                      <a:pt x="154864" y="4843"/>
                      <a:pt x="155812" y="10529"/>
                    </a:cubicBezTo>
                    <a:cubicBezTo>
                      <a:pt x="156760" y="17164"/>
                      <a:pt x="151073" y="22850"/>
                      <a:pt x="145387" y="23798"/>
                    </a:cubicBezTo>
                    <a:cubicBezTo>
                      <a:pt x="87573" y="28537"/>
                      <a:pt x="46819" y="49388"/>
                      <a:pt x="22178" y="85403"/>
                    </a:cubicBezTo>
                    <a:cubicBezTo>
                      <a:pt x="19334" y="90141"/>
                      <a:pt x="15543" y="91089"/>
                      <a:pt x="11752" y="910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04" name="Google Shape;1604;g39c61d88940_0_5278"/>
              <p:cNvSpPr/>
              <p:nvPr/>
            </p:nvSpPr>
            <p:spPr>
              <a:xfrm>
                <a:off x="8985698" y="4443169"/>
                <a:ext cx="84100" cy="35187"/>
              </a:xfrm>
              <a:custGeom>
                <a:avLst/>
                <a:gdLst/>
                <a:ahLst/>
                <a:cxnLst/>
                <a:rect l="l" t="t" r="r" b="b"/>
                <a:pathLst>
                  <a:path w="84100" h="35187" extrusionOk="0">
                    <a:moveTo>
                      <a:pt x="72151" y="35188"/>
                    </a:moveTo>
                    <a:cubicBezTo>
                      <a:pt x="71203" y="35188"/>
                      <a:pt x="69307" y="35188"/>
                      <a:pt x="68360" y="34240"/>
                    </a:cubicBezTo>
                    <a:cubicBezTo>
                      <a:pt x="56039" y="30449"/>
                      <a:pt x="35188" y="24763"/>
                      <a:pt x="10546" y="22867"/>
                    </a:cubicBezTo>
                    <a:cubicBezTo>
                      <a:pt x="3912" y="21919"/>
                      <a:pt x="-827" y="16233"/>
                      <a:pt x="121" y="10546"/>
                    </a:cubicBezTo>
                    <a:cubicBezTo>
                      <a:pt x="1069" y="3912"/>
                      <a:pt x="6755" y="-827"/>
                      <a:pt x="12442" y="121"/>
                    </a:cubicBezTo>
                    <a:cubicBezTo>
                      <a:pt x="34240" y="2016"/>
                      <a:pt x="56039" y="6755"/>
                      <a:pt x="75942" y="13389"/>
                    </a:cubicBezTo>
                    <a:cubicBezTo>
                      <a:pt x="82576" y="15285"/>
                      <a:pt x="85419" y="21919"/>
                      <a:pt x="83524" y="28554"/>
                    </a:cubicBezTo>
                    <a:cubicBezTo>
                      <a:pt x="81628" y="31397"/>
                      <a:pt x="76889" y="35188"/>
                      <a:pt x="72151" y="351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05" name="Google Shape;1605;g39c61d88940_0_5278"/>
              <p:cNvSpPr/>
              <p:nvPr/>
            </p:nvSpPr>
            <p:spPr>
              <a:xfrm>
                <a:off x="8858819" y="4128633"/>
                <a:ext cx="211350" cy="286223"/>
              </a:xfrm>
              <a:custGeom>
                <a:avLst/>
                <a:gdLst/>
                <a:ahLst/>
                <a:cxnLst/>
                <a:rect l="l" t="t" r="r" b="b"/>
                <a:pathLst>
                  <a:path w="211350" h="286223" extrusionOk="0">
                    <a:moveTo>
                      <a:pt x="105201" y="286224"/>
                    </a:moveTo>
                    <a:cubicBezTo>
                      <a:pt x="32224" y="286224"/>
                      <a:pt x="0" y="217985"/>
                      <a:pt x="0" y="151642"/>
                    </a:cubicBezTo>
                    <a:lnTo>
                      <a:pt x="0" y="98567"/>
                    </a:lnTo>
                    <a:cubicBezTo>
                      <a:pt x="0" y="42649"/>
                      <a:pt x="45493" y="0"/>
                      <a:pt x="105201" y="0"/>
                    </a:cubicBezTo>
                    <a:cubicBezTo>
                      <a:pt x="165858" y="0"/>
                      <a:pt x="211351" y="41702"/>
                      <a:pt x="211351" y="98567"/>
                    </a:cubicBezTo>
                    <a:lnTo>
                      <a:pt x="211351" y="151642"/>
                    </a:lnTo>
                    <a:cubicBezTo>
                      <a:pt x="211351" y="229358"/>
                      <a:pt x="166806" y="286224"/>
                      <a:pt x="105201" y="286224"/>
                    </a:cubicBezTo>
                    <a:close/>
                    <a:moveTo>
                      <a:pt x="105201" y="22746"/>
                    </a:moveTo>
                    <a:cubicBezTo>
                      <a:pt x="58761" y="22746"/>
                      <a:pt x="23694" y="54970"/>
                      <a:pt x="23694" y="97619"/>
                    </a:cubicBezTo>
                    <a:lnTo>
                      <a:pt x="23694" y="150694"/>
                    </a:lnTo>
                    <a:cubicBezTo>
                      <a:pt x="23694" y="217985"/>
                      <a:pt x="55918" y="262530"/>
                      <a:pt x="105201" y="262530"/>
                    </a:cubicBezTo>
                    <a:cubicBezTo>
                      <a:pt x="152590" y="262530"/>
                      <a:pt x="187657" y="216090"/>
                      <a:pt x="187657" y="150694"/>
                    </a:cubicBezTo>
                    <a:lnTo>
                      <a:pt x="187657" y="97619"/>
                    </a:lnTo>
                    <a:cubicBezTo>
                      <a:pt x="187657" y="54970"/>
                      <a:pt x="151642" y="22746"/>
                      <a:pt x="105201" y="227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606" name="Google Shape;1606;g39c61d88940_0_5278"/>
              <p:cNvGrpSpPr/>
              <p:nvPr/>
            </p:nvGrpSpPr>
            <p:grpSpPr>
              <a:xfrm>
                <a:off x="8915608" y="4386424"/>
                <a:ext cx="94852" cy="134582"/>
                <a:chOff x="8915608" y="4386424"/>
                <a:chExt cx="94852" cy="134582"/>
              </a:xfrm>
            </p:grpSpPr>
            <p:sp>
              <p:nvSpPr>
                <p:cNvPr id="1607" name="Google Shape;1607;g39c61d88940_0_5278"/>
                <p:cNvSpPr/>
                <p:nvPr/>
              </p:nvSpPr>
              <p:spPr>
                <a:xfrm>
                  <a:off x="8915608" y="4386424"/>
                  <a:ext cx="94852" cy="134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52" h="134582" extrusionOk="0">
                      <a:moveTo>
                        <a:pt x="48413" y="134582"/>
                      </a:moveTo>
                      <a:lnTo>
                        <a:pt x="48413" y="134582"/>
                      </a:lnTo>
                      <a:cubicBezTo>
                        <a:pt x="44622" y="134582"/>
                        <a:pt x="40831" y="132687"/>
                        <a:pt x="37987" y="128896"/>
                      </a:cubicBezTo>
                      <a:lnTo>
                        <a:pt x="1972" y="68239"/>
                      </a:lnTo>
                      <a:cubicBezTo>
                        <a:pt x="-1819" y="62552"/>
                        <a:pt x="77" y="54970"/>
                        <a:pt x="5763" y="52127"/>
                      </a:cubicBezTo>
                      <a:cubicBezTo>
                        <a:pt x="11450" y="49284"/>
                        <a:pt x="19032" y="50231"/>
                        <a:pt x="21875" y="55918"/>
                      </a:cubicBezTo>
                      <a:lnTo>
                        <a:pt x="47465" y="99515"/>
                      </a:lnTo>
                      <a:lnTo>
                        <a:pt x="72107" y="58761"/>
                      </a:lnTo>
                      <a:lnTo>
                        <a:pt x="72107" y="11373"/>
                      </a:lnTo>
                      <a:cubicBezTo>
                        <a:pt x="72107" y="4739"/>
                        <a:pt x="77793" y="0"/>
                        <a:pt x="83480" y="0"/>
                      </a:cubicBezTo>
                      <a:cubicBezTo>
                        <a:pt x="89166" y="0"/>
                        <a:pt x="94853" y="5687"/>
                        <a:pt x="94853" y="11373"/>
                      </a:cubicBezTo>
                      <a:lnTo>
                        <a:pt x="94853" y="61604"/>
                      </a:lnTo>
                      <a:cubicBezTo>
                        <a:pt x="94853" y="63500"/>
                        <a:pt x="93905" y="65396"/>
                        <a:pt x="92957" y="67291"/>
                      </a:cubicBezTo>
                      <a:lnTo>
                        <a:pt x="56942" y="127948"/>
                      </a:lnTo>
                      <a:cubicBezTo>
                        <a:pt x="55995" y="131739"/>
                        <a:pt x="52204" y="134582"/>
                        <a:pt x="48413" y="134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608" name="Google Shape;1608;g39c61d88940_0_5278"/>
                <p:cNvSpPr/>
                <p:nvPr/>
              </p:nvSpPr>
              <p:spPr>
                <a:xfrm>
                  <a:off x="8916633" y="4386424"/>
                  <a:ext cx="22850" cy="72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0" h="72977" extrusionOk="0">
                      <a:moveTo>
                        <a:pt x="11373" y="72978"/>
                      </a:moveTo>
                      <a:cubicBezTo>
                        <a:pt x="4739" y="72978"/>
                        <a:pt x="0" y="67291"/>
                        <a:pt x="0" y="61604"/>
                      </a:cubicBezTo>
                      <a:lnTo>
                        <a:pt x="0" y="11373"/>
                      </a:lnTo>
                      <a:cubicBezTo>
                        <a:pt x="0" y="4739"/>
                        <a:pt x="5687" y="0"/>
                        <a:pt x="11373" y="0"/>
                      </a:cubicBezTo>
                      <a:cubicBezTo>
                        <a:pt x="17060" y="0"/>
                        <a:pt x="22746" y="5687"/>
                        <a:pt x="22746" y="11373"/>
                      </a:cubicBezTo>
                      <a:lnTo>
                        <a:pt x="22746" y="61604"/>
                      </a:lnTo>
                      <a:cubicBezTo>
                        <a:pt x="23694" y="68239"/>
                        <a:pt x="18007" y="72978"/>
                        <a:pt x="11373" y="7297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1609" name="Google Shape;1609;g39c61d88940_0_5278"/>
            <p:cNvSpPr txBox="1"/>
            <p:nvPr/>
          </p:nvSpPr>
          <p:spPr>
            <a:xfrm>
              <a:off x="3385565" y="3999109"/>
              <a:ext cx="882900" cy="31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r>
                <a:rPr lang="en-GB" sz="90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员工</a:t>
              </a:r>
              <a:endPara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610" name="Google Shape;1610;g39c61d88940_0_5278"/>
          <p:cNvSpPr txBox="1"/>
          <p:nvPr/>
        </p:nvSpPr>
        <p:spPr>
          <a:xfrm>
            <a:off x="766656" y="4471476"/>
            <a:ext cx="8961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en-GB" sz="900" b="0" i="0" u="none" strike="noStrike" cap="none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202</a:t>
            </a:r>
            <a:r>
              <a:rPr lang="en-GB" sz="900" b="0" i="0" u="none" strike="noStrike" cap="none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4</a:t>
            </a:r>
            <a:r>
              <a:rPr lang="en-GB" sz="9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年数据</a:t>
            </a:r>
            <a:endParaRPr sz="900" b="0" i="0" u="none" strike="noStrike" cap="none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1" name="Google Shape;1611;g39c61d88940_0_5278"/>
          <p:cNvSpPr txBox="1"/>
          <p:nvPr/>
        </p:nvSpPr>
        <p:spPr>
          <a:xfrm>
            <a:off x="7340444" y="3917794"/>
            <a:ext cx="10545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r>
              <a:rPr lang="en-GB" sz="9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覆盖国家</a:t>
            </a:r>
            <a:endParaRPr sz="9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12" name="Google Shape;1612;g39c61d88940_0_527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862100" y="3386009"/>
            <a:ext cx="249000" cy="23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g39c61d88940_0_527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31530" y="3335209"/>
            <a:ext cx="270105" cy="337129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g39c61d88940_0_5278">
            <a:hlinkClick r:id="rId3"/>
          </p:cNvPr>
          <p:cNvSpPr txBox="1"/>
          <p:nvPr/>
        </p:nvSpPr>
        <p:spPr>
          <a:xfrm>
            <a:off x="8095643" y="2139553"/>
            <a:ext cx="769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PLAY</a:t>
            </a:r>
            <a:endParaRPr sz="16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5" name="Google Shape;1615;g39c61d88940_0_5278"/>
          <p:cNvSpPr/>
          <p:nvPr/>
        </p:nvSpPr>
        <p:spPr>
          <a:xfrm>
            <a:off x="7762712" y="2193150"/>
            <a:ext cx="392700" cy="3927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6" name="Google Shape;1616;g39c61d88940_0_5278">
            <a:hlinkClick r:id="rId4"/>
          </p:cNvPr>
          <p:cNvSpPr/>
          <p:nvPr/>
        </p:nvSpPr>
        <p:spPr>
          <a:xfrm rot="5400000">
            <a:off x="7878683" y="2300384"/>
            <a:ext cx="193800" cy="1785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7" name="Google Shape;1617;g39c61d88940_0_5278"/>
          <p:cNvGrpSpPr/>
          <p:nvPr/>
        </p:nvGrpSpPr>
        <p:grpSpPr>
          <a:xfrm>
            <a:off x="5481625" y="811040"/>
            <a:ext cx="3506341" cy="1909659"/>
            <a:chOff x="1145958" y="614796"/>
            <a:chExt cx="6623236" cy="3607213"/>
          </a:xfrm>
        </p:grpSpPr>
        <p:grpSp>
          <p:nvGrpSpPr>
            <p:cNvPr id="1618" name="Google Shape;1618;g39c61d88940_0_5278"/>
            <p:cNvGrpSpPr/>
            <p:nvPr/>
          </p:nvGrpSpPr>
          <p:grpSpPr>
            <a:xfrm>
              <a:off x="1145958" y="614796"/>
              <a:ext cx="6238326" cy="3607213"/>
              <a:chOff x="61883" y="752500"/>
              <a:chExt cx="8724931" cy="5045053"/>
            </a:xfrm>
          </p:grpSpPr>
          <p:sp>
            <p:nvSpPr>
              <p:cNvPr id="1619" name="Google Shape;1619;g39c61d88940_0_5278"/>
              <p:cNvSpPr/>
              <p:nvPr/>
            </p:nvSpPr>
            <p:spPr>
              <a:xfrm>
                <a:off x="2279629" y="3535372"/>
                <a:ext cx="1189044" cy="2262182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3562" extrusionOk="0">
                    <a:moveTo>
                      <a:pt x="282" y="3320"/>
                    </a:moveTo>
                    <a:lnTo>
                      <a:pt x="282" y="3320"/>
                    </a:lnTo>
                    <a:lnTo>
                      <a:pt x="286" y="3322"/>
                    </a:lnTo>
                    <a:lnTo>
                      <a:pt x="286" y="3320"/>
                    </a:lnTo>
                    <a:lnTo>
                      <a:pt x="284" y="3316"/>
                    </a:lnTo>
                    <a:lnTo>
                      <a:pt x="282" y="3312"/>
                    </a:lnTo>
                    <a:lnTo>
                      <a:pt x="278" y="3308"/>
                    </a:lnTo>
                    <a:lnTo>
                      <a:pt x="274" y="3308"/>
                    </a:lnTo>
                    <a:lnTo>
                      <a:pt x="274" y="3310"/>
                    </a:lnTo>
                    <a:lnTo>
                      <a:pt x="276" y="3314"/>
                    </a:lnTo>
                    <a:lnTo>
                      <a:pt x="276" y="3316"/>
                    </a:lnTo>
                    <a:lnTo>
                      <a:pt x="282" y="3320"/>
                    </a:lnTo>
                    <a:close/>
                    <a:moveTo>
                      <a:pt x="286" y="3348"/>
                    </a:moveTo>
                    <a:lnTo>
                      <a:pt x="286" y="3348"/>
                    </a:lnTo>
                    <a:lnTo>
                      <a:pt x="288" y="3348"/>
                    </a:lnTo>
                    <a:lnTo>
                      <a:pt x="290" y="3348"/>
                    </a:lnTo>
                    <a:lnTo>
                      <a:pt x="296" y="3344"/>
                    </a:lnTo>
                    <a:lnTo>
                      <a:pt x="294" y="3340"/>
                    </a:lnTo>
                    <a:lnTo>
                      <a:pt x="286" y="3334"/>
                    </a:lnTo>
                    <a:lnTo>
                      <a:pt x="282" y="3330"/>
                    </a:lnTo>
                    <a:lnTo>
                      <a:pt x="278" y="3330"/>
                    </a:lnTo>
                    <a:lnTo>
                      <a:pt x="276" y="3332"/>
                    </a:lnTo>
                    <a:lnTo>
                      <a:pt x="278" y="3334"/>
                    </a:lnTo>
                    <a:lnTo>
                      <a:pt x="278" y="3336"/>
                    </a:lnTo>
                    <a:lnTo>
                      <a:pt x="280" y="3336"/>
                    </a:lnTo>
                    <a:lnTo>
                      <a:pt x="282" y="3336"/>
                    </a:lnTo>
                    <a:lnTo>
                      <a:pt x="284" y="3336"/>
                    </a:lnTo>
                    <a:lnTo>
                      <a:pt x="284" y="3338"/>
                    </a:lnTo>
                    <a:lnTo>
                      <a:pt x="284" y="3340"/>
                    </a:lnTo>
                    <a:lnTo>
                      <a:pt x="284" y="3342"/>
                    </a:lnTo>
                    <a:lnTo>
                      <a:pt x="286" y="3348"/>
                    </a:lnTo>
                    <a:close/>
                    <a:moveTo>
                      <a:pt x="270" y="3286"/>
                    </a:moveTo>
                    <a:lnTo>
                      <a:pt x="270" y="3286"/>
                    </a:lnTo>
                    <a:lnTo>
                      <a:pt x="270" y="3280"/>
                    </a:lnTo>
                    <a:lnTo>
                      <a:pt x="268" y="3278"/>
                    </a:lnTo>
                    <a:lnTo>
                      <a:pt x="266" y="3278"/>
                    </a:lnTo>
                    <a:lnTo>
                      <a:pt x="262" y="3278"/>
                    </a:lnTo>
                    <a:lnTo>
                      <a:pt x="260" y="3280"/>
                    </a:lnTo>
                    <a:lnTo>
                      <a:pt x="256" y="3286"/>
                    </a:lnTo>
                    <a:lnTo>
                      <a:pt x="252" y="3292"/>
                    </a:lnTo>
                    <a:lnTo>
                      <a:pt x="254" y="3292"/>
                    </a:lnTo>
                    <a:lnTo>
                      <a:pt x="258" y="3292"/>
                    </a:lnTo>
                    <a:lnTo>
                      <a:pt x="262" y="3290"/>
                    </a:lnTo>
                    <a:lnTo>
                      <a:pt x="262" y="3288"/>
                    </a:lnTo>
                    <a:lnTo>
                      <a:pt x="264" y="3286"/>
                    </a:lnTo>
                    <a:lnTo>
                      <a:pt x="266" y="3286"/>
                    </a:lnTo>
                    <a:lnTo>
                      <a:pt x="266" y="3288"/>
                    </a:lnTo>
                    <a:lnTo>
                      <a:pt x="268" y="3290"/>
                    </a:lnTo>
                    <a:lnTo>
                      <a:pt x="270" y="3288"/>
                    </a:lnTo>
                    <a:lnTo>
                      <a:pt x="270" y="3286"/>
                    </a:lnTo>
                    <a:close/>
                    <a:moveTo>
                      <a:pt x="262" y="3260"/>
                    </a:moveTo>
                    <a:lnTo>
                      <a:pt x="262" y="3260"/>
                    </a:lnTo>
                    <a:lnTo>
                      <a:pt x="256" y="3260"/>
                    </a:lnTo>
                    <a:lnTo>
                      <a:pt x="254" y="3260"/>
                    </a:lnTo>
                    <a:lnTo>
                      <a:pt x="254" y="3262"/>
                    </a:lnTo>
                    <a:lnTo>
                      <a:pt x="256" y="3264"/>
                    </a:lnTo>
                    <a:lnTo>
                      <a:pt x="258" y="3266"/>
                    </a:lnTo>
                    <a:lnTo>
                      <a:pt x="260" y="3270"/>
                    </a:lnTo>
                    <a:lnTo>
                      <a:pt x="264" y="3272"/>
                    </a:lnTo>
                    <a:lnTo>
                      <a:pt x="266" y="3270"/>
                    </a:lnTo>
                    <a:lnTo>
                      <a:pt x="268" y="3268"/>
                    </a:lnTo>
                    <a:lnTo>
                      <a:pt x="270" y="3266"/>
                    </a:lnTo>
                    <a:lnTo>
                      <a:pt x="274" y="3266"/>
                    </a:lnTo>
                    <a:lnTo>
                      <a:pt x="276" y="3266"/>
                    </a:lnTo>
                    <a:lnTo>
                      <a:pt x="276" y="3258"/>
                    </a:lnTo>
                    <a:lnTo>
                      <a:pt x="274" y="3254"/>
                    </a:lnTo>
                    <a:lnTo>
                      <a:pt x="270" y="3250"/>
                    </a:lnTo>
                    <a:lnTo>
                      <a:pt x="268" y="3250"/>
                    </a:lnTo>
                    <a:lnTo>
                      <a:pt x="266" y="3252"/>
                    </a:lnTo>
                    <a:lnTo>
                      <a:pt x="268" y="3258"/>
                    </a:lnTo>
                    <a:lnTo>
                      <a:pt x="266" y="3260"/>
                    </a:lnTo>
                    <a:lnTo>
                      <a:pt x="262" y="3260"/>
                    </a:lnTo>
                    <a:close/>
                    <a:moveTo>
                      <a:pt x="236" y="3110"/>
                    </a:moveTo>
                    <a:lnTo>
                      <a:pt x="236" y="3110"/>
                    </a:lnTo>
                    <a:lnTo>
                      <a:pt x="238" y="3110"/>
                    </a:lnTo>
                    <a:lnTo>
                      <a:pt x="240" y="3112"/>
                    </a:lnTo>
                    <a:lnTo>
                      <a:pt x="240" y="3118"/>
                    </a:lnTo>
                    <a:lnTo>
                      <a:pt x="240" y="3126"/>
                    </a:lnTo>
                    <a:lnTo>
                      <a:pt x="242" y="3128"/>
                    </a:lnTo>
                    <a:lnTo>
                      <a:pt x="244" y="3128"/>
                    </a:lnTo>
                    <a:lnTo>
                      <a:pt x="248" y="3124"/>
                    </a:lnTo>
                    <a:lnTo>
                      <a:pt x="250" y="3120"/>
                    </a:lnTo>
                    <a:lnTo>
                      <a:pt x="244" y="3108"/>
                    </a:lnTo>
                    <a:lnTo>
                      <a:pt x="240" y="3102"/>
                    </a:lnTo>
                    <a:lnTo>
                      <a:pt x="240" y="3096"/>
                    </a:lnTo>
                    <a:lnTo>
                      <a:pt x="238" y="3090"/>
                    </a:lnTo>
                    <a:lnTo>
                      <a:pt x="236" y="3088"/>
                    </a:lnTo>
                    <a:lnTo>
                      <a:pt x="232" y="3090"/>
                    </a:lnTo>
                    <a:lnTo>
                      <a:pt x="230" y="3094"/>
                    </a:lnTo>
                    <a:lnTo>
                      <a:pt x="230" y="3098"/>
                    </a:lnTo>
                    <a:lnTo>
                      <a:pt x="232" y="3100"/>
                    </a:lnTo>
                    <a:lnTo>
                      <a:pt x="232" y="3104"/>
                    </a:lnTo>
                    <a:lnTo>
                      <a:pt x="230" y="3108"/>
                    </a:lnTo>
                    <a:lnTo>
                      <a:pt x="230" y="3110"/>
                    </a:lnTo>
                    <a:lnTo>
                      <a:pt x="232" y="3110"/>
                    </a:lnTo>
                    <a:lnTo>
                      <a:pt x="236" y="3110"/>
                    </a:lnTo>
                    <a:close/>
                    <a:moveTo>
                      <a:pt x="284" y="3278"/>
                    </a:moveTo>
                    <a:lnTo>
                      <a:pt x="284" y="3278"/>
                    </a:lnTo>
                    <a:lnTo>
                      <a:pt x="284" y="3276"/>
                    </a:lnTo>
                    <a:lnTo>
                      <a:pt x="284" y="3270"/>
                    </a:lnTo>
                    <a:lnTo>
                      <a:pt x="282" y="3264"/>
                    </a:lnTo>
                    <a:lnTo>
                      <a:pt x="280" y="3260"/>
                    </a:lnTo>
                    <a:lnTo>
                      <a:pt x="278" y="3264"/>
                    </a:lnTo>
                    <a:lnTo>
                      <a:pt x="278" y="3270"/>
                    </a:lnTo>
                    <a:lnTo>
                      <a:pt x="280" y="3276"/>
                    </a:lnTo>
                    <a:lnTo>
                      <a:pt x="282" y="3278"/>
                    </a:lnTo>
                    <a:lnTo>
                      <a:pt x="284" y="3278"/>
                    </a:lnTo>
                    <a:close/>
                    <a:moveTo>
                      <a:pt x="304" y="3362"/>
                    </a:moveTo>
                    <a:lnTo>
                      <a:pt x="304" y="3362"/>
                    </a:lnTo>
                    <a:lnTo>
                      <a:pt x="304" y="3358"/>
                    </a:lnTo>
                    <a:lnTo>
                      <a:pt x="304" y="3356"/>
                    </a:lnTo>
                    <a:lnTo>
                      <a:pt x="306" y="3354"/>
                    </a:lnTo>
                    <a:lnTo>
                      <a:pt x="304" y="3352"/>
                    </a:lnTo>
                    <a:lnTo>
                      <a:pt x="302" y="3350"/>
                    </a:lnTo>
                    <a:lnTo>
                      <a:pt x="300" y="3350"/>
                    </a:lnTo>
                    <a:lnTo>
                      <a:pt x="294" y="3356"/>
                    </a:lnTo>
                    <a:lnTo>
                      <a:pt x="292" y="3360"/>
                    </a:lnTo>
                    <a:lnTo>
                      <a:pt x="292" y="3362"/>
                    </a:lnTo>
                    <a:lnTo>
                      <a:pt x="296" y="3368"/>
                    </a:lnTo>
                    <a:lnTo>
                      <a:pt x="298" y="3368"/>
                    </a:lnTo>
                    <a:lnTo>
                      <a:pt x="300" y="3368"/>
                    </a:lnTo>
                    <a:lnTo>
                      <a:pt x="302" y="3366"/>
                    </a:lnTo>
                    <a:lnTo>
                      <a:pt x="304" y="3362"/>
                    </a:lnTo>
                    <a:close/>
                    <a:moveTo>
                      <a:pt x="262" y="3320"/>
                    </a:moveTo>
                    <a:lnTo>
                      <a:pt x="262" y="3320"/>
                    </a:lnTo>
                    <a:lnTo>
                      <a:pt x="260" y="3330"/>
                    </a:lnTo>
                    <a:lnTo>
                      <a:pt x="258" y="3332"/>
                    </a:lnTo>
                    <a:lnTo>
                      <a:pt x="260" y="3330"/>
                    </a:lnTo>
                    <a:lnTo>
                      <a:pt x="264" y="3328"/>
                    </a:lnTo>
                    <a:lnTo>
                      <a:pt x="268" y="3320"/>
                    </a:lnTo>
                    <a:lnTo>
                      <a:pt x="268" y="3316"/>
                    </a:lnTo>
                    <a:lnTo>
                      <a:pt x="266" y="3314"/>
                    </a:lnTo>
                    <a:lnTo>
                      <a:pt x="264" y="3314"/>
                    </a:lnTo>
                    <a:lnTo>
                      <a:pt x="262" y="3320"/>
                    </a:lnTo>
                    <a:close/>
                    <a:moveTo>
                      <a:pt x="276" y="3112"/>
                    </a:moveTo>
                    <a:lnTo>
                      <a:pt x="276" y="3112"/>
                    </a:lnTo>
                    <a:lnTo>
                      <a:pt x="286" y="3114"/>
                    </a:lnTo>
                    <a:lnTo>
                      <a:pt x="288" y="3114"/>
                    </a:lnTo>
                    <a:lnTo>
                      <a:pt x="290" y="3112"/>
                    </a:lnTo>
                    <a:lnTo>
                      <a:pt x="284" y="3110"/>
                    </a:lnTo>
                    <a:lnTo>
                      <a:pt x="276" y="3102"/>
                    </a:lnTo>
                    <a:lnTo>
                      <a:pt x="270" y="3096"/>
                    </a:lnTo>
                    <a:lnTo>
                      <a:pt x="270" y="3098"/>
                    </a:lnTo>
                    <a:lnTo>
                      <a:pt x="270" y="3102"/>
                    </a:lnTo>
                    <a:lnTo>
                      <a:pt x="272" y="3108"/>
                    </a:lnTo>
                    <a:lnTo>
                      <a:pt x="276" y="3112"/>
                    </a:lnTo>
                    <a:close/>
                    <a:moveTo>
                      <a:pt x="274" y="3270"/>
                    </a:moveTo>
                    <a:lnTo>
                      <a:pt x="274" y="3270"/>
                    </a:lnTo>
                    <a:lnTo>
                      <a:pt x="272" y="3270"/>
                    </a:lnTo>
                    <a:lnTo>
                      <a:pt x="270" y="3272"/>
                    </a:lnTo>
                    <a:lnTo>
                      <a:pt x="270" y="3274"/>
                    </a:lnTo>
                    <a:lnTo>
                      <a:pt x="272" y="3276"/>
                    </a:lnTo>
                    <a:lnTo>
                      <a:pt x="274" y="3278"/>
                    </a:lnTo>
                    <a:lnTo>
                      <a:pt x="276" y="3276"/>
                    </a:lnTo>
                    <a:lnTo>
                      <a:pt x="276" y="3272"/>
                    </a:lnTo>
                    <a:lnTo>
                      <a:pt x="274" y="3270"/>
                    </a:lnTo>
                    <a:close/>
                    <a:moveTo>
                      <a:pt x="246" y="3090"/>
                    </a:moveTo>
                    <a:lnTo>
                      <a:pt x="246" y="3090"/>
                    </a:lnTo>
                    <a:lnTo>
                      <a:pt x="250" y="3090"/>
                    </a:lnTo>
                    <a:lnTo>
                      <a:pt x="252" y="3090"/>
                    </a:lnTo>
                    <a:lnTo>
                      <a:pt x="254" y="3092"/>
                    </a:lnTo>
                    <a:lnTo>
                      <a:pt x="258" y="3092"/>
                    </a:lnTo>
                    <a:lnTo>
                      <a:pt x="260" y="3090"/>
                    </a:lnTo>
                    <a:lnTo>
                      <a:pt x="260" y="3084"/>
                    </a:lnTo>
                    <a:lnTo>
                      <a:pt x="260" y="3080"/>
                    </a:lnTo>
                    <a:lnTo>
                      <a:pt x="260" y="3076"/>
                    </a:lnTo>
                    <a:lnTo>
                      <a:pt x="258" y="3078"/>
                    </a:lnTo>
                    <a:lnTo>
                      <a:pt x="256" y="3080"/>
                    </a:lnTo>
                    <a:lnTo>
                      <a:pt x="252" y="3084"/>
                    </a:lnTo>
                    <a:lnTo>
                      <a:pt x="248" y="3086"/>
                    </a:lnTo>
                    <a:lnTo>
                      <a:pt x="244" y="3086"/>
                    </a:lnTo>
                    <a:lnTo>
                      <a:pt x="242" y="3088"/>
                    </a:lnTo>
                    <a:lnTo>
                      <a:pt x="242" y="3090"/>
                    </a:lnTo>
                    <a:lnTo>
                      <a:pt x="246" y="3090"/>
                    </a:lnTo>
                    <a:close/>
                    <a:moveTo>
                      <a:pt x="248" y="3074"/>
                    </a:moveTo>
                    <a:lnTo>
                      <a:pt x="248" y="3074"/>
                    </a:lnTo>
                    <a:lnTo>
                      <a:pt x="246" y="3072"/>
                    </a:lnTo>
                    <a:lnTo>
                      <a:pt x="244" y="3072"/>
                    </a:lnTo>
                    <a:lnTo>
                      <a:pt x="242" y="3074"/>
                    </a:lnTo>
                    <a:lnTo>
                      <a:pt x="244" y="3078"/>
                    </a:lnTo>
                    <a:lnTo>
                      <a:pt x="246" y="3080"/>
                    </a:lnTo>
                    <a:lnTo>
                      <a:pt x="248" y="3078"/>
                    </a:lnTo>
                    <a:lnTo>
                      <a:pt x="250" y="3076"/>
                    </a:lnTo>
                    <a:lnTo>
                      <a:pt x="248" y="3074"/>
                    </a:lnTo>
                    <a:close/>
                    <a:moveTo>
                      <a:pt x="252" y="3118"/>
                    </a:moveTo>
                    <a:lnTo>
                      <a:pt x="252" y="3118"/>
                    </a:lnTo>
                    <a:lnTo>
                      <a:pt x="252" y="3120"/>
                    </a:lnTo>
                    <a:lnTo>
                      <a:pt x="254" y="3122"/>
                    </a:lnTo>
                    <a:lnTo>
                      <a:pt x="266" y="3128"/>
                    </a:lnTo>
                    <a:lnTo>
                      <a:pt x="272" y="3128"/>
                    </a:lnTo>
                    <a:lnTo>
                      <a:pt x="274" y="3124"/>
                    </a:lnTo>
                    <a:lnTo>
                      <a:pt x="272" y="3124"/>
                    </a:lnTo>
                    <a:lnTo>
                      <a:pt x="270" y="3122"/>
                    </a:lnTo>
                    <a:lnTo>
                      <a:pt x="268" y="3118"/>
                    </a:lnTo>
                    <a:lnTo>
                      <a:pt x="270" y="3116"/>
                    </a:lnTo>
                    <a:lnTo>
                      <a:pt x="270" y="3114"/>
                    </a:lnTo>
                    <a:lnTo>
                      <a:pt x="270" y="3108"/>
                    </a:lnTo>
                    <a:lnTo>
                      <a:pt x="266" y="3100"/>
                    </a:lnTo>
                    <a:lnTo>
                      <a:pt x="264" y="3098"/>
                    </a:lnTo>
                    <a:lnTo>
                      <a:pt x="262" y="3102"/>
                    </a:lnTo>
                    <a:lnTo>
                      <a:pt x="262" y="3106"/>
                    </a:lnTo>
                    <a:lnTo>
                      <a:pt x="262" y="3108"/>
                    </a:lnTo>
                    <a:lnTo>
                      <a:pt x="262" y="3114"/>
                    </a:lnTo>
                    <a:lnTo>
                      <a:pt x="262" y="3116"/>
                    </a:lnTo>
                    <a:lnTo>
                      <a:pt x="260" y="3114"/>
                    </a:lnTo>
                    <a:lnTo>
                      <a:pt x="258" y="3114"/>
                    </a:lnTo>
                    <a:lnTo>
                      <a:pt x="252" y="3118"/>
                    </a:lnTo>
                    <a:close/>
                    <a:moveTo>
                      <a:pt x="246" y="3228"/>
                    </a:moveTo>
                    <a:lnTo>
                      <a:pt x="246" y="3228"/>
                    </a:lnTo>
                    <a:lnTo>
                      <a:pt x="248" y="3228"/>
                    </a:lnTo>
                    <a:lnTo>
                      <a:pt x="250" y="3228"/>
                    </a:lnTo>
                    <a:lnTo>
                      <a:pt x="252" y="3228"/>
                    </a:lnTo>
                    <a:lnTo>
                      <a:pt x="254" y="3228"/>
                    </a:lnTo>
                    <a:lnTo>
                      <a:pt x="256" y="3224"/>
                    </a:lnTo>
                    <a:lnTo>
                      <a:pt x="256" y="3222"/>
                    </a:lnTo>
                    <a:lnTo>
                      <a:pt x="258" y="3218"/>
                    </a:lnTo>
                    <a:lnTo>
                      <a:pt x="262" y="3216"/>
                    </a:lnTo>
                    <a:lnTo>
                      <a:pt x="262" y="3214"/>
                    </a:lnTo>
                    <a:lnTo>
                      <a:pt x="260" y="3214"/>
                    </a:lnTo>
                    <a:lnTo>
                      <a:pt x="256" y="3216"/>
                    </a:lnTo>
                    <a:lnTo>
                      <a:pt x="254" y="3216"/>
                    </a:lnTo>
                    <a:lnTo>
                      <a:pt x="254" y="3214"/>
                    </a:lnTo>
                    <a:lnTo>
                      <a:pt x="254" y="3212"/>
                    </a:lnTo>
                    <a:lnTo>
                      <a:pt x="252" y="3212"/>
                    </a:lnTo>
                    <a:lnTo>
                      <a:pt x="248" y="3210"/>
                    </a:lnTo>
                    <a:lnTo>
                      <a:pt x="246" y="3210"/>
                    </a:lnTo>
                    <a:lnTo>
                      <a:pt x="242" y="3208"/>
                    </a:lnTo>
                    <a:lnTo>
                      <a:pt x="238" y="3208"/>
                    </a:lnTo>
                    <a:lnTo>
                      <a:pt x="236" y="3208"/>
                    </a:lnTo>
                    <a:lnTo>
                      <a:pt x="236" y="3210"/>
                    </a:lnTo>
                    <a:lnTo>
                      <a:pt x="240" y="3212"/>
                    </a:lnTo>
                    <a:lnTo>
                      <a:pt x="244" y="3216"/>
                    </a:lnTo>
                    <a:lnTo>
                      <a:pt x="244" y="3218"/>
                    </a:lnTo>
                    <a:lnTo>
                      <a:pt x="242" y="3218"/>
                    </a:lnTo>
                    <a:lnTo>
                      <a:pt x="240" y="3218"/>
                    </a:lnTo>
                    <a:lnTo>
                      <a:pt x="236" y="3218"/>
                    </a:lnTo>
                    <a:lnTo>
                      <a:pt x="232" y="3222"/>
                    </a:lnTo>
                    <a:lnTo>
                      <a:pt x="232" y="3224"/>
                    </a:lnTo>
                    <a:lnTo>
                      <a:pt x="234" y="3226"/>
                    </a:lnTo>
                    <a:lnTo>
                      <a:pt x="238" y="3226"/>
                    </a:lnTo>
                    <a:lnTo>
                      <a:pt x="242" y="3226"/>
                    </a:lnTo>
                    <a:lnTo>
                      <a:pt x="240" y="3230"/>
                    </a:lnTo>
                    <a:lnTo>
                      <a:pt x="240" y="3232"/>
                    </a:lnTo>
                    <a:lnTo>
                      <a:pt x="242" y="3232"/>
                    </a:lnTo>
                    <a:lnTo>
                      <a:pt x="246" y="3228"/>
                    </a:lnTo>
                    <a:close/>
                    <a:moveTo>
                      <a:pt x="256" y="3248"/>
                    </a:moveTo>
                    <a:lnTo>
                      <a:pt x="256" y="3248"/>
                    </a:lnTo>
                    <a:lnTo>
                      <a:pt x="254" y="3250"/>
                    </a:lnTo>
                    <a:lnTo>
                      <a:pt x="254" y="3252"/>
                    </a:lnTo>
                    <a:lnTo>
                      <a:pt x="258" y="3256"/>
                    </a:lnTo>
                    <a:lnTo>
                      <a:pt x="262" y="3258"/>
                    </a:lnTo>
                    <a:lnTo>
                      <a:pt x="264" y="3258"/>
                    </a:lnTo>
                    <a:lnTo>
                      <a:pt x="264" y="3256"/>
                    </a:lnTo>
                    <a:lnTo>
                      <a:pt x="262" y="3252"/>
                    </a:lnTo>
                    <a:lnTo>
                      <a:pt x="260" y="3248"/>
                    </a:lnTo>
                    <a:lnTo>
                      <a:pt x="258" y="3248"/>
                    </a:lnTo>
                    <a:lnTo>
                      <a:pt x="256" y="3248"/>
                    </a:lnTo>
                    <a:close/>
                    <a:moveTo>
                      <a:pt x="254" y="3160"/>
                    </a:moveTo>
                    <a:lnTo>
                      <a:pt x="254" y="3160"/>
                    </a:lnTo>
                    <a:lnTo>
                      <a:pt x="256" y="3160"/>
                    </a:lnTo>
                    <a:lnTo>
                      <a:pt x="256" y="3154"/>
                    </a:lnTo>
                    <a:lnTo>
                      <a:pt x="254" y="3150"/>
                    </a:lnTo>
                    <a:lnTo>
                      <a:pt x="250" y="3150"/>
                    </a:lnTo>
                    <a:lnTo>
                      <a:pt x="246" y="3152"/>
                    </a:lnTo>
                    <a:lnTo>
                      <a:pt x="242" y="3154"/>
                    </a:lnTo>
                    <a:lnTo>
                      <a:pt x="242" y="3156"/>
                    </a:lnTo>
                    <a:lnTo>
                      <a:pt x="246" y="3156"/>
                    </a:lnTo>
                    <a:lnTo>
                      <a:pt x="248" y="3158"/>
                    </a:lnTo>
                    <a:lnTo>
                      <a:pt x="254" y="3160"/>
                    </a:lnTo>
                    <a:close/>
                    <a:moveTo>
                      <a:pt x="248" y="3146"/>
                    </a:moveTo>
                    <a:lnTo>
                      <a:pt x="248" y="3146"/>
                    </a:lnTo>
                    <a:lnTo>
                      <a:pt x="250" y="3144"/>
                    </a:lnTo>
                    <a:lnTo>
                      <a:pt x="250" y="3142"/>
                    </a:lnTo>
                    <a:lnTo>
                      <a:pt x="244" y="3136"/>
                    </a:lnTo>
                    <a:lnTo>
                      <a:pt x="242" y="3136"/>
                    </a:lnTo>
                    <a:lnTo>
                      <a:pt x="244" y="3142"/>
                    </a:lnTo>
                    <a:lnTo>
                      <a:pt x="246" y="3146"/>
                    </a:lnTo>
                    <a:lnTo>
                      <a:pt x="248" y="3146"/>
                    </a:lnTo>
                    <a:close/>
                    <a:moveTo>
                      <a:pt x="282" y="3246"/>
                    </a:moveTo>
                    <a:lnTo>
                      <a:pt x="282" y="3246"/>
                    </a:lnTo>
                    <a:lnTo>
                      <a:pt x="280" y="3242"/>
                    </a:lnTo>
                    <a:lnTo>
                      <a:pt x="278" y="3238"/>
                    </a:lnTo>
                    <a:lnTo>
                      <a:pt x="278" y="3236"/>
                    </a:lnTo>
                    <a:lnTo>
                      <a:pt x="276" y="3234"/>
                    </a:lnTo>
                    <a:lnTo>
                      <a:pt x="272" y="3232"/>
                    </a:lnTo>
                    <a:lnTo>
                      <a:pt x="270" y="3232"/>
                    </a:lnTo>
                    <a:lnTo>
                      <a:pt x="270" y="3234"/>
                    </a:lnTo>
                    <a:lnTo>
                      <a:pt x="272" y="3238"/>
                    </a:lnTo>
                    <a:lnTo>
                      <a:pt x="274" y="3240"/>
                    </a:lnTo>
                    <a:lnTo>
                      <a:pt x="272" y="3242"/>
                    </a:lnTo>
                    <a:lnTo>
                      <a:pt x="272" y="3244"/>
                    </a:lnTo>
                    <a:lnTo>
                      <a:pt x="276" y="3252"/>
                    </a:lnTo>
                    <a:lnTo>
                      <a:pt x="280" y="3256"/>
                    </a:lnTo>
                    <a:lnTo>
                      <a:pt x="284" y="3256"/>
                    </a:lnTo>
                    <a:lnTo>
                      <a:pt x="286" y="3254"/>
                    </a:lnTo>
                    <a:lnTo>
                      <a:pt x="286" y="3252"/>
                    </a:lnTo>
                    <a:lnTo>
                      <a:pt x="282" y="3246"/>
                    </a:lnTo>
                    <a:close/>
                    <a:moveTo>
                      <a:pt x="234" y="3130"/>
                    </a:moveTo>
                    <a:lnTo>
                      <a:pt x="234" y="3130"/>
                    </a:lnTo>
                    <a:lnTo>
                      <a:pt x="228" y="3130"/>
                    </a:lnTo>
                    <a:lnTo>
                      <a:pt x="226" y="3132"/>
                    </a:lnTo>
                    <a:lnTo>
                      <a:pt x="226" y="3134"/>
                    </a:lnTo>
                    <a:lnTo>
                      <a:pt x="228" y="3134"/>
                    </a:lnTo>
                    <a:lnTo>
                      <a:pt x="236" y="3132"/>
                    </a:lnTo>
                    <a:lnTo>
                      <a:pt x="240" y="3132"/>
                    </a:lnTo>
                    <a:lnTo>
                      <a:pt x="240" y="3130"/>
                    </a:lnTo>
                    <a:lnTo>
                      <a:pt x="238" y="3128"/>
                    </a:lnTo>
                    <a:lnTo>
                      <a:pt x="234" y="3130"/>
                    </a:lnTo>
                    <a:close/>
                    <a:moveTo>
                      <a:pt x="224" y="3120"/>
                    </a:moveTo>
                    <a:lnTo>
                      <a:pt x="224" y="3120"/>
                    </a:lnTo>
                    <a:lnTo>
                      <a:pt x="226" y="3124"/>
                    </a:lnTo>
                    <a:lnTo>
                      <a:pt x="228" y="3126"/>
                    </a:lnTo>
                    <a:lnTo>
                      <a:pt x="230" y="3128"/>
                    </a:lnTo>
                    <a:lnTo>
                      <a:pt x="236" y="3126"/>
                    </a:lnTo>
                    <a:lnTo>
                      <a:pt x="238" y="3124"/>
                    </a:lnTo>
                    <a:lnTo>
                      <a:pt x="236" y="3120"/>
                    </a:lnTo>
                    <a:lnTo>
                      <a:pt x="236" y="3116"/>
                    </a:lnTo>
                    <a:lnTo>
                      <a:pt x="234" y="3114"/>
                    </a:lnTo>
                    <a:lnTo>
                      <a:pt x="230" y="3116"/>
                    </a:lnTo>
                    <a:lnTo>
                      <a:pt x="228" y="3116"/>
                    </a:lnTo>
                    <a:lnTo>
                      <a:pt x="226" y="3116"/>
                    </a:lnTo>
                    <a:lnTo>
                      <a:pt x="224" y="3120"/>
                    </a:lnTo>
                    <a:close/>
                    <a:moveTo>
                      <a:pt x="232" y="3160"/>
                    </a:moveTo>
                    <a:lnTo>
                      <a:pt x="232" y="3160"/>
                    </a:lnTo>
                    <a:lnTo>
                      <a:pt x="234" y="3158"/>
                    </a:lnTo>
                    <a:lnTo>
                      <a:pt x="236" y="3156"/>
                    </a:lnTo>
                    <a:lnTo>
                      <a:pt x="238" y="3154"/>
                    </a:lnTo>
                    <a:lnTo>
                      <a:pt x="238" y="3152"/>
                    </a:lnTo>
                    <a:lnTo>
                      <a:pt x="236" y="3148"/>
                    </a:lnTo>
                    <a:lnTo>
                      <a:pt x="236" y="3150"/>
                    </a:lnTo>
                    <a:lnTo>
                      <a:pt x="234" y="3152"/>
                    </a:lnTo>
                    <a:lnTo>
                      <a:pt x="230" y="3154"/>
                    </a:lnTo>
                    <a:lnTo>
                      <a:pt x="228" y="3156"/>
                    </a:lnTo>
                    <a:lnTo>
                      <a:pt x="226" y="3158"/>
                    </a:lnTo>
                    <a:lnTo>
                      <a:pt x="226" y="3160"/>
                    </a:lnTo>
                    <a:lnTo>
                      <a:pt x="228" y="3162"/>
                    </a:lnTo>
                    <a:lnTo>
                      <a:pt x="232" y="3164"/>
                    </a:lnTo>
                    <a:lnTo>
                      <a:pt x="232" y="3160"/>
                    </a:lnTo>
                    <a:close/>
                    <a:moveTo>
                      <a:pt x="290" y="3322"/>
                    </a:moveTo>
                    <a:lnTo>
                      <a:pt x="290" y="3322"/>
                    </a:lnTo>
                    <a:lnTo>
                      <a:pt x="290" y="3324"/>
                    </a:lnTo>
                    <a:lnTo>
                      <a:pt x="292" y="3326"/>
                    </a:lnTo>
                    <a:lnTo>
                      <a:pt x="300" y="3334"/>
                    </a:lnTo>
                    <a:lnTo>
                      <a:pt x="304" y="3338"/>
                    </a:lnTo>
                    <a:lnTo>
                      <a:pt x="302" y="3332"/>
                    </a:lnTo>
                    <a:lnTo>
                      <a:pt x="296" y="3324"/>
                    </a:lnTo>
                    <a:lnTo>
                      <a:pt x="292" y="3322"/>
                    </a:lnTo>
                    <a:lnTo>
                      <a:pt x="290" y="3322"/>
                    </a:lnTo>
                    <a:close/>
                    <a:moveTo>
                      <a:pt x="246" y="3094"/>
                    </a:moveTo>
                    <a:lnTo>
                      <a:pt x="246" y="3094"/>
                    </a:lnTo>
                    <a:lnTo>
                      <a:pt x="244" y="3094"/>
                    </a:lnTo>
                    <a:lnTo>
                      <a:pt x="242" y="3094"/>
                    </a:lnTo>
                    <a:lnTo>
                      <a:pt x="242" y="3098"/>
                    </a:lnTo>
                    <a:lnTo>
                      <a:pt x="250" y="3112"/>
                    </a:lnTo>
                    <a:lnTo>
                      <a:pt x="252" y="3114"/>
                    </a:lnTo>
                    <a:lnTo>
                      <a:pt x="254" y="3112"/>
                    </a:lnTo>
                    <a:lnTo>
                      <a:pt x="256" y="3110"/>
                    </a:lnTo>
                    <a:lnTo>
                      <a:pt x="258" y="3110"/>
                    </a:lnTo>
                    <a:lnTo>
                      <a:pt x="258" y="3108"/>
                    </a:lnTo>
                    <a:lnTo>
                      <a:pt x="258" y="3102"/>
                    </a:lnTo>
                    <a:lnTo>
                      <a:pt x="258" y="3098"/>
                    </a:lnTo>
                    <a:lnTo>
                      <a:pt x="256" y="3096"/>
                    </a:lnTo>
                    <a:lnTo>
                      <a:pt x="246" y="3094"/>
                    </a:lnTo>
                    <a:close/>
                    <a:moveTo>
                      <a:pt x="294" y="3282"/>
                    </a:moveTo>
                    <a:lnTo>
                      <a:pt x="294" y="3282"/>
                    </a:lnTo>
                    <a:lnTo>
                      <a:pt x="294" y="3280"/>
                    </a:lnTo>
                    <a:lnTo>
                      <a:pt x="290" y="3278"/>
                    </a:lnTo>
                    <a:lnTo>
                      <a:pt x="288" y="3280"/>
                    </a:lnTo>
                    <a:lnTo>
                      <a:pt x="288" y="3284"/>
                    </a:lnTo>
                    <a:lnTo>
                      <a:pt x="290" y="3286"/>
                    </a:lnTo>
                    <a:lnTo>
                      <a:pt x="292" y="3286"/>
                    </a:lnTo>
                    <a:lnTo>
                      <a:pt x="294" y="3284"/>
                    </a:lnTo>
                    <a:lnTo>
                      <a:pt x="294" y="3282"/>
                    </a:lnTo>
                    <a:close/>
                    <a:moveTo>
                      <a:pt x="284" y="3284"/>
                    </a:moveTo>
                    <a:lnTo>
                      <a:pt x="284" y="3284"/>
                    </a:lnTo>
                    <a:lnTo>
                      <a:pt x="282" y="3284"/>
                    </a:lnTo>
                    <a:lnTo>
                      <a:pt x="282" y="3286"/>
                    </a:lnTo>
                    <a:lnTo>
                      <a:pt x="282" y="3288"/>
                    </a:lnTo>
                    <a:lnTo>
                      <a:pt x="286" y="3292"/>
                    </a:lnTo>
                    <a:lnTo>
                      <a:pt x="286" y="3288"/>
                    </a:lnTo>
                    <a:lnTo>
                      <a:pt x="286" y="3286"/>
                    </a:lnTo>
                    <a:lnTo>
                      <a:pt x="284" y="3284"/>
                    </a:lnTo>
                    <a:close/>
                    <a:moveTo>
                      <a:pt x="294" y="3312"/>
                    </a:moveTo>
                    <a:lnTo>
                      <a:pt x="294" y="3312"/>
                    </a:lnTo>
                    <a:lnTo>
                      <a:pt x="294" y="3310"/>
                    </a:lnTo>
                    <a:lnTo>
                      <a:pt x="294" y="3306"/>
                    </a:lnTo>
                    <a:lnTo>
                      <a:pt x="290" y="3298"/>
                    </a:lnTo>
                    <a:lnTo>
                      <a:pt x="288" y="3296"/>
                    </a:lnTo>
                    <a:lnTo>
                      <a:pt x="288" y="3298"/>
                    </a:lnTo>
                    <a:lnTo>
                      <a:pt x="288" y="3302"/>
                    </a:lnTo>
                    <a:lnTo>
                      <a:pt x="286" y="3306"/>
                    </a:lnTo>
                    <a:lnTo>
                      <a:pt x="284" y="3308"/>
                    </a:lnTo>
                    <a:lnTo>
                      <a:pt x="286" y="3312"/>
                    </a:lnTo>
                    <a:lnTo>
                      <a:pt x="290" y="3314"/>
                    </a:lnTo>
                    <a:lnTo>
                      <a:pt x="294" y="3312"/>
                    </a:lnTo>
                    <a:close/>
                    <a:moveTo>
                      <a:pt x="240" y="3200"/>
                    </a:moveTo>
                    <a:lnTo>
                      <a:pt x="240" y="3200"/>
                    </a:lnTo>
                    <a:lnTo>
                      <a:pt x="242" y="3200"/>
                    </a:lnTo>
                    <a:lnTo>
                      <a:pt x="242" y="3192"/>
                    </a:lnTo>
                    <a:lnTo>
                      <a:pt x="238" y="3184"/>
                    </a:lnTo>
                    <a:lnTo>
                      <a:pt x="236" y="3184"/>
                    </a:lnTo>
                    <a:lnTo>
                      <a:pt x="234" y="3184"/>
                    </a:lnTo>
                    <a:lnTo>
                      <a:pt x="230" y="3184"/>
                    </a:lnTo>
                    <a:lnTo>
                      <a:pt x="230" y="3186"/>
                    </a:lnTo>
                    <a:lnTo>
                      <a:pt x="230" y="3196"/>
                    </a:lnTo>
                    <a:lnTo>
                      <a:pt x="236" y="3194"/>
                    </a:lnTo>
                    <a:lnTo>
                      <a:pt x="238" y="3192"/>
                    </a:lnTo>
                    <a:lnTo>
                      <a:pt x="238" y="3194"/>
                    </a:lnTo>
                    <a:lnTo>
                      <a:pt x="238" y="3198"/>
                    </a:lnTo>
                    <a:lnTo>
                      <a:pt x="240" y="3200"/>
                    </a:lnTo>
                    <a:close/>
                    <a:moveTo>
                      <a:pt x="236" y="3146"/>
                    </a:moveTo>
                    <a:lnTo>
                      <a:pt x="236" y="3146"/>
                    </a:lnTo>
                    <a:lnTo>
                      <a:pt x="238" y="3146"/>
                    </a:lnTo>
                    <a:lnTo>
                      <a:pt x="240" y="3148"/>
                    </a:lnTo>
                    <a:lnTo>
                      <a:pt x="242" y="3148"/>
                    </a:lnTo>
                    <a:lnTo>
                      <a:pt x="242" y="3146"/>
                    </a:lnTo>
                    <a:lnTo>
                      <a:pt x="240" y="3142"/>
                    </a:lnTo>
                    <a:lnTo>
                      <a:pt x="236" y="3138"/>
                    </a:lnTo>
                    <a:lnTo>
                      <a:pt x="232" y="3138"/>
                    </a:lnTo>
                    <a:lnTo>
                      <a:pt x="228" y="3138"/>
                    </a:lnTo>
                    <a:lnTo>
                      <a:pt x="224" y="3140"/>
                    </a:lnTo>
                    <a:lnTo>
                      <a:pt x="224" y="3144"/>
                    </a:lnTo>
                    <a:lnTo>
                      <a:pt x="226" y="3146"/>
                    </a:lnTo>
                    <a:lnTo>
                      <a:pt x="230" y="3146"/>
                    </a:lnTo>
                    <a:lnTo>
                      <a:pt x="236" y="3146"/>
                    </a:lnTo>
                    <a:close/>
                    <a:moveTo>
                      <a:pt x="292" y="2928"/>
                    </a:moveTo>
                    <a:lnTo>
                      <a:pt x="292" y="2928"/>
                    </a:lnTo>
                    <a:lnTo>
                      <a:pt x="294" y="2930"/>
                    </a:lnTo>
                    <a:lnTo>
                      <a:pt x="296" y="2930"/>
                    </a:lnTo>
                    <a:lnTo>
                      <a:pt x="298" y="2930"/>
                    </a:lnTo>
                    <a:lnTo>
                      <a:pt x="302" y="2930"/>
                    </a:lnTo>
                    <a:lnTo>
                      <a:pt x="304" y="2930"/>
                    </a:lnTo>
                    <a:lnTo>
                      <a:pt x="306" y="2928"/>
                    </a:lnTo>
                    <a:lnTo>
                      <a:pt x="302" y="2918"/>
                    </a:lnTo>
                    <a:lnTo>
                      <a:pt x="300" y="2916"/>
                    </a:lnTo>
                    <a:lnTo>
                      <a:pt x="298" y="2916"/>
                    </a:lnTo>
                    <a:lnTo>
                      <a:pt x="294" y="2918"/>
                    </a:lnTo>
                    <a:lnTo>
                      <a:pt x="290" y="2918"/>
                    </a:lnTo>
                    <a:lnTo>
                      <a:pt x="286" y="2918"/>
                    </a:lnTo>
                    <a:lnTo>
                      <a:pt x="284" y="2920"/>
                    </a:lnTo>
                    <a:lnTo>
                      <a:pt x="284" y="2922"/>
                    </a:lnTo>
                    <a:lnTo>
                      <a:pt x="288" y="2924"/>
                    </a:lnTo>
                    <a:lnTo>
                      <a:pt x="290" y="2924"/>
                    </a:lnTo>
                    <a:lnTo>
                      <a:pt x="292" y="2928"/>
                    </a:lnTo>
                    <a:close/>
                    <a:moveTo>
                      <a:pt x="294" y="2944"/>
                    </a:moveTo>
                    <a:lnTo>
                      <a:pt x="294" y="2944"/>
                    </a:lnTo>
                    <a:lnTo>
                      <a:pt x="296" y="2944"/>
                    </a:lnTo>
                    <a:lnTo>
                      <a:pt x="298" y="2942"/>
                    </a:lnTo>
                    <a:lnTo>
                      <a:pt x="300" y="2940"/>
                    </a:lnTo>
                    <a:lnTo>
                      <a:pt x="298" y="2940"/>
                    </a:lnTo>
                    <a:lnTo>
                      <a:pt x="292" y="2940"/>
                    </a:lnTo>
                    <a:lnTo>
                      <a:pt x="290" y="2940"/>
                    </a:lnTo>
                    <a:lnTo>
                      <a:pt x="290" y="2942"/>
                    </a:lnTo>
                    <a:lnTo>
                      <a:pt x="288" y="2944"/>
                    </a:lnTo>
                    <a:lnTo>
                      <a:pt x="290" y="2944"/>
                    </a:lnTo>
                    <a:lnTo>
                      <a:pt x="294" y="2944"/>
                    </a:lnTo>
                    <a:close/>
                    <a:moveTo>
                      <a:pt x="278" y="2914"/>
                    </a:moveTo>
                    <a:lnTo>
                      <a:pt x="278" y="2914"/>
                    </a:lnTo>
                    <a:lnTo>
                      <a:pt x="278" y="2916"/>
                    </a:lnTo>
                    <a:lnTo>
                      <a:pt x="282" y="2916"/>
                    </a:lnTo>
                    <a:lnTo>
                      <a:pt x="286" y="2914"/>
                    </a:lnTo>
                    <a:lnTo>
                      <a:pt x="292" y="2914"/>
                    </a:lnTo>
                    <a:lnTo>
                      <a:pt x="294" y="2914"/>
                    </a:lnTo>
                    <a:lnTo>
                      <a:pt x="294" y="2912"/>
                    </a:lnTo>
                    <a:lnTo>
                      <a:pt x="288" y="2908"/>
                    </a:lnTo>
                    <a:lnTo>
                      <a:pt x="286" y="2908"/>
                    </a:lnTo>
                    <a:lnTo>
                      <a:pt x="282" y="2908"/>
                    </a:lnTo>
                    <a:lnTo>
                      <a:pt x="278" y="2914"/>
                    </a:lnTo>
                    <a:close/>
                    <a:moveTo>
                      <a:pt x="276" y="2888"/>
                    </a:moveTo>
                    <a:lnTo>
                      <a:pt x="276" y="2888"/>
                    </a:lnTo>
                    <a:lnTo>
                      <a:pt x="280" y="2886"/>
                    </a:lnTo>
                    <a:lnTo>
                      <a:pt x="282" y="2884"/>
                    </a:lnTo>
                    <a:lnTo>
                      <a:pt x="282" y="2882"/>
                    </a:lnTo>
                    <a:lnTo>
                      <a:pt x="282" y="2880"/>
                    </a:lnTo>
                    <a:lnTo>
                      <a:pt x="278" y="2880"/>
                    </a:lnTo>
                    <a:lnTo>
                      <a:pt x="272" y="2884"/>
                    </a:lnTo>
                    <a:lnTo>
                      <a:pt x="270" y="2884"/>
                    </a:lnTo>
                    <a:lnTo>
                      <a:pt x="270" y="2886"/>
                    </a:lnTo>
                    <a:lnTo>
                      <a:pt x="272" y="2888"/>
                    </a:lnTo>
                    <a:lnTo>
                      <a:pt x="276" y="2888"/>
                    </a:lnTo>
                    <a:close/>
                    <a:moveTo>
                      <a:pt x="282" y="2902"/>
                    </a:moveTo>
                    <a:lnTo>
                      <a:pt x="282" y="2902"/>
                    </a:lnTo>
                    <a:lnTo>
                      <a:pt x="284" y="2902"/>
                    </a:lnTo>
                    <a:lnTo>
                      <a:pt x="290" y="2900"/>
                    </a:lnTo>
                    <a:lnTo>
                      <a:pt x="296" y="2898"/>
                    </a:lnTo>
                    <a:lnTo>
                      <a:pt x="296" y="2896"/>
                    </a:lnTo>
                    <a:lnTo>
                      <a:pt x="294" y="2894"/>
                    </a:lnTo>
                    <a:lnTo>
                      <a:pt x="292" y="2894"/>
                    </a:lnTo>
                    <a:lnTo>
                      <a:pt x="282" y="2894"/>
                    </a:lnTo>
                    <a:lnTo>
                      <a:pt x="276" y="2894"/>
                    </a:lnTo>
                    <a:lnTo>
                      <a:pt x="276" y="2896"/>
                    </a:lnTo>
                    <a:lnTo>
                      <a:pt x="278" y="2900"/>
                    </a:lnTo>
                    <a:lnTo>
                      <a:pt x="282" y="2902"/>
                    </a:lnTo>
                    <a:close/>
                    <a:moveTo>
                      <a:pt x="296" y="2950"/>
                    </a:moveTo>
                    <a:lnTo>
                      <a:pt x="296" y="2950"/>
                    </a:lnTo>
                    <a:lnTo>
                      <a:pt x="294" y="2948"/>
                    </a:lnTo>
                    <a:lnTo>
                      <a:pt x="290" y="2950"/>
                    </a:lnTo>
                    <a:lnTo>
                      <a:pt x="290" y="2952"/>
                    </a:lnTo>
                    <a:lnTo>
                      <a:pt x="290" y="2954"/>
                    </a:lnTo>
                    <a:lnTo>
                      <a:pt x="292" y="2956"/>
                    </a:lnTo>
                    <a:lnTo>
                      <a:pt x="294" y="2954"/>
                    </a:lnTo>
                    <a:lnTo>
                      <a:pt x="296" y="2952"/>
                    </a:lnTo>
                    <a:lnTo>
                      <a:pt x="296" y="2950"/>
                    </a:lnTo>
                    <a:close/>
                    <a:moveTo>
                      <a:pt x="302" y="2888"/>
                    </a:moveTo>
                    <a:lnTo>
                      <a:pt x="302" y="2888"/>
                    </a:lnTo>
                    <a:lnTo>
                      <a:pt x="300" y="2890"/>
                    </a:lnTo>
                    <a:lnTo>
                      <a:pt x="300" y="2892"/>
                    </a:lnTo>
                    <a:lnTo>
                      <a:pt x="302" y="2898"/>
                    </a:lnTo>
                    <a:lnTo>
                      <a:pt x="304" y="2900"/>
                    </a:lnTo>
                    <a:lnTo>
                      <a:pt x="308" y="2898"/>
                    </a:lnTo>
                    <a:lnTo>
                      <a:pt x="310" y="2896"/>
                    </a:lnTo>
                    <a:lnTo>
                      <a:pt x="308" y="2894"/>
                    </a:lnTo>
                    <a:lnTo>
                      <a:pt x="306" y="2890"/>
                    </a:lnTo>
                    <a:lnTo>
                      <a:pt x="302" y="2888"/>
                    </a:lnTo>
                    <a:close/>
                    <a:moveTo>
                      <a:pt x="304" y="2856"/>
                    </a:moveTo>
                    <a:lnTo>
                      <a:pt x="304" y="2856"/>
                    </a:lnTo>
                    <a:lnTo>
                      <a:pt x="304" y="2858"/>
                    </a:lnTo>
                    <a:lnTo>
                      <a:pt x="304" y="2862"/>
                    </a:lnTo>
                    <a:lnTo>
                      <a:pt x="306" y="2864"/>
                    </a:lnTo>
                    <a:lnTo>
                      <a:pt x="308" y="2864"/>
                    </a:lnTo>
                    <a:lnTo>
                      <a:pt x="310" y="2862"/>
                    </a:lnTo>
                    <a:lnTo>
                      <a:pt x="308" y="2860"/>
                    </a:lnTo>
                    <a:lnTo>
                      <a:pt x="306" y="2856"/>
                    </a:lnTo>
                    <a:lnTo>
                      <a:pt x="304" y="2856"/>
                    </a:lnTo>
                    <a:close/>
                    <a:moveTo>
                      <a:pt x="300" y="2968"/>
                    </a:moveTo>
                    <a:lnTo>
                      <a:pt x="300" y="2968"/>
                    </a:lnTo>
                    <a:lnTo>
                      <a:pt x="304" y="2964"/>
                    </a:lnTo>
                    <a:lnTo>
                      <a:pt x="304" y="2962"/>
                    </a:lnTo>
                    <a:lnTo>
                      <a:pt x="304" y="2960"/>
                    </a:lnTo>
                    <a:lnTo>
                      <a:pt x="300" y="2962"/>
                    </a:lnTo>
                    <a:lnTo>
                      <a:pt x="298" y="2964"/>
                    </a:lnTo>
                    <a:lnTo>
                      <a:pt x="296" y="2968"/>
                    </a:lnTo>
                    <a:lnTo>
                      <a:pt x="296" y="2970"/>
                    </a:lnTo>
                    <a:lnTo>
                      <a:pt x="300" y="2968"/>
                    </a:lnTo>
                    <a:close/>
                    <a:moveTo>
                      <a:pt x="290" y="2888"/>
                    </a:moveTo>
                    <a:lnTo>
                      <a:pt x="290" y="2888"/>
                    </a:lnTo>
                    <a:lnTo>
                      <a:pt x="294" y="2888"/>
                    </a:lnTo>
                    <a:lnTo>
                      <a:pt x="294" y="2886"/>
                    </a:lnTo>
                    <a:lnTo>
                      <a:pt x="292" y="2884"/>
                    </a:lnTo>
                    <a:lnTo>
                      <a:pt x="290" y="2884"/>
                    </a:lnTo>
                    <a:lnTo>
                      <a:pt x="282" y="2888"/>
                    </a:lnTo>
                    <a:lnTo>
                      <a:pt x="280" y="2888"/>
                    </a:lnTo>
                    <a:lnTo>
                      <a:pt x="282" y="2890"/>
                    </a:lnTo>
                    <a:lnTo>
                      <a:pt x="290" y="2888"/>
                    </a:lnTo>
                    <a:close/>
                    <a:moveTo>
                      <a:pt x="250" y="2970"/>
                    </a:moveTo>
                    <a:lnTo>
                      <a:pt x="250" y="2970"/>
                    </a:lnTo>
                    <a:lnTo>
                      <a:pt x="250" y="2972"/>
                    </a:lnTo>
                    <a:lnTo>
                      <a:pt x="248" y="2974"/>
                    </a:lnTo>
                    <a:lnTo>
                      <a:pt x="248" y="2978"/>
                    </a:lnTo>
                    <a:lnTo>
                      <a:pt x="252" y="2980"/>
                    </a:lnTo>
                    <a:lnTo>
                      <a:pt x="254" y="2980"/>
                    </a:lnTo>
                    <a:lnTo>
                      <a:pt x="260" y="2974"/>
                    </a:lnTo>
                    <a:lnTo>
                      <a:pt x="262" y="2972"/>
                    </a:lnTo>
                    <a:lnTo>
                      <a:pt x="262" y="2968"/>
                    </a:lnTo>
                    <a:lnTo>
                      <a:pt x="262" y="2964"/>
                    </a:lnTo>
                    <a:lnTo>
                      <a:pt x="260" y="2962"/>
                    </a:lnTo>
                    <a:lnTo>
                      <a:pt x="256" y="2962"/>
                    </a:lnTo>
                    <a:lnTo>
                      <a:pt x="250" y="2966"/>
                    </a:lnTo>
                    <a:lnTo>
                      <a:pt x="248" y="2966"/>
                    </a:lnTo>
                    <a:lnTo>
                      <a:pt x="250" y="2970"/>
                    </a:lnTo>
                    <a:close/>
                    <a:moveTo>
                      <a:pt x="540" y="3562"/>
                    </a:moveTo>
                    <a:lnTo>
                      <a:pt x="540" y="3562"/>
                    </a:lnTo>
                    <a:lnTo>
                      <a:pt x="544" y="3562"/>
                    </a:lnTo>
                    <a:lnTo>
                      <a:pt x="548" y="3562"/>
                    </a:lnTo>
                    <a:lnTo>
                      <a:pt x="554" y="3560"/>
                    </a:lnTo>
                    <a:lnTo>
                      <a:pt x="554" y="3558"/>
                    </a:lnTo>
                    <a:lnTo>
                      <a:pt x="552" y="3558"/>
                    </a:lnTo>
                    <a:lnTo>
                      <a:pt x="546" y="3558"/>
                    </a:lnTo>
                    <a:lnTo>
                      <a:pt x="542" y="3560"/>
                    </a:lnTo>
                    <a:lnTo>
                      <a:pt x="540" y="3562"/>
                    </a:lnTo>
                    <a:close/>
                    <a:moveTo>
                      <a:pt x="560" y="3548"/>
                    </a:moveTo>
                    <a:lnTo>
                      <a:pt x="560" y="3548"/>
                    </a:lnTo>
                    <a:lnTo>
                      <a:pt x="558" y="3550"/>
                    </a:lnTo>
                    <a:lnTo>
                      <a:pt x="556" y="3548"/>
                    </a:lnTo>
                    <a:lnTo>
                      <a:pt x="554" y="3550"/>
                    </a:lnTo>
                    <a:lnTo>
                      <a:pt x="552" y="3552"/>
                    </a:lnTo>
                    <a:lnTo>
                      <a:pt x="554" y="3554"/>
                    </a:lnTo>
                    <a:lnTo>
                      <a:pt x="560" y="3556"/>
                    </a:lnTo>
                    <a:lnTo>
                      <a:pt x="562" y="3556"/>
                    </a:lnTo>
                    <a:lnTo>
                      <a:pt x="564" y="3556"/>
                    </a:lnTo>
                    <a:lnTo>
                      <a:pt x="562" y="3548"/>
                    </a:lnTo>
                    <a:lnTo>
                      <a:pt x="560" y="3544"/>
                    </a:lnTo>
                    <a:lnTo>
                      <a:pt x="560" y="3546"/>
                    </a:lnTo>
                    <a:lnTo>
                      <a:pt x="560" y="3548"/>
                    </a:lnTo>
                    <a:close/>
                    <a:moveTo>
                      <a:pt x="556" y="3506"/>
                    </a:moveTo>
                    <a:lnTo>
                      <a:pt x="556" y="3506"/>
                    </a:lnTo>
                    <a:lnTo>
                      <a:pt x="530" y="3504"/>
                    </a:lnTo>
                    <a:lnTo>
                      <a:pt x="522" y="3504"/>
                    </a:lnTo>
                    <a:lnTo>
                      <a:pt x="522" y="3506"/>
                    </a:lnTo>
                    <a:lnTo>
                      <a:pt x="526" y="3508"/>
                    </a:lnTo>
                    <a:lnTo>
                      <a:pt x="528" y="3510"/>
                    </a:lnTo>
                    <a:lnTo>
                      <a:pt x="528" y="3512"/>
                    </a:lnTo>
                    <a:lnTo>
                      <a:pt x="528" y="3516"/>
                    </a:lnTo>
                    <a:lnTo>
                      <a:pt x="530" y="3522"/>
                    </a:lnTo>
                    <a:lnTo>
                      <a:pt x="532" y="3524"/>
                    </a:lnTo>
                    <a:lnTo>
                      <a:pt x="536" y="3524"/>
                    </a:lnTo>
                    <a:lnTo>
                      <a:pt x="546" y="3524"/>
                    </a:lnTo>
                    <a:lnTo>
                      <a:pt x="550" y="3524"/>
                    </a:lnTo>
                    <a:lnTo>
                      <a:pt x="550" y="3522"/>
                    </a:lnTo>
                    <a:lnTo>
                      <a:pt x="550" y="3520"/>
                    </a:lnTo>
                    <a:lnTo>
                      <a:pt x="554" y="3518"/>
                    </a:lnTo>
                    <a:lnTo>
                      <a:pt x="556" y="3520"/>
                    </a:lnTo>
                    <a:lnTo>
                      <a:pt x="558" y="3524"/>
                    </a:lnTo>
                    <a:lnTo>
                      <a:pt x="558" y="3526"/>
                    </a:lnTo>
                    <a:lnTo>
                      <a:pt x="562" y="3528"/>
                    </a:lnTo>
                    <a:lnTo>
                      <a:pt x="566" y="3526"/>
                    </a:lnTo>
                    <a:lnTo>
                      <a:pt x="568" y="3524"/>
                    </a:lnTo>
                    <a:lnTo>
                      <a:pt x="572" y="3514"/>
                    </a:lnTo>
                    <a:lnTo>
                      <a:pt x="572" y="3512"/>
                    </a:lnTo>
                    <a:lnTo>
                      <a:pt x="572" y="3508"/>
                    </a:lnTo>
                    <a:lnTo>
                      <a:pt x="568" y="3506"/>
                    </a:lnTo>
                    <a:lnTo>
                      <a:pt x="562" y="3506"/>
                    </a:lnTo>
                    <a:lnTo>
                      <a:pt x="556" y="3506"/>
                    </a:lnTo>
                    <a:close/>
                    <a:moveTo>
                      <a:pt x="522" y="3532"/>
                    </a:moveTo>
                    <a:lnTo>
                      <a:pt x="522" y="3532"/>
                    </a:lnTo>
                    <a:lnTo>
                      <a:pt x="516" y="3528"/>
                    </a:lnTo>
                    <a:lnTo>
                      <a:pt x="520" y="3528"/>
                    </a:lnTo>
                    <a:lnTo>
                      <a:pt x="524" y="3526"/>
                    </a:lnTo>
                    <a:lnTo>
                      <a:pt x="524" y="3524"/>
                    </a:lnTo>
                    <a:lnTo>
                      <a:pt x="518" y="3520"/>
                    </a:lnTo>
                    <a:lnTo>
                      <a:pt x="510" y="3520"/>
                    </a:lnTo>
                    <a:lnTo>
                      <a:pt x="506" y="3520"/>
                    </a:lnTo>
                    <a:lnTo>
                      <a:pt x="506" y="3518"/>
                    </a:lnTo>
                    <a:lnTo>
                      <a:pt x="514" y="3516"/>
                    </a:lnTo>
                    <a:lnTo>
                      <a:pt x="520" y="3514"/>
                    </a:lnTo>
                    <a:lnTo>
                      <a:pt x="520" y="3512"/>
                    </a:lnTo>
                    <a:lnTo>
                      <a:pt x="520" y="3510"/>
                    </a:lnTo>
                    <a:lnTo>
                      <a:pt x="518" y="3508"/>
                    </a:lnTo>
                    <a:lnTo>
                      <a:pt x="512" y="3506"/>
                    </a:lnTo>
                    <a:lnTo>
                      <a:pt x="504" y="3506"/>
                    </a:lnTo>
                    <a:lnTo>
                      <a:pt x="498" y="3508"/>
                    </a:lnTo>
                    <a:lnTo>
                      <a:pt x="490" y="3508"/>
                    </a:lnTo>
                    <a:lnTo>
                      <a:pt x="486" y="3508"/>
                    </a:lnTo>
                    <a:lnTo>
                      <a:pt x="478" y="3510"/>
                    </a:lnTo>
                    <a:lnTo>
                      <a:pt x="462" y="3514"/>
                    </a:lnTo>
                    <a:lnTo>
                      <a:pt x="454" y="3516"/>
                    </a:lnTo>
                    <a:lnTo>
                      <a:pt x="454" y="3518"/>
                    </a:lnTo>
                    <a:lnTo>
                      <a:pt x="464" y="3524"/>
                    </a:lnTo>
                    <a:lnTo>
                      <a:pt x="466" y="3526"/>
                    </a:lnTo>
                    <a:lnTo>
                      <a:pt x="462" y="3528"/>
                    </a:lnTo>
                    <a:lnTo>
                      <a:pt x="470" y="3532"/>
                    </a:lnTo>
                    <a:lnTo>
                      <a:pt x="476" y="3534"/>
                    </a:lnTo>
                    <a:lnTo>
                      <a:pt x="480" y="3536"/>
                    </a:lnTo>
                    <a:lnTo>
                      <a:pt x="486" y="3540"/>
                    </a:lnTo>
                    <a:lnTo>
                      <a:pt x="490" y="3540"/>
                    </a:lnTo>
                    <a:lnTo>
                      <a:pt x="490" y="3538"/>
                    </a:lnTo>
                    <a:lnTo>
                      <a:pt x="482" y="3530"/>
                    </a:lnTo>
                    <a:lnTo>
                      <a:pt x="480" y="3526"/>
                    </a:lnTo>
                    <a:lnTo>
                      <a:pt x="482" y="3524"/>
                    </a:lnTo>
                    <a:lnTo>
                      <a:pt x="486" y="3524"/>
                    </a:lnTo>
                    <a:lnTo>
                      <a:pt x="490" y="3524"/>
                    </a:lnTo>
                    <a:lnTo>
                      <a:pt x="494" y="3524"/>
                    </a:lnTo>
                    <a:lnTo>
                      <a:pt x="498" y="3524"/>
                    </a:lnTo>
                    <a:lnTo>
                      <a:pt x="500" y="3524"/>
                    </a:lnTo>
                    <a:lnTo>
                      <a:pt x="496" y="3532"/>
                    </a:lnTo>
                    <a:lnTo>
                      <a:pt x="496" y="3536"/>
                    </a:lnTo>
                    <a:lnTo>
                      <a:pt x="500" y="3540"/>
                    </a:lnTo>
                    <a:lnTo>
                      <a:pt x="502" y="3540"/>
                    </a:lnTo>
                    <a:lnTo>
                      <a:pt x="506" y="3538"/>
                    </a:lnTo>
                    <a:lnTo>
                      <a:pt x="510" y="3536"/>
                    </a:lnTo>
                    <a:lnTo>
                      <a:pt x="512" y="3538"/>
                    </a:lnTo>
                    <a:lnTo>
                      <a:pt x="514" y="3540"/>
                    </a:lnTo>
                    <a:lnTo>
                      <a:pt x="518" y="3540"/>
                    </a:lnTo>
                    <a:lnTo>
                      <a:pt x="522" y="3542"/>
                    </a:lnTo>
                    <a:lnTo>
                      <a:pt x="522" y="3544"/>
                    </a:lnTo>
                    <a:lnTo>
                      <a:pt x="524" y="3548"/>
                    </a:lnTo>
                    <a:lnTo>
                      <a:pt x="526" y="3548"/>
                    </a:lnTo>
                    <a:lnTo>
                      <a:pt x="528" y="3550"/>
                    </a:lnTo>
                    <a:lnTo>
                      <a:pt x="532" y="3554"/>
                    </a:lnTo>
                    <a:lnTo>
                      <a:pt x="534" y="3552"/>
                    </a:lnTo>
                    <a:lnTo>
                      <a:pt x="534" y="3548"/>
                    </a:lnTo>
                    <a:lnTo>
                      <a:pt x="534" y="3544"/>
                    </a:lnTo>
                    <a:lnTo>
                      <a:pt x="532" y="3542"/>
                    </a:lnTo>
                    <a:lnTo>
                      <a:pt x="532" y="3538"/>
                    </a:lnTo>
                    <a:lnTo>
                      <a:pt x="530" y="3536"/>
                    </a:lnTo>
                    <a:lnTo>
                      <a:pt x="522" y="3532"/>
                    </a:lnTo>
                    <a:close/>
                    <a:moveTo>
                      <a:pt x="476" y="3508"/>
                    </a:moveTo>
                    <a:lnTo>
                      <a:pt x="476" y="3508"/>
                    </a:lnTo>
                    <a:lnTo>
                      <a:pt x="484" y="3506"/>
                    </a:lnTo>
                    <a:lnTo>
                      <a:pt x="484" y="3504"/>
                    </a:lnTo>
                    <a:lnTo>
                      <a:pt x="472" y="3502"/>
                    </a:lnTo>
                    <a:lnTo>
                      <a:pt x="464" y="3502"/>
                    </a:lnTo>
                    <a:lnTo>
                      <a:pt x="458" y="3502"/>
                    </a:lnTo>
                    <a:lnTo>
                      <a:pt x="450" y="3506"/>
                    </a:lnTo>
                    <a:lnTo>
                      <a:pt x="448" y="3508"/>
                    </a:lnTo>
                    <a:lnTo>
                      <a:pt x="456" y="3510"/>
                    </a:lnTo>
                    <a:lnTo>
                      <a:pt x="462" y="3510"/>
                    </a:lnTo>
                    <a:lnTo>
                      <a:pt x="476" y="3508"/>
                    </a:lnTo>
                    <a:close/>
                    <a:moveTo>
                      <a:pt x="572" y="3528"/>
                    </a:moveTo>
                    <a:lnTo>
                      <a:pt x="572" y="3528"/>
                    </a:lnTo>
                    <a:lnTo>
                      <a:pt x="574" y="3530"/>
                    </a:lnTo>
                    <a:lnTo>
                      <a:pt x="578" y="3530"/>
                    </a:lnTo>
                    <a:lnTo>
                      <a:pt x="580" y="3528"/>
                    </a:lnTo>
                    <a:lnTo>
                      <a:pt x="582" y="3524"/>
                    </a:lnTo>
                    <a:lnTo>
                      <a:pt x="580" y="3522"/>
                    </a:lnTo>
                    <a:lnTo>
                      <a:pt x="578" y="3522"/>
                    </a:lnTo>
                    <a:lnTo>
                      <a:pt x="574" y="3524"/>
                    </a:lnTo>
                    <a:lnTo>
                      <a:pt x="572" y="3528"/>
                    </a:lnTo>
                    <a:close/>
                    <a:moveTo>
                      <a:pt x="636" y="3486"/>
                    </a:moveTo>
                    <a:lnTo>
                      <a:pt x="636" y="3486"/>
                    </a:lnTo>
                    <a:lnTo>
                      <a:pt x="628" y="3488"/>
                    </a:lnTo>
                    <a:lnTo>
                      <a:pt x="622" y="3486"/>
                    </a:lnTo>
                    <a:lnTo>
                      <a:pt x="616" y="3484"/>
                    </a:lnTo>
                    <a:lnTo>
                      <a:pt x="610" y="3482"/>
                    </a:lnTo>
                    <a:lnTo>
                      <a:pt x="602" y="3478"/>
                    </a:lnTo>
                    <a:lnTo>
                      <a:pt x="594" y="3470"/>
                    </a:lnTo>
                    <a:lnTo>
                      <a:pt x="584" y="3462"/>
                    </a:lnTo>
                    <a:lnTo>
                      <a:pt x="574" y="3456"/>
                    </a:lnTo>
                    <a:lnTo>
                      <a:pt x="562" y="3448"/>
                    </a:lnTo>
                    <a:lnTo>
                      <a:pt x="548" y="3436"/>
                    </a:lnTo>
                    <a:lnTo>
                      <a:pt x="538" y="3424"/>
                    </a:lnTo>
                    <a:lnTo>
                      <a:pt x="532" y="3414"/>
                    </a:lnTo>
                    <a:lnTo>
                      <a:pt x="530" y="3404"/>
                    </a:lnTo>
                    <a:lnTo>
                      <a:pt x="528" y="3404"/>
                    </a:lnTo>
                    <a:lnTo>
                      <a:pt x="522" y="3402"/>
                    </a:lnTo>
                    <a:lnTo>
                      <a:pt x="516" y="3402"/>
                    </a:lnTo>
                    <a:lnTo>
                      <a:pt x="514" y="3400"/>
                    </a:lnTo>
                    <a:lnTo>
                      <a:pt x="512" y="3396"/>
                    </a:lnTo>
                    <a:lnTo>
                      <a:pt x="516" y="3390"/>
                    </a:lnTo>
                    <a:lnTo>
                      <a:pt x="520" y="3386"/>
                    </a:lnTo>
                    <a:lnTo>
                      <a:pt x="522" y="3386"/>
                    </a:lnTo>
                    <a:lnTo>
                      <a:pt x="524" y="3390"/>
                    </a:lnTo>
                    <a:lnTo>
                      <a:pt x="524" y="3392"/>
                    </a:lnTo>
                    <a:lnTo>
                      <a:pt x="526" y="3394"/>
                    </a:lnTo>
                    <a:lnTo>
                      <a:pt x="528" y="3392"/>
                    </a:lnTo>
                    <a:lnTo>
                      <a:pt x="528" y="3388"/>
                    </a:lnTo>
                    <a:lnTo>
                      <a:pt x="524" y="3380"/>
                    </a:lnTo>
                    <a:lnTo>
                      <a:pt x="510" y="3364"/>
                    </a:lnTo>
                    <a:lnTo>
                      <a:pt x="510" y="3502"/>
                    </a:lnTo>
                    <a:lnTo>
                      <a:pt x="518" y="3498"/>
                    </a:lnTo>
                    <a:lnTo>
                      <a:pt x="520" y="3496"/>
                    </a:lnTo>
                    <a:lnTo>
                      <a:pt x="522" y="3496"/>
                    </a:lnTo>
                    <a:lnTo>
                      <a:pt x="530" y="3498"/>
                    </a:lnTo>
                    <a:lnTo>
                      <a:pt x="544" y="3500"/>
                    </a:lnTo>
                    <a:lnTo>
                      <a:pt x="560" y="3502"/>
                    </a:lnTo>
                    <a:lnTo>
                      <a:pt x="576" y="3504"/>
                    </a:lnTo>
                    <a:lnTo>
                      <a:pt x="584" y="3506"/>
                    </a:lnTo>
                    <a:lnTo>
                      <a:pt x="588" y="3508"/>
                    </a:lnTo>
                    <a:lnTo>
                      <a:pt x="596" y="3512"/>
                    </a:lnTo>
                    <a:lnTo>
                      <a:pt x="598" y="3510"/>
                    </a:lnTo>
                    <a:lnTo>
                      <a:pt x="602" y="3508"/>
                    </a:lnTo>
                    <a:lnTo>
                      <a:pt x="606" y="3506"/>
                    </a:lnTo>
                    <a:lnTo>
                      <a:pt x="614" y="3506"/>
                    </a:lnTo>
                    <a:lnTo>
                      <a:pt x="620" y="3502"/>
                    </a:lnTo>
                    <a:lnTo>
                      <a:pt x="624" y="3500"/>
                    </a:lnTo>
                    <a:lnTo>
                      <a:pt x="626" y="3502"/>
                    </a:lnTo>
                    <a:lnTo>
                      <a:pt x="630" y="3506"/>
                    </a:lnTo>
                    <a:lnTo>
                      <a:pt x="632" y="3504"/>
                    </a:lnTo>
                    <a:lnTo>
                      <a:pt x="634" y="3502"/>
                    </a:lnTo>
                    <a:lnTo>
                      <a:pt x="638" y="3502"/>
                    </a:lnTo>
                    <a:lnTo>
                      <a:pt x="640" y="3502"/>
                    </a:lnTo>
                    <a:lnTo>
                      <a:pt x="642" y="3502"/>
                    </a:lnTo>
                    <a:lnTo>
                      <a:pt x="646" y="3494"/>
                    </a:lnTo>
                    <a:lnTo>
                      <a:pt x="648" y="3488"/>
                    </a:lnTo>
                    <a:lnTo>
                      <a:pt x="648" y="3486"/>
                    </a:lnTo>
                    <a:lnTo>
                      <a:pt x="642" y="3486"/>
                    </a:lnTo>
                    <a:lnTo>
                      <a:pt x="636" y="3486"/>
                    </a:lnTo>
                    <a:close/>
                    <a:moveTo>
                      <a:pt x="436" y="3502"/>
                    </a:moveTo>
                    <a:lnTo>
                      <a:pt x="436" y="3502"/>
                    </a:lnTo>
                    <a:lnTo>
                      <a:pt x="428" y="3504"/>
                    </a:lnTo>
                    <a:lnTo>
                      <a:pt x="426" y="3506"/>
                    </a:lnTo>
                    <a:lnTo>
                      <a:pt x="420" y="3506"/>
                    </a:lnTo>
                    <a:lnTo>
                      <a:pt x="414" y="3506"/>
                    </a:lnTo>
                    <a:lnTo>
                      <a:pt x="414" y="3508"/>
                    </a:lnTo>
                    <a:lnTo>
                      <a:pt x="414" y="3510"/>
                    </a:lnTo>
                    <a:lnTo>
                      <a:pt x="416" y="3514"/>
                    </a:lnTo>
                    <a:lnTo>
                      <a:pt x="418" y="3514"/>
                    </a:lnTo>
                    <a:lnTo>
                      <a:pt x="428" y="3516"/>
                    </a:lnTo>
                    <a:lnTo>
                      <a:pt x="430" y="3516"/>
                    </a:lnTo>
                    <a:lnTo>
                      <a:pt x="432" y="3518"/>
                    </a:lnTo>
                    <a:lnTo>
                      <a:pt x="432" y="3520"/>
                    </a:lnTo>
                    <a:lnTo>
                      <a:pt x="432" y="3522"/>
                    </a:lnTo>
                    <a:lnTo>
                      <a:pt x="436" y="3522"/>
                    </a:lnTo>
                    <a:lnTo>
                      <a:pt x="442" y="3518"/>
                    </a:lnTo>
                    <a:lnTo>
                      <a:pt x="442" y="3516"/>
                    </a:lnTo>
                    <a:lnTo>
                      <a:pt x="442" y="3512"/>
                    </a:lnTo>
                    <a:lnTo>
                      <a:pt x="438" y="3512"/>
                    </a:lnTo>
                    <a:lnTo>
                      <a:pt x="432" y="3510"/>
                    </a:lnTo>
                    <a:lnTo>
                      <a:pt x="434" y="3508"/>
                    </a:lnTo>
                    <a:lnTo>
                      <a:pt x="438" y="3508"/>
                    </a:lnTo>
                    <a:lnTo>
                      <a:pt x="442" y="3506"/>
                    </a:lnTo>
                    <a:lnTo>
                      <a:pt x="444" y="3504"/>
                    </a:lnTo>
                    <a:lnTo>
                      <a:pt x="440" y="3504"/>
                    </a:lnTo>
                    <a:lnTo>
                      <a:pt x="436" y="3502"/>
                    </a:lnTo>
                    <a:close/>
                    <a:moveTo>
                      <a:pt x="290" y="2874"/>
                    </a:moveTo>
                    <a:lnTo>
                      <a:pt x="290" y="2874"/>
                    </a:lnTo>
                    <a:lnTo>
                      <a:pt x="292" y="2876"/>
                    </a:lnTo>
                    <a:lnTo>
                      <a:pt x="294" y="2874"/>
                    </a:lnTo>
                    <a:lnTo>
                      <a:pt x="294" y="2872"/>
                    </a:lnTo>
                    <a:lnTo>
                      <a:pt x="294" y="2870"/>
                    </a:lnTo>
                    <a:lnTo>
                      <a:pt x="290" y="2868"/>
                    </a:lnTo>
                    <a:lnTo>
                      <a:pt x="290" y="2874"/>
                    </a:lnTo>
                    <a:close/>
                    <a:moveTo>
                      <a:pt x="592" y="3524"/>
                    </a:moveTo>
                    <a:lnTo>
                      <a:pt x="592" y="3524"/>
                    </a:lnTo>
                    <a:lnTo>
                      <a:pt x="596" y="3524"/>
                    </a:lnTo>
                    <a:lnTo>
                      <a:pt x="598" y="3524"/>
                    </a:lnTo>
                    <a:lnTo>
                      <a:pt x="598" y="3522"/>
                    </a:lnTo>
                    <a:lnTo>
                      <a:pt x="596" y="3518"/>
                    </a:lnTo>
                    <a:lnTo>
                      <a:pt x="594" y="3518"/>
                    </a:lnTo>
                    <a:lnTo>
                      <a:pt x="590" y="3520"/>
                    </a:lnTo>
                    <a:lnTo>
                      <a:pt x="590" y="3522"/>
                    </a:lnTo>
                    <a:lnTo>
                      <a:pt x="592" y="3524"/>
                    </a:lnTo>
                    <a:close/>
                    <a:moveTo>
                      <a:pt x="310" y="3406"/>
                    </a:moveTo>
                    <a:lnTo>
                      <a:pt x="310" y="3406"/>
                    </a:lnTo>
                    <a:lnTo>
                      <a:pt x="314" y="3406"/>
                    </a:lnTo>
                    <a:lnTo>
                      <a:pt x="318" y="3406"/>
                    </a:lnTo>
                    <a:lnTo>
                      <a:pt x="322" y="3406"/>
                    </a:lnTo>
                    <a:lnTo>
                      <a:pt x="326" y="3408"/>
                    </a:lnTo>
                    <a:lnTo>
                      <a:pt x="328" y="3408"/>
                    </a:lnTo>
                    <a:lnTo>
                      <a:pt x="324" y="3402"/>
                    </a:lnTo>
                    <a:lnTo>
                      <a:pt x="318" y="3396"/>
                    </a:lnTo>
                    <a:lnTo>
                      <a:pt x="316" y="3394"/>
                    </a:lnTo>
                    <a:lnTo>
                      <a:pt x="314" y="3394"/>
                    </a:lnTo>
                    <a:lnTo>
                      <a:pt x="312" y="3394"/>
                    </a:lnTo>
                    <a:lnTo>
                      <a:pt x="310" y="3392"/>
                    </a:lnTo>
                    <a:lnTo>
                      <a:pt x="308" y="3390"/>
                    </a:lnTo>
                    <a:lnTo>
                      <a:pt x="306" y="3392"/>
                    </a:lnTo>
                    <a:lnTo>
                      <a:pt x="304" y="3390"/>
                    </a:lnTo>
                    <a:lnTo>
                      <a:pt x="294" y="3384"/>
                    </a:lnTo>
                    <a:lnTo>
                      <a:pt x="284" y="3382"/>
                    </a:lnTo>
                    <a:lnTo>
                      <a:pt x="280" y="3378"/>
                    </a:lnTo>
                    <a:lnTo>
                      <a:pt x="274" y="3374"/>
                    </a:lnTo>
                    <a:lnTo>
                      <a:pt x="268" y="3370"/>
                    </a:lnTo>
                    <a:lnTo>
                      <a:pt x="264" y="3368"/>
                    </a:lnTo>
                    <a:lnTo>
                      <a:pt x="262" y="3370"/>
                    </a:lnTo>
                    <a:lnTo>
                      <a:pt x="266" y="3374"/>
                    </a:lnTo>
                    <a:lnTo>
                      <a:pt x="270" y="3376"/>
                    </a:lnTo>
                    <a:lnTo>
                      <a:pt x="270" y="3380"/>
                    </a:lnTo>
                    <a:lnTo>
                      <a:pt x="268" y="3380"/>
                    </a:lnTo>
                    <a:lnTo>
                      <a:pt x="272" y="3382"/>
                    </a:lnTo>
                    <a:lnTo>
                      <a:pt x="276" y="3384"/>
                    </a:lnTo>
                    <a:lnTo>
                      <a:pt x="278" y="3388"/>
                    </a:lnTo>
                    <a:lnTo>
                      <a:pt x="282" y="3390"/>
                    </a:lnTo>
                    <a:lnTo>
                      <a:pt x="288" y="3392"/>
                    </a:lnTo>
                    <a:lnTo>
                      <a:pt x="294" y="3392"/>
                    </a:lnTo>
                    <a:lnTo>
                      <a:pt x="296" y="3394"/>
                    </a:lnTo>
                    <a:lnTo>
                      <a:pt x="300" y="3396"/>
                    </a:lnTo>
                    <a:lnTo>
                      <a:pt x="302" y="3398"/>
                    </a:lnTo>
                    <a:lnTo>
                      <a:pt x="304" y="3398"/>
                    </a:lnTo>
                    <a:lnTo>
                      <a:pt x="308" y="3398"/>
                    </a:lnTo>
                    <a:lnTo>
                      <a:pt x="310" y="3400"/>
                    </a:lnTo>
                    <a:lnTo>
                      <a:pt x="310" y="3402"/>
                    </a:lnTo>
                    <a:lnTo>
                      <a:pt x="310" y="3404"/>
                    </a:lnTo>
                    <a:lnTo>
                      <a:pt x="310" y="3406"/>
                    </a:lnTo>
                    <a:close/>
                    <a:moveTo>
                      <a:pt x="262" y="3306"/>
                    </a:moveTo>
                    <a:lnTo>
                      <a:pt x="262" y="3306"/>
                    </a:lnTo>
                    <a:lnTo>
                      <a:pt x="260" y="3302"/>
                    </a:lnTo>
                    <a:lnTo>
                      <a:pt x="258" y="3302"/>
                    </a:lnTo>
                    <a:lnTo>
                      <a:pt x="258" y="3304"/>
                    </a:lnTo>
                    <a:lnTo>
                      <a:pt x="258" y="3310"/>
                    </a:lnTo>
                    <a:lnTo>
                      <a:pt x="258" y="3314"/>
                    </a:lnTo>
                    <a:lnTo>
                      <a:pt x="254" y="3308"/>
                    </a:lnTo>
                    <a:lnTo>
                      <a:pt x="252" y="3308"/>
                    </a:lnTo>
                    <a:lnTo>
                      <a:pt x="250" y="3310"/>
                    </a:lnTo>
                    <a:lnTo>
                      <a:pt x="248" y="3314"/>
                    </a:lnTo>
                    <a:lnTo>
                      <a:pt x="250" y="3318"/>
                    </a:lnTo>
                    <a:lnTo>
                      <a:pt x="252" y="3320"/>
                    </a:lnTo>
                    <a:lnTo>
                      <a:pt x="252" y="3322"/>
                    </a:lnTo>
                    <a:lnTo>
                      <a:pt x="250" y="3324"/>
                    </a:lnTo>
                    <a:lnTo>
                      <a:pt x="252" y="3328"/>
                    </a:lnTo>
                    <a:lnTo>
                      <a:pt x="252" y="3332"/>
                    </a:lnTo>
                    <a:lnTo>
                      <a:pt x="254" y="3332"/>
                    </a:lnTo>
                    <a:lnTo>
                      <a:pt x="258" y="3324"/>
                    </a:lnTo>
                    <a:lnTo>
                      <a:pt x="260" y="3314"/>
                    </a:lnTo>
                    <a:lnTo>
                      <a:pt x="262" y="3310"/>
                    </a:lnTo>
                    <a:lnTo>
                      <a:pt x="262" y="3306"/>
                    </a:lnTo>
                    <a:close/>
                    <a:moveTo>
                      <a:pt x="284" y="3406"/>
                    </a:moveTo>
                    <a:lnTo>
                      <a:pt x="284" y="3406"/>
                    </a:lnTo>
                    <a:lnTo>
                      <a:pt x="286" y="3406"/>
                    </a:lnTo>
                    <a:lnTo>
                      <a:pt x="288" y="3404"/>
                    </a:lnTo>
                    <a:lnTo>
                      <a:pt x="290" y="3402"/>
                    </a:lnTo>
                    <a:lnTo>
                      <a:pt x="290" y="3400"/>
                    </a:lnTo>
                    <a:lnTo>
                      <a:pt x="286" y="3398"/>
                    </a:lnTo>
                    <a:lnTo>
                      <a:pt x="284" y="3400"/>
                    </a:lnTo>
                    <a:lnTo>
                      <a:pt x="284" y="3404"/>
                    </a:lnTo>
                    <a:lnTo>
                      <a:pt x="284" y="3406"/>
                    </a:lnTo>
                    <a:close/>
                    <a:moveTo>
                      <a:pt x="268" y="3336"/>
                    </a:moveTo>
                    <a:lnTo>
                      <a:pt x="268" y="3336"/>
                    </a:lnTo>
                    <a:lnTo>
                      <a:pt x="260" y="3336"/>
                    </a:lnTo>
                    <a:lnTo>
                      <a:pt x="258" y="3336"/>
                    </a:lnTo>
                    <a:lnTo>
                      <a:pt x="256" y="3338"/>
                    </a:lnTo>
                    <a:lnTo>
                      <a:pt x="258" y="3340"/>
                    </a:lnTo>
                    <a:lnTo>
                      <a:pt x="262" y="3342"/>
                    </a:lnTo>
                    <a:lnTo>
                      <a:pt x="264" y="3342"/>
                    </a:lnTo>
                    <a:lnTo>
                      <a:pt x="268" y="3340"/>
                    </a:lnTo>
                    <a:lnTo>
                      <a:pt x="268" y="3338"/>
                    </a:lnTo>
                    <a:lnTo>
                      <a:pt x="268" y="3336"/>
                    </a:lnTo>
                    <a:close/>
                    <a:moveTo>
                      <a:pt x="412" y="3500"/>
                    </a:moveTo>
                    <a:lnTo>
                      <a:pt x="412" y="3500"/>
                    </a:lnTo>
                    <a:lnTo>
                      <a:pt x="406" y="3498"/>
                    </a:lnTo>
                    <a:lnTo>
                      <a:pt x="402" y="3496"/>
                    </a:lnTo>
                    <a:lnTo>
                      <a:pt x="398" y="3498"/>
                    </a:lnTo>
                    <a:lnTo>
                      <a:pt x="396" y="3500"/>
                    </a:lnTo>
                    <a:lnTo>
                      <a:pt x="396" y="3502"/>
                    </a:lnTo>
                    <a:lnTo>
                      <a:pt x="398" y="3504"/>
                    </a:lnTo>
                    <a:lnTo>
                      <a:pt x="402" y="3502"/>
                    </a:lnTo>
                    <a:lnTo>
                      <a:pt x="406" y="3500"/>
                    </a:lnTo>
                    <a:lnTo>
                      <a:pt x="408" y="3502"/>
                    </a:lnTo>
                    <a:lnTo>
                      <a:pt x="410" y="3502"/>
                    </a:lnTo>
                    <a:lnTo>
                      <a:pt x="414" y="3504"/>
                    </a:lnTo>
                    <a:lnTo>
                      <a:pt x="414" y="3502"/>
                    </a:lnTo>
                    <a:lnTo>
                      <a:pt x="416" y="3500"/>
                    </a:lnTo>
                    <a:lnTo>
                      <a:pt x="414" y="3500"/>
                    </a:lnTo>
                    <a:lnTo>
                      <a:pt x="412" y="3500"/>
                    </a:lnTo>
                    <a:close/>
                    <a:moveTo>
                      <a:pt x="248" y="3284"/>
                    </a:moveTo>
                    <a:lnTo>
                      <a:pt x="248" y="3284"/>
                    </a:lnTo>
                    <a:lnTo>
                      <a:pt x="244" y="3282"/>
                    </a:lnTo>
                    <a:lnTo>
                      <a:pt x="244" y="3284"/>
                    </a:lnTo>
                    <a:lnTo>
                      <a:pt x="244" y="3292"/>
                    </a:lnTo>
                    <a:lnTo>
                      <a:pt x="240" y="3300"/>
                    </a:lnTo>
                    <a:lnTo>
                      <a:pt x="240" y="3302"/>
                    </a:lnTo>
                    <a:lnTo>
                      <a:pt x="244" y="3302"/>
                    </a:lnTo>
                    <a:lnTo>
                      <a:pt x="246" y="3300"/>
                    </a:lnTo>
                    <a:lnTo>
                      <a:pt x="246" y="3298"/>
                    </a:lnTo>
                    <a:lnTo>
                      <a:pt x="248" y="3294"/>
                    </a:lnTo>
                    <a:lnTo>
                      <a:pt x="248" y="3292"/>
                    </a:lnTo>
                    <a:lnTo>
                      <a:pt x="252" y="3288"/>
                    </a:lnTo>
                    <a:lnTo>
                      <a:pt x="248" y="3284"/>
                    </a:lnTo>
                    <a:close/>
                    <a:moveTo>
                      <a:pt x="376" y="3462"/>
                    </a:moveTo>
                    <a:lnTo>
                      <a:pt x="376" y="3462"/>
                    </a:lnTo>
                    <a:lnTo>
                      <a:pt x="376" y="3466"/>
                    </a:lnTo>
                    <a:lnTo>
                      <a:pt x="378" y="3468"/>
                    </a:lnTo>
                    <a:lnTo>
                      <a:pt x="380" y="3468"/>
                    </a:lnTo>
                    <a:lnTo>
                      <a:pt x="380" y="3464"/>
                    </a:lnTo>
                    <a:lnTo>
                      <a:pt x="380" y="3462"/>
                    </a:lnTo>
                    <a:lnTo>
                      <a:pt x="382" y="3462"/>
                    </a:lnTo>
                    <a:lnTo>
                      <a:pt x="384" y="3460"/>
                    </a:lnTo>
                    <a:lnTo>
                      <a:pt x="384" y="3456"/>
                    </a:lnTo>
                    <a:lnTo>
                      <a:pt x="386" y="3454"/>
                    </a:lnTo>
                    <a:lnTo>
                      <a:pt x="386" y="3452"/>
                    </a:lnTo>
                    <a:lnTo>
                      <a:pt x="386" y="3448"/>
                    </a:lnTo>
                    <a:lnTo>
                      <a:pt x="386" y="3444"/>
                    </a:lnTo>
                    <a:lnTo>
                      <a:pt x="386" y="3442"/>
                    </a:lnTo>
                    <a:lnTo>
                      <a:pt x="384" y="3440"/>
                    </a:lnTo>
                    <a:lnTo>
                      <a:pt x="378" y="3438"/>
                    </a:lnTo>
                    <a:lnTo>
                      <a:pt x="376" y="3438"/>
                    </a:lnTo>
                    <a:lnTo>
                      <a:pt x="374" y="3442"/>
                    </a:lnTo>
                    <a:lnTo>
                      <a:pt x="372" y="3444"/>
                    </a:lnTo>
                    <a:lnTo>
                      <a:pt x="370" y="3442"/>
                    </a:lnTo>
                    <a:lnTo>
                      <a:pt x="368" y="3442"/>
                    </a:lnTo>
                    <a:lnTo>
                      <a:pt x="364" y="3442"/>
                    </a:lnTo>
                    <a:lnTo>
                      <a:pt x="362" y="3444"/>
                    </a:lnTo>
                    <a:lnTo>
                      <a:pt x="362" y="3446"/>
                    </a:lnTo>
                    <a:lnTo>
                      <a:pt x="368" y="3452"/>
                    </a:lnTo>
                    <a:lnTo>
                      <a:pt x="374" y="3458"/>
                    </a:lnTo>
                    <a:lnTo>
                      <a:pt x="376" y="3460"/>
                    </a:lnTo>
                    <a:lnTo>
                      <a:pt x="376" y="3462"/>
                    </a:lnTo>
                    <a:close/>
                    <a:moveTo>
                      <a:pt x="360" y="3454"/>
                    </a:moveTo>
                    <a:lnTo>
                      <a:pt x="360" y="3454"/>
                    </a:lnTo>
                    <a:lnTo>
                      <a:pt x="358" y="3458"/>
                    </a:lnTo>
                    <a:lnTo>
                      <a:pt x="354" y="3458"/>
                    </a:lnTo>
                    <a:lnTo>
                      <a:pt x="352" y="3460"/>
                    </a:lnTo>
                    <a:lnTo>
                      <a:pt x="354" y="3462"/>
                    </a:lnTo>
                    <a:lnTo>
                      <a:pt x="356" y="3464"/>
                    </a:lnTo>
                    <a:lnTo>
                      <a:pt x="358" y="3464"/>
                    </a:lnTo>
                    <a:lnTo>
                      <a:pt x="364" y="3458"/>
                    </a:lnTo>
                    <a:lnTo>
                      <a:pt x="364" y="3456"/>
                    </a:lnTo>
                    <a:lnTo>
                      <a:pt x="364" y="3454"/>
                    </a:lnTo>
                    <a:lnTo>
                      <a:pt x="362" y="3452"/>
                    </a:lnTo>
                    <a:lnTo>
                      <a:pt x="360" y="3454"/>
                    </a:lnTo>
                    <a:close/>
                    <a:moveTo>
                      <a:pt x="390" y="3462"/>
                    </a:moveTo>
                    <a:lnTo>
                      <a:pt x="390" y="3462"/>
                    </a:lnTo>
                    <a:lnTo>
                      <a:pt x="394" y="3462"/>
                    </a:lnTo>
                    <a:lnTo>
                      <a:pt x="394" y="3460"/>
                    </a:lnTo>
                    <a:lnTo>
                      <a:pt x="396" y="3458"/>
                    </a:lnTo>
                    <a:lnTo>
                      <a:pt x="398" y="3460"/>
                    </a:lnTo>
                    <a:lnTo>
                      <a:pt x="402" y="3462"/>
                    </a:lnTo>
                    <a:lnTo>
                      <a:pt x="402" y="3464"/>
                    </a:lnTo>
                    <a:lnTo>
                      <a:pt x="402" y="3466"/>
                    </a:lnTo>
                    <a:lnTo>
                      <a:pt x="406" y="3468"/>
                    </a:lnTo>
                    <a:lnTo>
                      <a:pt x="410" y="3468"/>
                    </a:lnTo>
                    <a:lnTo>
                      <a:pt x="412" y="3466"/>
                    </a:lnTo>
                    <a:lnTo>
                      <a:pt x="412" y="3454"/>
                    </a:lnTo>
                    <a:lnTo>
                      <a:pt x="410" y="3450"/>
                    </a:lnTo>
                    <a:lnTo>
                      <a:pt x="408" y="3450"/>
                    </a:lnTo>
                    <a:lnTo>
                      <a:pt x="406" y="3450"/>
                    </a:lnTo>
                    <a:lnTo>
                      <a:pt x="402" y="3448"/>
                    </a:lnTo>
                    <a:lnTo>
                      <a:pt x="400" y="3444"/>
                    </a:lnTo>
                    <a:lnTo>
                      <a:pt x="394" y="3442"/>
                    </a:lnTo>
                    <a:lnTo>
                      <a:pt x="390" y="3444"/>
                    </a:lnTo>
                    <a:lnTo>
                      <a:pt x="388" y="3446"/>
                    </a:lnTo>
                    <a:lnTo>
                      <a:pt x="388" y="3448"/>
                    </a:lnTo>
                    <a:lnTo>
                      <a:pt x="390" y="3454"/>
                    </a:lnTo>
                    <a:lnTo>
                      <a:pt x="388" y="3456"/>
                    </a:lnTo>
                    <a:lnTo>
                      <a:pt x="388" y="3460"/>
                    </a:lnTo>
                    <a:lnTo>
                      <a:pt x="390" y="3462"/>
                    </a:lnTo>
                    <a:close/>
                    <a:moveTo>
                      <a:pt x="356" y="3450"/>
                    </a:moveTo>
                    <a:lnTo>
                      <a:pt x="356" y="3450"/>
                    </a:lnTo>
                    <a:lnTo>
                      <a:pt x="358" y="3450"/>
                    </a:lnTo>
                    <a:lnTo>
                      <a:pt x="360" y="3450"/>
                    </a:lnTo>
                    <a:lnTo>
                      <a:pt x="358" y="3444"/>
                    </a:lnTo>
                    <a:lnTo>
                      <a:pt x="358" y="3442"/>
                    </a:lnTo>
                    <a:lnTo>
                      <a:pt x="358" y="3440"/>
                    </a:lnTo>
                    <a:lnTo>
                      <a:pt x="362" y="3438"/>
                    </a:lnTo>
                    <a:lnTo>
                      <a:pt x="366" y="3436"/>
                    </a:lnTo>
                    <a:lnTo>
                      <a:pt x="366" y="3434"/>
                    </a:lnTo>
                    <a:lnTo>
                      <a:pt x="366" y="3432"/>
                    </a:lnTo>
                    <a:lnTo>
                      <a:pt x="362" y="3430"/>
                    </a:lnTo>
                    <a:lnTo>
                      <a:pt x="360" y="3430"/>
                    </a:lnTo>
                    <a:lnTo>
                      <a:pt x="358" y="3428"/>
                    </a:lnTo>
                    <a:lnTo>
                      <a:pt x="356" y="3426"/>
                    </a:lnTo>
                    <a:lnTo>
                      <a:pt x="354" y="3422"/>
                    </a:lnTo>
                    <a:lnTo>
                      <a:pt x="352" y="3420"/>
                    </a:lnTo>
                    <a:lnTo>
                      <a:pt x="348" y="3418"/>
                    </a:lnTo>
                    <a:lnTo>
                      <a:pt x="346" y="3420"/>
                    </a:lnTo>
                    <a:lnTo>
                      <a:pt x="344" y="3420"/>
                    </a:lnTo>
                    <a:lnTo>
                      <a:pt x="344" y="3418"/>
                    </a:lnTo>
                    <a:lnTo>
                      <a:pt x="342" y="3418"/>
                    </a:lnTo>
                    <a:lnTo>
                      <a:pt x="340" y="3420"/>
                    </a:lnTo>
                    <a:lnTo>
                      <a:pt x="338" y="3422"/>
                    </a:lnTo>
                    <a:lnTo>
                      <a:pt x="338" y="3418"/>
                    </a:lnTo>
                    <a:lnTo>
                      <a:pt x="336" y="3414"/>
                    </a:lnTo>
                    <a:lnTo>
                      <a:pt x="332" y="3410"/>
                    </a:lnTo>
                    <a:lnTo>
                      <a:pt x="328" y="3410"/>
                    </a:lnTo>
                    <a:lnTo>
                      <a:pt x="328" y="3412"/>
                    </a:lnTo>
                    <a:lnTo>
                      <a:pt x="328" y="3414"/>
                    </a:lnTo>
                    <a:lnTo>
                      <a:pt x="322" y="3414"/>
                    </a:lnTo>
                    <a:lnTo>
                      <a:pt x="320" y="3414"/>
                    </a:lnTo>
                    <a:lnTo>
                      <a:pt x="318" y="3414"/>
                    </a:lnTo>
                    <a:lnTo>
                      <a:pt x="320" y="3418"/>
                    </a:lnTo>
                    <a:lnTo>
                      <a:pt x="322" y="3422"/>
                    </a:lnTo>
                    <a:lnTo>
                      <a:pt x="320" y="3422"/>
                    </a:lnTo>
                    <a:lnTo>
                      <a:pt x="314" y="3420"/>
                    </a:lnTo>
                    <a:lnTo>
                      <a:pt x="310" y="3422"/>
                    </a:lnTo>
                    <a:lnTo>
                      <a:pt x="308" y="3424"/>
                    </a:lnTo>
                    <a:lnTo>
                      <a:pt x="308" y="3426"/>
                    </a:lnTo>
                    <a:lnTo>
                      <a:pt x="310" y="3428"/>
                    </a:lnTo>
                    <a:lnTo>
                      <a:pt x="312" y="3430"/>
                    </a:lnTo>
                    <a:lnTo>
                      <a:pt x="312" y="3432"/>
                    </a:lnTo>
                    <a:lnTo>
                      <a:pt x="316" y="3432"/>
                    </a:lnTo>
                    <a:lnTo>
                      <a:pt x="320" y="3430"/>
                    </a:lnTo>
                    <a:lnTo>
                      <a:pt x="322" y="3432"/>
                    </a:lnTo>
                    <a:lnTo>
                      <a:pt x="322" y="3434"/>
                    </a:lnTo>
                    <a:lnTo>
                      <a:pt x="322" y="3442"/>
                    </a:lnTo>
                    <a:lnTo>
                      <a:pt x="324" y="3444"/>
                    </a:lnTo>
                    <a:lnTo>
                      <a:pt x="328" y="3448"/>
                    </a:lnTo>
                    <a:lnTo>
                      <a:pt x="330" y="3448"/>
                    </a:lnTo>
                    <a:lnTo>
                      <a:pt x="332" y="3448"/>
                    </a:lnTo>
                    <a:lnTo>
                      <a:pt x="332" y="3442"/>
                    </a:lnTo>
                    <a:lnTo>
                      <a:pt x="332" y="3438"/>
                    </a:lnTo>
                    <a:lnTo>
                      <a:pt x="334" y="3438"/>
                    </a:lnTo>
                    <a:lnTo>
                      <a:pt x="336" y="3440"/>
                    </a:lnTo>
                    <a:lnTo>
                      <a:pt x="340" y="3438"/>
                    </a:lnTo>
                    <a:lnTo>
                      <a:pt x="342" y="3438"/>
                    </a:lnTo>
                    <a:lnTo>
                      <a:pt x="342" y="3442"/>
                    </a:lnTo>
                    <a:lnTo>
                      <a:pt x="340" y="3448"/>
                    </a:lnTo>
                    <a:lnTo>
                      <a:pt x="336" y="3450"/>
                    </a:lnTo>
                    <a:lnTo>
                      <a:pt x="334" y="3452"/>
                    </a:lnTo>
                    <a:lnTo>
                      <a:pt x="338" y="3454"/>
                    </a:lnTo>
                    <a:lnTo>
                      <a:pt x="342" y="3454"/>
                    </a:lnTo>
                    <a:lnTo>
                      <a:pt x="346" y="3454"/>
                    </a:lnTo>
                    <a:lnTo>
                      <a:pt x="348" y="3452"/>
                    </a:lnTo>
                    <a:lnTo>
                      <a:pt x="350" y="3452"/>
                    </a:lnTo>
                    <a:lnTo>
                      <a:pt x="352" y="3452"/>
                    </a:lnTo>
                    <a:lnTo>
                      <a:pt x="352" y="3450"/>
                    </a:lnTo>
                    <a:lnTo>
                      <a:pt x="354" y="3448"/>
                    </a:lnTo>
                    <a:lnTo>
                      <a:pt x="356" y="3450"/>
                    </a:lnTo>
                    <a:close/>
                    <a:moveTo>
                      <a:pt x="490" y="3366"/>
                    </a:moveTo>
                    <a:lnTo>
                      <a:pt x="490" y="3366"/>
                    </a:lnTo>
                    <a:lnTo>
                      <a:pt x="488" y="3366"/>
                    </a:lnTo>
                    <a:lnTo>
                      <a:pt x="486" y="3364"/>
                    </a:lnTo>
                    <a:lnTo>
                      <a:pt x="482" y="3360"/>
                    </a:lnTo>
                    <a:lnTo>
                      <a:pt x="480" y="3354"/>
                    </a:lnTo>
                    <a:lnTo>
                      <a:pt x="478" y="3352"/>
                    </a:lnTo>
                    <a:lnTo>
                      <a:pt x="476" y="3352"/>
                    </a:lnTo>
                    <a:lnTo>
                      <a:pt x="472" y="3356"/>
                    </a:lnTo>
                    <a:lnTo>
                      <a:pt x="468" y="3364"/>
                    </a:lnTo>
                    <a:lnTo>
                      <a:pt x="464" y="3370"/>
                    </a:lnTo>
                    <a:lnTo>
                      <a:pt x="460" y="3374"/>
                    </a:lnTo>
                    <a:lnTo>
                      <a:pt x="454" y="3374"/>
                    </a:lnTo>
                    <a:lnTo>
                      <a:pt x="450" y="3372"/>
                    </a:lnTo>
                    <a:lnTo>
                      <a:pt x="446" y="3368"/>
                    </a:lnTo>
                    <a:lnTo>
                      <a:pt x="440" y="3370"/>
                    </a:lnTo>
                    <a:lnTo>
                      <a:pt x="438" y="3370"/>
                    </a:lnTo>
                    <a:lnTo>
                      <a:pt x="440" y="3372"/>
                    </a:lnTo>
                    <a:lnTo>
                      <a:pt x="442" y="3374"/>
                    </a:lnTo>
                    <a:lnTo>
                      <a:pt x="444" y="3376"/>
                    </a:lnTo>
                    <a:lnTo>
                      <a:pt x="444" y="3378"/>
                    </a:lnTo>
                    <a:lnTo>
                      <a:pt x="448" y="3380"/>
                    </a:lnTo>
                    <a:lnTo>
                      <a:pt x="450" y="3382"/>
                    </a:lnTo>
                    <a:lnTo>
                      <a:pt x="448" y="3384"/>
                    </a:lnTo>
                    <a:lnTo>
                      <a:pt x="446" y="3388"/>
                    </a:lnTo>
                    <a:lnTo>
                      <a:pt x="444" y="3388"/>
                    </a:lnTo>
                    <a:lnTo>
                      <a:pt x="440" y="3384"/>
                    </a:lnTo>
                    <a:lnTo>
                      <a:pt x="438" y="3382"/>
                    </a:lnTo>
                    <a:lnTo>
                      <a:pt x="438" y="3384"/>
                    </a:lnTo>
                    <a:lnTo>
                      <a:pt x="436" y="3388"/>
                    </a:lnTo>
                    <a:lnTo>
                      <a:pt x="436" y="3398"/>
                    </a:lnTo>
                    <a:lnTo>
                      <a:pt x="440" y="3410"/>
                    </a:lnTo>
                    <a:lnTo>
                      <a:pt x="442" y="3412"/>
                    </a:lnTo>
                    <a:lnTo>
                      <a:pt x="448" y="3414"/>
                    </a:lnTo>
                    <a:lnTo>
                      <a:pt x="460" y="3410"/>
                    </a:lnTo>
                    <a:lnTo>
                      <a:pt x="474" y="3406"/>
                    </a:lnTo>
                    <a:lnTo>
                      <a:pt x="478" y="3406"/>
                    </a:lnTo>
                    <a:lnTo>
                      <a:pt x="480" y="3408"/>
                    </a:lnTo>
                    <a:lnTo>
                      <a:pt x="482" y="3414"/>
                    </a:lnTo>
                    <a:lnTo>
                      <a:pt x="478" y="3418"/>
                    </a:lnTo>
                    <a:lnTo>
                      <a:pt x="472" y="3422"/>
                    </a:lnTo>
                    <a:lnTo>
                      <a:pt x="466" y="3424"/>
                    </a:lnTo>
                    <a:lnTo>
                      <a:pt x="452" y="3430"/>
                    </a:lnTo>
                    <a:lnTo>
                      <a:pt x="448" y="3434"/>
                    </a:lnTo>
                    <a:lnTo>
                      <a:pt x="448" y="3438"/>
                    </a:lnTo>
                    <a:lnTo>
                      <a:pt x="452" y="3446"/>
                    </a:lnTo>
                    <a:lnTo>
                      <a:pt x="458" y="3452"/>
                    </a:lnTo>
                    <a:lnTo>
                      <a:pt x="464" y="3458"/>
                    </a:lnTo>
                    <a:lnTo>
                      <a:pt x="474" y="3462"/>
                    </a:lnTo>
                    <a:lnTo>
                      <a:pt x="488" y="3470"/>
                    </a:lnTo>
                    <a:lnTo>
                      <a:pt x="494" y="3472"/>
                    </a:lnTo>
                    <a:lnTo>
                      <a:pt x="496" y="3474"/>
                    </a:lnTo>
                    <a:lnTo>
                      <a:pt x="482" y="3472"/>
                    </a:lnTo>
                    <a:lnTo>
                      <a:pt x="476" y="3468"/>
                    </a:lnTo>
                    <a:lnTo>
                      <a:pt x="474" y="3468"/>
                    </a:lnTo>
                    <a:lnTo>
                      <a:pt x="472" y="3468"/>
                    </a:lnTo>
                    <a:lnTo>
                      <a:pt x="470" y="3470"/>
                    </a:lnTo>
                    <a:lnTo>
                      <a:pt x="468" y="3470"/>
                    </a:lnTo>
                    <a:lnTo>
                      <a:pt x="462" y="3466"/>
                    </a:lnTo>
                    <a:lnTo>
                      <a:pt x="456" y="3464"/>
                    </a:lnTo>
                    <a:lnTo>
                      <a:pt x="452" y="3464"/>
                    </a:lnTo>
                    <a:lnTo>
                      <a:pt x="450" y="3464"/>
                    </a:lnTo>
                    <a:lnTo>
                      <a:pt x="448" y="3466"/>
                    </a:lnTo>
                    <a:lnTo>
                      <a:pt x="448" y="3468"/>
                    </a:lnTo>
                    <a:lnTo>
                      <a:pt x="448" y="3472"/>
                    </a:lnTo>
                    <a:lnTo>
                      <a:pt x="450" y="3472"/>
                    </a:lnTo>
                    <a:lnTo>
                      <a:pt x="448" y="3472"/>
                    </a:lnTo>
                    <a:lnTo>
                      <a:pt x="442" y="3468"/>
                    </a:lnTo>
                    <a:lnTo>
                      <a:pt x="422" y="3454"/>
                    </a:lnTo>
                    <a:lnTo>
                      <a:pt x="416" y="3452"/>
                    </a:lnTo>
                    <a:lnTo>
                      <a:pt x="416" y="3454"/>
                    </a:lnTo>
                    <a:lnTo>
                      <a:pt x="418" y="3456"/>
                    </a:lnTo>
                    <a:lnTo>
                      <a:pt x="422" y="3462"/>
                    </a:lnTo>
                    <a:lnTo>
                      <a:pt x="428" y="3464"/>
                    </a:lnTo>
                    <a:lnTo>
                      <a:pt x="430" y="3466"/>
                    </a:lnTo>
                    <a:lnTo>
                      <a:pt x="426" y="3466"/>
                    </a:lnTo>
                    <a:lnTo>
                      <a:pt x="420" y="3466"/>
                    </a:lnTo>
                    <a:lnTo>
                      <a:pt x="418" y="3468"/>
                    </a:lnTo>
                    <a:lnTo>
                      <a:pt x="416" y="3472"/>
                    </a:lnTo>
                    <a:lnTo>
                      <a:pt x="414" y="3476"/>
                    </a:lnTo>
                    <a:lnTo>
                      <a:pt x="408" y="3474"/>
                    </a:lnTo>
                    <a:lnTo>
                      <a:pt x="398" y="3470"/>
                    </a:lnTo>
                    <a:lnTo>
                      <a:pt x="398" y="3472"/>
                    </a:lnTo>
                    <a:lnTo>
                      <a:pt x="396" y="3474"/>
                    </a:lnTo>
                    <a:lnTo>
                      <a:pt x="392" y="3472"/>
                    </a:lnTo>
                    <a:lnTo>
                      <a:pt x="380" y="3470"/>
                    </a:lnTo>
                    <a:lnTo>
                      <a:pt x="380" y="3472"/>
                    </a:lnTo>
                    <a:lnTo>
                      <a:pt x="382" y="3476"/>
                    </a:lnTo>
                    <a:lnTo>
                      <a:pt x="386" y="3478"/>
                    </a:lnTo>
                    <a:lnTo>
                      <a:pt x="386" y="3480"/>
                    </a:lnTo>
                    <a:lnTo>
                      <a:pt x="382" y="3480"/>
                    </a:lnTo>
                    <a:lnTo>
                      <a:pt x="376" y="3476"/>
                    </a:lnTo>
                    <a:lnTo>
                      <a:pt x="374" y="3474"/>
                    </a:lnTo>
                    <a:lnTo>
                      <a:pt x="372" y="3474"/>
                    </a:lnTo>
                    <a:lnTo>
                      <a:pt x="374" y="3476"/>
                    </a:lnTo>
                    <a:lnTo>
                      <a:pt x="374" y="3482"/>
                    </a:lnTo>
                    <a:lnTo>
                      <a:pt x="374" y="3484"/>
                    </a:lnTo>
                    <a:lnTo>
                      <a:pt x="374" y="3486"/>
                    </a:lnTo>
                    <a:lnTo>
                      <a:pt x="376" y="3486"/>
                    </a:lnTo>
                    <a:lnTo>
                      <a:pt x="380" y="3488"/>
                    </a:lnTo>
                    <a:lnTo>
                      <a:pt x="384" y="3486"/>
                    </a:lnTo>
                    <a:lnTo>
                      <a:pt x="390" y="3486"/>
                    </a:lnTo>
                    <a:lnTo>
                      <a:pt x="394" y="3488"/>
                    </a:lnTo>
                    <a:lnTo>
                      <a:pt x="396" y="3488"/>
                    </a:lnTo>
                    <a:lnTo>
                      <a:pt x="398" y="3484"/>
                    </a:lnTo>
                    <a:lnTo>
                      <a:pt x="400" y="3480"/>
                    </a:lnTo>
                    <a:lnTo>
                      <a:pt x="402" y="3480"/>
                    </a:lnTo>
                    <a:lnTo>
                      <a:pt x="404" y="3480"/>
                    </a:lnTo>
                    <a:lnTo>
                      <a:pt x="402" y="3484"/>
                    </a:lnTo>
                    <a:lnTo>
                      <a:pt x="402" y="3486"/>
                    </a:lnTo>
                    <a:lnTo>
                      <a:pt x="404" y="3488"/>
                    </a:lnTo>
                    <a:lnTo>
                      <a:pt x="408" y="3488"/>
                    </a:lnTo>
                    <a:lnTo>
                      <a:pt x="412" y="3486"/>
                    </a:lnTo>
                    <a:lnTo>
                      <a:pt x="416" y="3486"/>
                    </a:lnTo>
                    <a:lnTo>
                      <a:pt x="414" y="3488"/>
                    </a:lnTo>
                    <a:lnTo>
                      <a:pt x="412" y="3492"/>
                    </a:lnTo>
                    <a:lnTo>
                      <a:pt x="414" y="3494"/>
                    </a:lnTo>
                    <a:lnTo>
                      <a:pt x="416" y="3492"/>
                    </a:lnTo>
                    <a:lnTo>
                      <a:pt x="418" y="3494"/>
                    </a:lnTo>
                    <a:lnTo>
                      <a:pt x="422" y="3498"/>
                    </a:lnTo>
                    <a:lnTo>
                      <a:pt x="424" y="3498"/>
                    </a:lnTo>
                    <a:lnTo>
                      <a:pt x="428" y="3496"/>
                    </a:lnTo>
                    <a:lnTo>
                      <a:pt x="432" y="3496"/>
                    </a:lnTo>
                    <a:lnTo>
                      <a:pt x="438" y="3498"/>
                    </a:lnTo>
                    <a:lnTo>
                      <a:pt x="442" y="3498"/>
                    </a:lnTo>
                    <a:lnTo>
                      <a:pt x="446" y="3496"/>
                    </a:lnTo>
                    <a:lnTo>
                      <a:pt x="450" y="3496"/>
                    </a:lnTo>
                    <a:lnTo>
                      <a:pt x="452" y="3498"/>
                    </a:lnTo>
                    <a:lnTo>
                      <a:pt x="452" y="3500"/>
                    </a:lnTo>
                    <a:lnTo>
                      <a:pt x="456" y="3498"/>
                    </a:lnTo>
                    <a:lnTo>
                      <a:pt x="458" y="3496"/>
                    </a:lnTo>
                    <a:lnTo>
                      <a:pt x="462" y="3496"/>
                    </a:lnTo>
                    <a:lnTo>
                      <a:pt x="464" y="3496"/>
                    </a:lnTo>
                    <a:lnTo>
                      <a:pt x="466" y="3492"/>
                    </a:lnTo>
                    <a:lnTo>
                      <a:pt x="468" y="3494"/>
                    </a:lnTo>
                    <a:lnTo>
                      <a:pt x="470" y="3498"/>
                    </a:lnTo>
                    <a:lnTo>
                      <a:pt x="478" y="3500"/>
                    </a:lnTo>
                    <a:lnTo>
                      <a:pt x="496" y="3504"/>
                    </a:lnTo>
                    <a:lnTo>
                      <a:pt x="502" y="3504"/>
                    </a:lnTo>
                    <a:lnTo>
                      <a:pt x="504" y="3504"/>
                    </a:lnTo>
                    <a:lnTo>
                      <a:pt x="504" y="3502"/>
                    </a:lnTo>
                    <a:lnTo>
                      <a:pt x="504" y="3500"/>
                    </a:lnTo>
                    <a:lnTo>
                      <a:pt x="506" y="3500"/>
                    </a:lnTo>
                    <a:lnTo>
                      <a:pt x="510" y="3502"/>
                    </a:lnTo>
                    <a:lnTo>
                      <a:pt x="510" y="3364"/>
                    </a:lnTo>
                    <a:lnTo>
                      <a:pt x="508" y="3362"/>
                    </a:lnTo>
                    <a:lnTo>
                      <a:pt x="504" y="3360"/>
                    </a:lnTo>
                    <a:lnTo>
                      <a:pt x="500" y="3360"/>
                    </a:lnTo>
                    <a:lnTo>
                      <a:pt x="496" y="3364"/>
                    </a:lnTo>
                    <a:lnTo>
                      <a:pt x="490" y="3366"/>
                    </a:lnTo>
                    <a:close/>
                    <a:moveTo>
                      <a:pt x="298" y="2826"/>
                    </a:moveTo>
                    <a:lnTo>
                      <a:pt x="298" y="2826"/>
                    </a:lnTo>
                    <a:lnTo>
                      <a:pt x="304" y="2826"/>
                    </a:lnTo>
                    <a:lnTo>
                      <a:pt x="306" y="2824"/>
                    </a:lnTo>
                    <a:lnTo>
                      <a:pt x="306" y="2822"/>
                    </a:lnTo>
                    <a:lnTo>
                      <a:pt x="304" y="2820"/>
                    </a:lnTo>
                    <a:lnTo>
                      <a:pt x="302" y="2814"/>
                    </a:lnTo>
                    <a:lnTo>
                      <a:pt x="304" y="2812"/>
                    </a:lnTo>
                    <a:lnTo>
                      <a:pt x="308" y="2812"/>
                    </a:lnTo>
                    <a:lnTo>
                      <a:pt x="310" y="2812"/>
                    </a:lnTo>
                    <a:lnTo>
                      <a:pt x="312" y="2810"/>
                    </a:lnTo>
                    <a:lnTo>
                      <a:pt x="310" y="2806"/>
                    </a:lnTo>
                    <a:lnTo>
                      <a:pt x="308" y="2800"/>
                    </a:lnTo>
                    <a:lnTo>
                      <a:pt x="308" y="2798"/>
                    </a:lnTo>
                    <a:lnTo>
                      <a:pt x="310" y="2798"/>
                    </a:lnTo>
                    <a:lnTo>
                      <a:pt x="314" y="2798"/>
                    </a:lnTo>
                    <a:lnTo>
                      <a:pt x="314" y="2794"/>
                    </a:lnTo>
                    <a:lnTo>
                      <a:pt x="304" y="2784"/>
                    </a:lnTo>
                    <a:lnTo>
                      <a:pt x="302" y="2780"/>
                    </a:lnTo>
                    <a:lnTo>
                      <a:pt x="302" y="2778"/>
                    </a:lnTo>
                    <a:lnTo>
                      <a:pt x="306" y="2776"/>
                    </a:lnTo>
                    <a:lnTo>
                      <a:pt x="306" y="2774"/>
                    </a:lnTo>
                    <a:lnTo>
                      <a:pt x="306" y="2770"/>
                    </a:lnTo>
                    <a:lnTo>
                      <a:pt x="306" y="2768"/>
                    </a:lnTo>
                    <a:lnTo>
                      <a:pt x="316" y="2764"/>
                    </a:lnTo>
                    <a:lnTo>
                      <a:pt x="318" y="2764"/>
                    </a:lnTo>
                    <a:lnTo>
                      <a:pt x="320" y="2762"/>
                    </a:lnTo>
                    <a:lnTo>
                      <a:pt x="318" y="2758"/>
                    </a:lnTo>
                    <a:lnTo>
                      <a:pt x="312" y="2748"/>
                    </a:lnTo>
                    <a:lnTo>
                      <a:pt x="310" y="2740"/>
                    </a:lnTo>
                    <a:lnTo>
                      <a:pt x="308" y="2738"/>
                    </a:lnTo>
                    <a:lnTo>
                      <a:pt x="302" y="2738"/>
                    </a:lnTo>
                    <a:lnTo>
                      <a:pt x="298" y="2740"/>
                    </a:lnTo>
                    <a:lnTo>
                      <a:pt x="298" y="2738"/>
                    </a:lnTo>
                    <a:lnTo>
                      <a:pt x="298" y="2736"/>
                    </a:lnTo>
                    <a:lnTo>
                      <a:pt x="296" y="2736"/>
                    </a:lnTo>
                    <a:lnTo>
                      <a:pt x="292" y="2736"/>
                    </a:lnTo>
                    <a:lnTo>
                      <a:pt x="290" y="2736"/>
                    </a:lnTo>
                    <a:lnTo>
                      <a:pt x="290" y="2738"/>
                    </a:lnTo>
                    <a:lnTo>
                      <a:pt x="290" y="2744"/>
                    </a:lnTo>
                    <a:lnTo>
                      <a:pt x="290" y="2752"/>
                    </a:lnTo>
                    <a:lnTo>
                      <a:pt x="288" y="2756"/>
                    </a:lnTo>
                    <a:lnTo>
                      <a:pt x="286" y="2762"/>
                    </a:lnTo>
                    <a:lnTo>
                      <a:pt x="284" y="2770"/>
                    </a:lnTo>
                    <a:lnTo>
                      <a:pt x="284" y="2778"/>
                    </a:lnTo>
                    <a:lnTo>
                      <a:pt x="286" y="2782"/>
                    </a:lnTo>
                    <a:lnTo>
                      <a:pt x="286" y="2790"/>
                    </a:lnTo>
                    <a:lnTo>
                      <a:pt x="282" y="2802"/>
                    </a:lnTo>
                    <a:lnTo>
                      <a:pt x="278" y="2814"/>
                    </a:lnTo>
                    <a:lnTo>
                      <a:pt x="278" y="2818"/>
                    </a:lnTo>
                    <a:lnTo>
                      <a:pt x="280" y="2822"/>
                    </a:lnTo>
                    <a:lnTo>
                      <a:pt x="286" y="2824"/>
                    </a:lnTo>
                    <a:lnTo>
                      <a:pt x="298" y="2826"/>
                    </a:lnTo>
                    <a:close/>
                    <a:moveTo>
                      <a:pt x="316" y="2894"/>
                    </a:moveTo>
                    <a:lnTo>
                      <a:pt x="316" y="2894"/>
                    </a:lnTo>
                    <a:lnTo>
                      <a:pt x="316" y="2898"/>
                    </a:lnTo>
                    <a:lnTo>
                      <a:pt x="318" y="2902"/>
                    </a:lnTo>
                    <a:lnTo>
                      <a:pt x="318" y="2904"/>
                    </a:lnTo>
                    <a:lnTo>
                      <a:pt x="318" y="2906"/>
                    </a:lnTo>
                    <a:lnTo>
                      <a:pt x="320" y="2908"/>
                    </a:lnTo>
                    <a:lnTo>
                      <a:pt x="324" y="2910"/>
                    </a:lnTo>
                    <a:lnTo>
                      <a:pt x="330" y="2910"/>
                    </a:lnTo>
                    <a:lnTo>
                      <a:pt x="336" y="2902"/>
                    </a:lnTo>
                    <a:lnTo>
                      <a:pt x="338" y="2900"/>
                    </a:lnTo>
                    <a:lnTo>
                      <a:pt x="338" y="2898"/>
                    </a:lnTo>
                    <a:lnTo>
                      <a:pt x="338" y="2896"/>
                    </a:lnTo>
                    <a:lnTo>
                      <a:pt x="342" y="2894"/>
                    </a:lnTo>
                    <a:lnTo>
                      <a:pt x="344" y="2890"/>
                    </a:lnTo>
                    <a:lnTo>
                      <a:pt x="342" y="2886"/>
                    </a:lnTo>
                    <a:lnTo>
                      <a:pt x="338" y="2882"/>
                    </a:lnTo>
                    <a:lnTo>
                      <a:pt x="332" y="2880"/>
                    </a:lnTo>
                    <a:lnTo>
                      <a:pt x="330" y="2880"/>
                    </a:lnTo>
                    <a:lnTo>
                      <a:pt x="330" y="2882"/>
                    </a:lnTo>
                    <a:lnTo>
                      <a:pt x="328" y="2882"/>
                    </a:lnTo>
                    <a:lnTo>
                      <a:pt x="326" y="2882"/>
                    </a:lnTo>
                    <a:lnTo>
                      <a:pt x="324" y="2882"/>
                    </a:lnTo>
                    <a:lnTo>
                      <a:pt x="324" y="2884"/>
                    </a:lnTo>
                    <a:lnTo>
                      <a:pt x="322" y="2888"/>
                    </a:lnTo>
                    <a:lnTo>
                      <a:pt x="322" y="2892"/>
                    </a:lnTo>
                    <a:lnTo>
                      <a:pt x="320" y="2894"/>
                    </a:lnTo>
                    <a:lnTo>
                      <a:pt x="318" y="2894"/>
                    </a:lnTo>
                    <a:lnTo>
                      <a:pt x="316" y="2894"/>
                    </a:lnTo>
                    <a:close/>
                    <a:moveTo>
                      <a:pt x="258" y="2836"/>
                    </a:moveTo>
                    <a:lnTo>
                      <a:pt x="258" y="2836"/>
                    </a:lnTo>
                    <a:lnTo>
                      <a:pt x="262" y="2838"/>
                    </a:lnTo>
                    <a:lnTo>
                      <a:pt x="264" y="2838"/>
                    </a:lnTo>
                    <a:lnTo>
                      <a:pt x="266" y="2836"/>
                    </a:lnTo>
                    <a:lnTo>
                      <a:pt x="266" y="2834"/>
                    </a:lnTo>
                    <a:lnTo>
                      <a:pt x="262" y="2832"/>
                    </a:lnTo>
                    <a:lnTo>
                      <a:pt x="260" y="2832"/>
                    </a:lnTo>
                    <a:lnTo>
                      <a:pt x="258" y="2834"/>
                    </a:lnTo>
                    <a:lnTo>
                      <a:pt x="258" y="2836"/>
                    </a:lnTo>
                    <a:close/>
                    <a:moveTo>
                      <a:pt x="324" y="2852"/>
                    </a:moveTo>
                    <a:lnTo>
                      <a:pt x="324" y="2852"/>
                    </a:lnTo>
                    <a:lnTo>
                      <a:pt x="320" y="2856"/>
                    </a:lnTo>
                    <a:lnTo>
                      <a:pt x="322" y="2858"/>
                    </a:lnTo>
                    <a:lnTo>
                      <a:pt x="324" y="2860"/>
                    </a:lnTo>
                    <a:lnTo>
                      <a:pt x="326" y="2858"/>
                    </a:lnTo>
                    <a:lnTo>
                      <a:pt x="326" y="2854"/>
                    </a:lnTo>
                    <a:lnTo>
                      <a:pt x="326" y="2852"/>
                    </a:lnTo>
                    <a:lnTo>
                      <a:pt x="324" y="2850"/>
                    </a:lnTo>
                    <a:lnTo>
                      <a:pt x="324" y="2852"/>
                    </a:lnTo>
                    <a:close/>
                    <a:moveTo>
                      <a:pt x="266" y="2958"/>
                    </a:moveTo>
                    <a:lnTo>
                      <a:pt x="266" y="2958"/>
                    </a:lnTo>
                    <a:lnTo>
                      <a:pt x="270" y="2958"/>
                    </a:lnTo>
                    <a:lnTo>
                      <a:pt x="270" y="2954"/>
                    </a:lnTo>
                    <a:lnTo>
                      <a:pt x="270" y="2950"/>
                    </a:lnTo>
                    <a:lnTo>
                      <a:pt x="268" y="2950"/>
                    </a:lnTo>
                    <a:lnTo>
                      <a:pt x="266" y="2952"/>
                    </a:lnTo>
                    <a:lnTo>
                      <a:pt x="264" y="2954"/>
                    </a:lnTo>
                    <a:lnTo>
                      <a:pt x="264" y="2956"/>
                    </a:lnTo>
                    <a:lnTo>
                      <a:pt x="266" y="2958"/>
                    </a:lnTo>
                    <a:close/>
                    <a:moveTo>
                      <a:pt x="244" y="3242"/>
                    </a:moveTo>
                    <a:lnTo>
                      <a:pt x="244" y="3242"/>
                    </a:lnTo>
                    <a:lnTo>
                      <a:pt x="248" y="3238"/>
                    </a:lnTo>
                    <a:lnTo>
                      <a:pt x="248" y="3236"/>
                    </a:lnTo>
                    <a:lnTo>
                      <a:pt x="246" y="3236"/>
                    </a:lnTo>
                    <a:lnTo>
                      <a:pt x="240" y="3234"/>
                    </a:lnTo>
                    <a:lnTo>
                      <a:pt x="234" y="3234"/>
                    </a:lnTo>
                    <a:lnTo>
                      <a:pt x="234" y="3236"/>
                    </a:lnTo>
                    <a:lnTo>
                      <a:pt x="236" y="3240"/>
                    </a:lnTo>
                    <a:lnTo>
                      <a:pt x="236" y="3242"/>
                    </a:lnTo>
                    <a:lnTo>
                      <a:pt x="232" y="3248"/>
                    </a:lnTo>
                    <a:lnTo>
                      <a:pt x="234" y="3250"/>
                    </a:lnTo>
                    <a:lnTo>
                      <a:pt x="238" y="3252"/>
                    </a:lnTo>
                    <a:lnTo>
                      <a:pt x="242" y="3254"/>
                    </a:lnTo>
                    <a:lnTo>
                      <a:pt x="242" y="3250"/>
                    </a:lnTo>
                    <a:lnTo>
                      <a:pt x="242" y="3246"/>
                    </a:lnTo>
                    <a:lnTo>
                      <a:pt x="244" y="3242"/>
                    </a:lnTo>
                    <a:close/>
                    <a:moveTo>
                      <a:pt x="302" y="2848"/>
                    </a:moveTo>
                    <a:lnTo>
                      <a:pt x="302" y="2848"/>
                    </a:lnTo>
                    <a:lnTo>
                      <a:pt x="300" y="2846"/>
                    </a:lnTo>
                    <a:lnTo>
                      <a:pt x="298" y="2846"/>
                    </a:lnTo>
                    <a:lnTo>
                      <a:pt x="296" y="2846"/>
                    </a:lnTo>
                    <a:lnTo>
                      <a:pt x="292" y="2846"/>
                    </a:lnTo>
                    <a:lnTo>
                      <a:pt x="288" y="2846"/>
                    </a:lnTo>
                    <a:lnTo>
                      <a:pt x="286" y="2848"/>
                    </a:lnTo>
                    <a:lnTo>
                      <a:pt x="288" y="2850"/>
                    </a:lnTo>
                    <a:lnTo>
                      <a:pt x="292" y="2854"/>
                    </a:lnTo>
                    <a:lnTo>
                      <a:pt x="294" y="2854"/>
                    </a:lnTo>
                    <a:lnTo>
                      <a:pt x="296" y="2854"/>
                    </a:lnTo>
                    <a:lnTo>
                      <a:pt x="300" y="2852"/>
                    </a:lnTo>
                    <a:lnTo>
                      <a:pt x="302" y="2850"/>
                    </a:lnTo>
                    <a:lnTo>
                      <a:pt x="302" y="2848"/>
                    </a:lnTo>
                    <a:close/>
                    <a:moveTo>
                      <a:pt x="302" y="2912"/>
                    </a:moveTo>
                    <a:lnTo>
                      <a:pt x="302" y="2912"/>
                    </a:lnTo>
                    <a:lnTo>
                      <a:pt x="304" y="2910"/>
                    </a:lnTo>
                    <a:lnTo>
                      <a:pt x="302" y="2906"/>
                    </a:lnTo>
                    <a:lnTo>
                      <a:pt x="300" y="2904"/>
                    </a:lnTo>
                    <a:lnTo>
                      <a:pt x="298" y="2904"/>
                    </a:lnTo>
                    <a:lnTo>
                      <a:pt x="296" y="2906"/>
                    </a:lnTo>
                    <a:lnTo>
                      <a:pt x="298" y="2910"/>
                    </a:lnTo>
                    <a:lnTo>
                      <a:pt x="300" y="2912"/>
                    </a:lnTo>
                    <a:lnTo>
                      <a:pt x="302" y="2912"/>
                    </a:lnTo>
                    <a:close/>
                    <a:moveTo>
                      <a:pt x="306" y="2942"/>
                    </a:moveTo>
                    <a:lnTo>
                      <a:pt x="306" y="2942"/>
                    </a:lnTo>
                    <a:lnTo>
                      <a:pt x="304" y="2942"/>
                    </a:lnTo>
                    <a:lnTo>
                      <a:pt x="302" y="2948"/>
                    </a:lnTo>
                    <a:lnTo>
                      <a:pt x="302" y="2952"/>
                    </a:lnTo>
                    <a:lnTo>
                      <a:pt x="304" y="2958"/>
                    </a:lnTo>
                    <a:lnTo>
                      <a:pt x="306" y="2958"/>
                    </a:lnTo>
                    <a:lnTo>
                      <a:pt x="308" y="2958"/>
                    </a:lnTo>
                    <a:lnTo>
                      <a:pt x="308" y="2952"/>
                    </a:lnTo>
                    <a:lnTo>
                      <a:pt x="310" y="2944"/>
                    </a:lnTo>
                    <a:lnTo>
                      <a:pt x="308" y="2942"/>
                    </a:lnTo>
                    <a:lnTo>
                      <a:pt x="306" y="2942"/>
                    </a:lnTo>
                    <a:close/>
                    <a:moveTo>
                      <a:pt x="278" y="2958"/>
                    </a:moveTo>
                    <a:lnTo>
                      <a:pt x="278" y="2958"/>
                    </a:lnTo>
                    <a:lnTo>
                      <a:pt x="280" y="2956"/>
                    </a:lnTo>
                    <a:lnTo>
                      <a:pt x="284" y="2952"/>
                    </a:lnTo>
                    <a:lnTo>
                      <a:pt x="286" y="2950"/>
                    </a:lnTo>
                    <a:lnTo>
                      <a:pt x="284" y="2946"/>
                    </a:lnTo>
                    <a:lnTo>
                      <a:pt x="280" y="2942"/>
                    </a:lnTo>
                    <a:lnTo>
                      <a:pt x="276" y="2942"/>
                    </a:lnTo>
                    <a:lnTo>
                      <a:pt x="274" y="2944"/>
                    </a:lnTo>
                    <a:lnTo>
                      <a:pt x="272" y="2946"/>
                    </a:lnTo>
                    <a:lnTo>
                      <a:pt x="274" y="2950"/>
                    </a:lnTo>
                    <a:lnTo>
                      <a:pt x="274" y="2952"/>
                    </a:lnTo>
                    <a:lnTo>
                      <a:pt x="274" y="2956"/>
                    </a:lnTo>
                    <a:lnTo>
                      <a:pt x="274" y="2958"/>
                    </a:lnTo>
                    <a:lnTo>
                      <a:pt x="278" y="2958"/>
                    </a:lnTo>
                    <a:close/>
                    <a:moveTo>
                      <a:pt x="1872" y="956"/>
                    </a:moveTo>
                    <a:lnTo>
                      <a:pt x="1872" y="956"/>
                    </a:lnTo>
                    <a:lnTo>
                      <a:pt x="1868" y="926"/>
                    </a:lnTo>
                    <a:lnTo>
                      <a:pt x="1864" y="900"/>
                    </a:lnTo>
                    <a:lnTo>
                      <a:pt x="1862" y="888"/>
                    </a:lnTo>
                    <a:lnTo>
                      <a:pt x="1858" y="876"/>
                    </a:lnTo>
                    <a:lnTo>
                      <a:pt x="1852" y="868"/>
                    </a:lnTo>
                    <a:lnTo>
                      <a:pt x="1844" y="858"/>
                    </a:lnTo>
                    <a:lnTo>
                      <a:pt x="1836" y="852"/>
                    </a:lnTo>
                    <a:lnTo>
                      <a:pt x="1830" y="850"/>
                    </a:lnTo>
                    <a:lnTo>
                      <a:pt x="1824" y="850"/>
                    </a:lnTo>
                    <a:lnTo>
                      <a:pt x="1816" y="850"/>
                    </a:lnTo>
                    <a:lnTo>
                      <a:pt x="1810" y="852"/>
                    </a:lnTo>
                    <a:lnTo>
                      <a:pt x="1800" y="850"/>
                    </a:lnTo>
                    <a:lnTo>
                      <a:pt x="1788" y="846"/>
                    </a:lnTo>
                    <a:lnTo>
                      <a:pt x="1774" y="838"/>
                    </a:lnTo>
                    <a:lnTo>
                      <a:pt x="1760" y="828"/>
                    </a:lnTo>
                    <a:lnTo>
                      <a:pt x="1750" y="820"/>
                    </a:lnTo>
                    <a:lnTo>
                      <a:pt x="1744" y="814"/>
                    </a:lnTo>
                    <a:lnTo>
                      <a:pt x="1740" y="808"/>
                    </a:lnTo>
                    <a:lnTo>
                      <a:pt x="1734" y="796"/>
                    </a:lnTo>
                    <a:lnTo>
                      <a:pt x="1728" y="788"/>
                    </a:lnTo>
                    <a:lnTo>
                      <a:pt x="1718" y="780"/>
                    </a:lnTo>
                    <a:lnTo>
                      <a:pt x="1698" y="762"/>
                    </a:lnTo>
                    <a:lnTo>
                      <a:pt x="1688" y="754"/>
                    </a:lnTo>
                    <a:lnTo>
                      <a:pt x="1680" y="748"/>
                    </a:lnTo>
                    <a:lnTo>
                      <a:pt x="1670" y="742"/>
                    </a:lnTo>
                    <a:lnTo>
                      <a:pt x="1660" y="740"/>
                    </a:lnTo>
                    <a:lnTo>
                      <a:pt x="1646" y="740"/>
                    </a:lnTo>
                    <a:lnTo>
                      <a:pt x="1632" y="740"/>
                    </a:lnTo>
                    <a:lnTo>
                      <a:pt x="1618" y="742"/>
                    </a:lnTo>
                    <a:lnTo>
                      <a:pt x="1602" y="742"/>
                    </a:lnTo>
                    <a:lnTo>
                      <a:pt x="1590" y="742"/>
                    </a:lnTo>
                    <a:lnTo>
                      <a:pt x="1578" y="738"/>
                    </a:lnTo>
                    <a:lnTo>
                      <a:pt x="1556" y="732"/>
                    </a:lnTo>
                    <a:lnTo>
                      <a:pt x="1536" y="722"/>
                    </a:lnTo>
                    <a:lnTo>
                      <a:pt x="1530" y="722"/>
                    </a:lnTo>
                    <a:lnTo>
                      <a:pt x="1526" y="722"/>
                    </a:lnTo>
                    <a:lnTo>
                      <a:pt x="1516" y="724"/>
                    </a:lnTo>
                    <a:lnTo>
                      <a:pt x="1508" y="730"/>
                    </a:lnTo>
                    <a:lnTo>
                      <a:pt x="1500" y="738"/>
                    </a:lnTo>
                    <a:lnTo>
                      <a:pt x="1488" y="750"/>
                    </a:lnTo>
                    <a:lnTo>
                      <a:pt x="1482" y="754"/>
                    </a:lnTo>
                    <a:lnTo>
                      <a:pt x="1480" y="752"/>
                    </a:lnTo>
                    <a:lnTo>
                      <a:pt x="1478" y="748"/>
                    </a:lnTo>
                    <a:lnTo>
                      <a:pt x="1478" y="742"/>
                    </a:lnTo>
                    <a:lnTo>
                      <a:pt x="1482" y="728"/>
                    </a:lnTo>
                    <a:lnTo>
                      <a:pt x="1486" y="716"/>
                    </a:lnTo>
                    <a:lnTo>
                      <a:pt x="1488" y="712"/>
                    </a:lnTo>
                    <a:lnTo>
                      <a:pt x="1486" y="708"/>
                    </a:lnTo>
                    <a:lnTo>
                      <a:pt x="1482" y="702"/>
                    </a:lnTo>
                    <a:lnTo>
                      <a:pt x="1480" y="698"/>
                    </a:lnTo>
                    <a:lnTo>
                      <a:pt x="1478" y="688"/>
                    </a:lnTo>
                    <a:lnTo>
                      <a:pt x="1476" y="684"/>
                    </a:lnTo>
                    <a:lnTo>
                      <a:pt x="1470" y="680"/>
                    </a:lnTo>
                    <a:lnTo>
                      <a:pt x="1464" y="678"/>
                    </a:lnTo>
                    <a:lnTo>
                      <a:pt x="1454" y="674"/>
                    </a:lnTo>
                    <a:lnTo>
                      <a:pt x="1444" y="670"/>
                    </a:lnTo>
                    <a:lnTo>
                      <a:pt x="1438" y="668"/>
                    </a:lnTo>
                    <a:lnTo>
                      <a:pt x="1428" y="658"/>
                    </a:lnTo>
                    <a:lnTo>
                      <a:pt x="1420" y="652"/>
                    </a:lnTo>
                    <a:lnTo>
                      <a:pt x="1416" y="650"/>
                    </a:lnTo>
                    <a:lnTo>
                      <a:pt x="1410" y="650"/>
                    </a:lnTo>
                    <a:lnTo>
                      <a:pt x="1400" y="648"/>
                    </a:lnTo>
                    <a:lnTo>
                      <a:pt x="1392" y="644"/>
                    </a:lnTo>
                    <a:lnTo>
                      <a:pt x="1382" y="640"/>
                    </a:lnTo>
                    <a:lnTo>
                      <a:pt x="1362" y="638"/>
                    </a:lnTo>
                    <a:lnTo>
                      <a:pt x="1354" y="638"/>
                    </a:lnTo>
                    <a:lnTo>
                      <a:pt x="1348" y="640"/>
                    </a:lnTo>
                    <a:lnTo>
                      <a:pt x="1340" y="644"/>
                    </a:lnTo>
                    <a:lnTo>
                      <a:pt x="1332" y="654"/>
                    </a:lnTo>
                    <a:lnTo>
                      <a:pt x="1326" y="662"/>
                    </a:lnTo>
                    <a:lnTo>
                      <a:pt x="1318" y="676"/>
                    </a:lnTo>
                    <a:lnTo>
                      <a:pt x="1314" y="678"/>
                    </a:lnTo>
                    <a:lnTo>
                      <a:pt x="1312" y="674"/>
                    </a:lnTo>
                    <a:lnTo>
                      <a:pt x="1310" y="666"/>
                    </a:lnTo>
                    <a:lnTo>
                      <a:pt x="1314" y="658"/>
                    </a:lnTo>
                    <a:lnTo>
                      <a:pt x="1322" y="642"/>
                    </a:lnTo>
                    <a:lnTo>
                      <a:pt x="1326" y="634"/>
                    </a:lnTo>
                    <a:lnTo>
                      <a:pt x="1326" y="628"/>
                    </a:lnTo>
                    <a:lnTo>
                      <a:pt x="1326" y="626"/>
                    </a:lnTo>
                    <a:lnTo>
                      <a:pt x="1322" y="622"/>
                    </a:lnTo>
                    <a:lnTo>
                      <a:pt x="1314" y="618"/>
                    </a:lnTo>
                    <a:lnTo>
                      <a:pt x="1296" y="614"/>
                    </a:lnTo>
                    <a:lnTo>
                      <a:pt x="1288" y="614"/>
                    </a:lnTo>
                    <a:lnTo>
                      <a:pt x="1278" y="616"/>
                    </a:lnTo>
                    <a:lnTo>
                      <a:pt x="1256" y="612"/>
                    </a:lnTo>
                    <a:lnTo>
                      <a:pt x="1246" y="612"/>
                    </a:lnTo>
                    <a:lnTo>
                      <a:pt x="1240" y="614"/>
                    </a:lnTo>
                    <a:lnTo>
                      <a:pt x="1234" y="620"/>
                    </a:lnTo>
                    <a:lnTo>
                      <a:pt x="1230" y="626"/>
                    </a:lnTo>
                    <a:lnTo>
                      <a:pt x="1230" y="634"/>
                    </a:lnTo>
                    <a:lnTo>
                      <a:pt x="1228" y="642"/>
                    </a:lnTo>
                    <a:lnTo>
                      <a:pt x="1228" y="656"/>
                    </a:lnTo>
                    <a:lnTo>
                      <a:pt x="1226" y="652"/>
                    </a:lnTo>
                    <a:lnTo>
                      <a:pt x="1222" y="652"/>
                    </a:lnTo>
                    <a:lnTo>
                      <a:pt x="1216" y="658"/>
                    </a:lnTo>
                    <a:lnTo>
                      <a:pt x="1214" y="660"/>
                    </a:lnTo>
                    <a:lnTo>
                      <a:pt x="1212" y="660"/>
                    </a:lnTo>
                    <a:lnTo>
                      <a:pt x="1212" y="658"/>
                    </a:lnTo>
                    <a:lnTo>
                      <a:pt x="1214" y="650"/>
                    </a:lnTo>
                    <a:lnTo>
                      <a:pt x="1216" y="642"/>
                    </a:lnTo>
                    <a:lnTo>
                      <a:pt x="1214" y="638"/>
                    </a:lnTo>
                    <a:lnTo>
                      <a:pt x="1210" y="636"/>
                    </a:lnTo>
                    <a:lnTo>
                      <a:pt x="1206" y="638"/>
                    </a:lnTo>
                    <a:lnTo>
                      <a:pt x="1198" y="640"/>
                    </a:lnTo>
                    <a:lnTo>
                      <a:pt x="1198" y="636"/>
                    </a:lnTo>
                    <a:lnTo>
                      <a:pt x="1202" y="632"/>
                    </a:lnTo>
                    <a:lnTo>
                      <a:pt x="1202" y="628"/>
                    </a:lnTo>
                    <a:lnTo>
                      <a:pt x="1204" y="620"/>
                    </a:lnTo>
                    <a:lnTo>
                      <a:pt x="1204" y="616"/>
                    </a:lnTo>
                    <a:lnTo>
                      <a:pt x="1206" y="614"/>
                    </a:lnTo>
                    <a:lnTo>
                      <a:pt x="1210" y="610"/>
                    </a:lnTo>
                    <a:lnTo>
                      <a:pt x="1216" y="608"/>
                    </a:lnTo>
                    <a:lnTo>
                      <a:pt x="1224" y="604"/>
                    </a:lnTo>
                    <a:lnTo>
                      <a:pt x="1230" y="596"/>
                    </a:lnTo>
                    <a:lnTo>
                      <a:pt x="1240" y="582"/>
                    </a:lnTo>
                    <a:lnTo>
                      <a:pt x="1248" y="566"/>
                    </a:lnTo>
                    <a:lnTo>
                      <a:pt x="1254" y="560"/>
                    </a:lnTo>
                    <a:lnTo>
                      <a:pt x="1260" y="556"/>
                    </a:lnTo>
                    <a:lnTo>
                      <a:pt x="1264" y="554"/>
                    </a:lnTo>
                    <a:lnTo>
                      <a:pt x="1266" y="548"/>
                    </a:lnTo>
                    <a:lnTo>
                      <a:pt x="1266" y="542"/>
                    </a:lnTo>
                    <a:lnTo>
                      <a:pt x="1266" y="536"/>
                    </a:lnTo>
                    <a:lnTo>
                      <a:pt x="1264" y="528"/>
                    </a:lnTo>
                    <a:lnTo>
                      <a:pt x="1260" y="524"/>
                    </a:lnTo>
                    <a:lnTo>
                      <a:pt x="1256" y="520"/>
                    </a:lnTo>
                    <a:lnTo>
                      <a:pt x="1252" y="518"/>
                    </a:lnTo>
                    <a:lnTo>
                      <a:pt x="1244" y="518"/>
                    </a:lnTo>
                    <a:lnTo>
                      <a:pt x="1240" y="516"/>
                    </a:lnTo>
                    <a:lnTo>
                      <a:pt x="1238" y="514"/>
                    </a:lnTo>
                    <a:lnTo>
                      <a:pt x="1238" y="508"/>
                    </a:lnTo>
                    <a:lnTo>
                      <a:pt x="1236" y="504"/>
                    </a:lnTo>
                    <a:lnTo>
                      <a:pt x="1234" y="502"/>
                    </a:lnTo>
                    <a:lnTo>
                      <a:pt x="1234" y="500"/>
                    </a:lnTo>
                    <a:lnTo>
                      <a:pt x="1232" y="494"/>
                    </a:lnTo>
                    <a:lnTo>
                      <a:pt x="1232" y="490"/>
                    </a:lnTo>
                    <a:lnTo>
                      <a:pt x="1230" y="488"/>
                    </a:lnTo>
                    <a:lnTo>
                      <a:pt x="1228" y="484"/>
                    </a:lnTo>
                    <a:lnTo>
                      <a:pt x="1226" y="480"/>
                    </a:lnTo>
                    <a:lnTo>
                      <a:pt x="1226" y="476"/>
                    </a:lnTo>
                    <a:lnTo>
                      <a:pt x="1226" y="472"/>
                    </a:lnTo>
                    <a:lnTo>
                      <a:pt x="1222" y="466"/>
                    </a:lnTo>
                    <a:lnTo>
                      <a:pt x="1220" y="444"/>
                    </a:lnTo>
                    <a:lnTo>
                      <a:pt x="1218" y="422"/>
                    </a:lnTo>
                    <a:lnTo>
                      <a:pt x="1218" y="418"/>
                    </a:lnTo>
                    <a:lnTo>
                      <a:pt x="1216" y="416"/>
                    </a:lnTo>
                    <a:lnTo>
                      <a:pt x="1214" y="414"/>
                    </a:lnTo>
                    <a:lnTo>
                      <a:pt x="1212" y="410"/>
                    </a:lnTo>
                    <a:lnTo>
                      <a:pt x="1206" y="398"/>
                    </a:lnTo>
                    <a:lnTo>
                      <a:pt x="1202" y="392"/>
                    </a:lnTo>
                    <a:lnTo>
                      <a:pt x="1200" y="392"/>
                    </a:lnTo>
                    <a:lnTo>
                      <a:pt x="1198" y="394"/>
                    </a:lnTo>
                    <a:lnTo>
                      <a:pt x="1198" y="396"/>
                    </a:lnTo>
                    <a:lnTo>
                      <a:pt x="1196" y="402"/>
                    </a:lnTo>
                    <a:lnTo>
                      <a:pt x="1192" y="410"/>
                    </a:lnTo>
                    <a:lnTo>
                      <a:pt x="1192" y="406"/>
                    </a:lnTo>
                    <a:lnTo>
                      <a:pt x="1192" y="404"/>
                    </a:lnTo>
                    <a:lnTo>
                      <a:pt x="1192" y="400"/>
                    </a:lnTo>
                    <a:lnTo>
                      <a:pt x="1192" y="394"/>
                    </a:lnTo>
                    <a:lnTo>
                      <a:pt x="1188" y="380"/>
                    </a:lnTo>
                    <a:lnTo>
                      <a:pt x="1186" y="380"/>
                    </a:lnTo>
                    <a:lnTo>
                      <a:pt x="1184" y="382"/>
                    </a:lnTo>
                    <a:lnTo>
                      <a:pt x="1182" y="382"/>
                    </a:lnTo>
                    <a:lnTo>
                      <a:pt x="1180" y="380"/>
                    </a:lnTo>
                    <a:lnTo>
                      <a:pt x="1178" y="374"/>
                    </a:lnTo>
                    <a:lnTo>
                      <a:pt x="1174" y="372"/>
                    </a:lnTo>
                    <a:lnTo>
                      <a:pt x="1172" y="368"/>
                    </a:lnTo>
                    <a:lnTo>
                      <a:pt x="1166" y="364"/>
                    </a:lnTo>
                    <a:lnTo>
                      <a:pt x="1158" y="360"/>
                    </a:lnTo>
                    <a:lnTo>
                      <a:pt x="1154" y="356"/>
                    </a:lnTo>
                    <a:lnTo>
                      <a:pt x="1150" y="350"/>
                    </a:lnTo>
                    <a:lnTo>
                      <a:pt x="1148" y="346"/>
                    </a:lnTo>
                    <a:lnTo>
                      <a:pt x="1144" y="342"/>
                    </a:lnTo>
                    <a:lnTo>
                      <a:pt x="1136" y="338"/>
                    </a:lnTo>
                    <a:lnTo>
                      <a:pt x="1126" y="334"/>
                    </a:lnTo>
                    <a:lnTo>
                      <a:pt x="1114" y="330"/>
                    </a:lnTo>
                    <a:lnTo>
                      <a:pt x="1102" y="324"/>
                    </a:lnTo>
                    <a:lnTo>
                      <a:pt x="1072" y="316"/>
                    </a:lnTo>
                    <a:lnTo>
                      <a:pt x="1060" y="314"/>
                    </a:lnTo>
                    <a:lnTo>
                      <a:pt x="1056" y="314"/>
                    </a:lnTo>
                    <a:lnTo>
                      <a:pt x="1054" y="316"/>
                    </a:lnTo>
                    <a:lnTo>
                      <a:pt x="1048" y="316"/>
                    </a:lnTo>
                    <a:lnTo>
                      <a:pt x="1038" y="314"/>
                    </a:lnTo>
                    <a:lnTo>
                      <a:pt x="1026" y="314"/>
                    </a:lnTo>
                    <a:lnTo>
                      <a:pt x="1024" y="316"/>
                    </a:lnTo>
                    <a:lnTo>
                      <a:pt x="1022" y="318"/>
                    </a:lnTo>
                    <a:lnTo>
                      <a:pt x="1022" y="322"/>
                    </a:lnTo>
                    <a:lnTo>
                      <a:pt x="1018" y="322"/>
                    </a:lnTo>
                    <a:lnTo>
                      <a:pt x="1006" y="318"/>
                    </a:lnTo>
                    <a:lnTo>
                      <a:pt x="998" y="316"/>
                    </a:lnTo>
                    <a:lnTo>
                      <a:pt x="990" y="314"/>
                    </a:lnTo>
                    <a:lnTo>
                      <a:pt x="982" y="316"/>
                    </a:lnTo>
                    <a:lnTo>
                      <a:pt x="974" y="318"/>
                    </a:lnTo>
                    <a:lnTo>
                      <a:pt x="972" y="316"/>
                    </a:lnTo>
                    <a:lnTo>
                      <a:pt x="972" y="314"/>
                    </a:lnTo>
                    <a:lnTo>
                      <a:pt x="968" y="308"/>
                    </a:lnTo>
                    <a:lnTo>
                      <a:pt x="966" y="302"/>
                    </a:lnTo>
                    <a:lnTo>
                      <a:pt x="964" y="300"/>
                    </a:lnTo>
                    <a:lnTo>
                      <a:pt x="962" y="298"/>
                    </a:lnTo>
                    <a:lnTo>
                      <a:pt x="958" y="296"/>
                    </a:lnTo>
                    <a:lnTo>
                      <a:pt x="956" y="294"/>
                    </a:lnTo>
                    <a:lnTo>
                      <a:pt x="954" y="288"/>
                    </a:lnTo>
                    <a:lnTo>
                      <a:pt x="952" y="284"/>
                    </a:lnTo>
                    <a:lnTo>
                      <a:pt x="948" y="280"/>
                    </a:lnTo>
                    <a:lnTo>
                      <a:pt x="942" y="276"/>
                    </a:lnTo>
                    <a:lnTo>
                      <a:pt x="934" y="274"/>
                    </a:lnTo>
                    <a:lnTo>
                      <a:pt x="920" y="270"/>
                    </a:lnTo>
                    <a:lnTo>
                      <a:pt x="916" y="268"/>
                    </a:lnTo>
                    <a:lnTo>
                      <a:pt x="916" y="264"/>
                    </a:lnTo>
                    <a:lnTo>
                      <a:pt x="918" y="254"/>
                    </a:lnTo>
                    <a:lnTo>
                      <a:pt x="918" y="248"/>
                    </a:lnTo>
                    <a:lnTo>
                      <a:pt x="918" y="242"/>
                    </a:lnTo>
                    <a:lnTo>
                      <a:pt x="914" y="234"/>
                    </a:lnTo>
                    <a:lnTo>
                      <a:pt x="908" y="228"/>
                    </a:lnTo>
                    <a:lnTo>
                      <a:pt x="892" y="214"/>
                    </a:lnTo>
                    <a:lnTo>
                      <a:pt x="868" y="198"/>
                    </a:lnTo>
                    <a:lnTo>
                      <a:pt x="862" y="192"/>
                    </a:lnTo>
                    <a:lnTo>
                      <a:pt x="852" y="188"/>
                    </a:lnTo>
                    <a:lnTo>
                      <a:pt x="840" y="188"/>
                    </a:lnTo>
                    <a:lnTo>
                      <a:pt x="830" y="188"/>
                    </a:lnTo>
                    <a:lnTo>
                      <a:pt x="818" y="190"/>
                    </a:lnTo>
                    <a:lnTo>
                      <a:pt x="804" y="194"/>
                    </a:lnTo>
                    <a:lnTo>
                      <a:pt x="802" y="192"/>
                    </a:lnTo>
                    <a:lnTo>
                      <a:pt x="804" y="190"/>
                    </a:lnTo>
                    <a:lnTo>
                      <a:pt x="808" y="184"/>
                    </a:lnTo>
                    <a:lnTo>
                      <a:pt x="810" y="180"/>
                    </a:lnTo>
                    <a:lnTo>
                      <a:pt x="812" y="172"/>
                    </a:lnTo>
                    <a:lnTo>
                      <a:pt x="814" y="164"/>
                    </a:lnTo>
                    <a:lnTo>
                      <a:pt x="816" y="160"/>
                    </a:lnTo>
                    <a:lnTo>
                      <a:pt x="822" y="156"/>
                    </a:lnTo>
                    <a:lnTo>
                      <a:pt x="826" y="152"/>
                    </a:lnTo>
                    <a:lnTo>
                      <a:pt x="826" y="150"/>
                    </a:lnTo>
                    <a:lnTo>
                      <a:pt x="826" y="148"/>
                    </a:lnTo>
                    <a:lnTo>
                      <a:pt x="822" y="146"/>
                    </a:lnTo>
                    <a:lnTo>
                      <a:pt x="814" y="142"/>
                    </a:lnTo>
                    <a:lnTo>
                      <a:pt x="810" y="138"/>
                    </a:lnTo>
                    <a:lnTo>
                      <a:pt x="808" y="134"/>
                    </a:lnTo>
                    <a:lnTo>
                      <a:pt x="804" y="130"/>
                    </a:lnTo>
                    <a:lnTo>
                      <a:pt x="800" y="128"/>
                    </a:lnTo>
                    <a:lnTo>
                      <a:pt x="792" y="128"/>
                    </a:lnTo>
                    <a:lnTo>
                      <a:pt x="784" y="126"/>
                    </a:lnTo>
                    <a:lnTo>
                      <a:pt x="780" y="124"/>
                    </a:lnTo>
                    <a:lnTo>
                      <a:pt x="778" y="122"/>
                    </a:lnTo>
                    <a:lnTo>
                      <a:pt x="772" y="116"/>
                    </a:lnTo>
                    <a:lnTo>
                      <a:pt x="766" y="112"/>
                    </a:lnTo>
                    <a:lnTo>
                      <a:pt x="752" y="104"/>
                    </a:lnTo>
                    <a:lnTo>
                      <a:pt x="746" y="100"/>
                    </a:lnTo>
                    <a:lnTo>
                      <a:pt x="744" y="98"/>
                    </a:lnTo>
                    <a:lnTo>
                      <a:pt x="748" y="94"/>
                    </a:lnTo>
                    <a:lnTo>
                      <a:pt x="756" y="92"/>
                    </a:lnTo>
                    <a:lnTo>
                      <a:pt x="772" y="88"/>
                    </a:lnTo>
                    <a:lnTo>
                      <a:pt x="782" y="84"/>
                    </a:lnTo>
                    <a:lnTo>
                      <a:pt x="782" y="82"/>
                    </a:lnTo>
                    <a:lnTo>
                      <a:pt x="778" y="80"/>
                    </a:lnTo>
                    <a:lnTo>
                      <a:pt x="762" y="78"/>
                    </a:lnTo>
                    <a:lnTo>
                      <a:pt x="744" y="78"/>
                    </a:lnTo>
                    <a:lnTo>
                      <a:pt x="736" y="80"/>
                    </a:lnTo>
                    <a:lnTo>
                      <a:pt x="726" y="82"/>
                    </a:lnTo>
                    <a:lnTo>
                      <a:pt x="706" y="84"/>
                    </a:lnTo>
                    <a:lnTo>
                      <a:pt x="696" y="84"/>
                    </a:lnTo>
                    <a:lnTo>
                      <a:pt x="688" y="86"/>
                    </a:lnTo>
                    <a:lnTo>
                      <a:pt x="684" y="88"/>
                    </a:lnTo>
                    <a:lnTo>
                      <a:pt x="682" y="92"/>
                    </a:lnTo>
                    <a:lnTo>
                      <a:pt x="680" y="98"/>
                    </a:lnTo>
                    <a:lnTo>
                      <a:pt x="678" y="100"/>
                    </a:lnTo>
                    <a:lnTo>
                      <a:pt x="674" y="104"/>
                    </a:lnTo>
                    <a:lnTo>
                      <a:pt x="662" y="110"/>
                    </a:lnTo>
                    <a:lnTo>
                      <a:pt x="654" y="112"/>
                    </a:lnTo>
                    <a:lnTo>
                      <a:pt x="646" y="112"/>
                    </a:lnTo>
                    <a:lnTo>
                      <a:pt x="638" y="112"/>
                    </a:lnTo>
                    <a:lnTo>
                      <a:pt x="630" y="108"/>
                    </a:lnTo>
                    <a:lnTo>
                      <a:pt x="622" y="102"/>
                    </a:lnTo>
                    <a:lnTo>
                      <a:pt x="616" y="94"/>
                    </a:lnTo>
                    <a:lnTo>
                      <a:pt x="612" y="88"/>
                    </a:lnTo>
                    <a:lnTo>
                      <a:pt x="608" y="86"/>
                    </a:lnTo>
                    <a:lnTo>
                      <a:pt x="602" y="84"/>
                    </a:lnTo>
                    <a:lnTo>
                      <a:pt x="594" y="84"/>
                    </a:lnTo>
                    <a:lnTo>
                      <a:pt x="580" y="86"/>
                    </a:lnTo>
                    <a:lnTo>
                      <a:pt x="564" y="90"/>
                    </a:lnTo>
                    <a:lnTo>
                      <a:pt x="548" y="94"/>
                    </a:lnTo>
                    <a:lnTo>
                      <a:pt x="536" y="94"/>
                    </a:lnTo>
                    <a:lnTo>
                      <a:pt x="530" y="92"/>
                    </a:lnTo>
                    <a:lnTo>
                      <a:pt x="526" y="90"/>
                    </a:lnTo>
                    <a:lnTo>
                      <a:pt x="524" y="84"/>
                    </a:lnTo>
                    <a:lnTo>
                      <a:pt x="522" y="78"/>
                    </a:lnTo>
                    <a:lnTo>
                      <a:pt x="520" y="64"/>
                    </a:lnTo>
                    <a:lnTo>
                      <a:pt x="516" y="56"/>
                    </a:lnTo>
                    <a:lnTo>
                      <a:pt x="508" y="50"/>
                    </a:lnTo>
                    <a:lnTo>
                      <a:pt x="500" y="46"/>
                    </a:lnTo>
                    <a:lnTo>
                      <a:pt x="490" y="44"/>
                    </a:lnTo>
                    <a:lnTo>
                      <a:pt x="482" y="40"/>
                    </a:lnTo>
                    <a:lnTo>
                      <a:pt x="474" y="32"/>
                    </a:lnTo>
                    <a:lnTo>
                      <a:pt x="468" y="22"/>
                    </a:lnTo>
                    <a:lnTo>
                      <a:pt x="464" y="12"/>
                    </a:lnTo>
                    <a:lnTo>
                      <a:pt x="458" y="8"/>
                    </a:lnTo>
                    <a:lnTo>
                      <a:pt x="454" y="8"/>
                    </a:lnTo>
                    <a:lnTo>
                      <a:pt x="450" y="10"/>
                    </a:lnTo>
                    <a:lnTo>
                      <a:pt x="446" y="16"/>
                    </a:lnTo>
                    <a:lnTo>
                      <a:pt x="444" y="22"/>
                    </a:lnTo>
                    <a:lnTo>
                      <a:pt x="444" y="28"/>
                    </a:lnTo>
                    <a:lnTo>
                      <a:pt x="444" y="34"/>
                    </a:lnTo>
                    <a:lnTo>
                      <a:pt x="448" y="40"/>
                    </a:lnTo>
                    <a:lnTo>
                      <a:pt x="452" y="48"/>
                    </a:lnTo>
                    <a:lnTo>
                      <a:pt x="452" y="50"/>
                    </a:lnTo>
                    <a:lnTo>
                      <a:pt x="448" y="52"/>
                    </a:lnTo>
                    <a:lnTo>
                      <a:pt x="430" y="56"/>
                    </a:lnTo>
                    <a:lnTo>
                      <a:pt x="420" y="60"/>
                    </a:lnTo>
                    <a:lnTo>
                      <a:pt x="410" y="64"/>
                    </a:lnTo>
                    <a:lnTo>
                      <a:pt x="402" y="70"/>
                    </a:lnTo>
                    <a:lnTo>
                      <a:pt x="398" y="74"/>
                    </a:lnTo>
                    <a:lnTo>
                      <a:pt x="392" y="80"/>
                    </a:lnTo>
                    <a:lnTo>
                      <a:pt x="390" y="78"/>
                    </a:lnTo>
                    <a:lnTo>
                      <a:pt x="388" y="72"/>
                    </a:lnTo>
                    <a:lnTo>
                      <a:pt x="386" y="64"/>
                    </a:lnTo>
                    <a:lnTo>
                      <a:pt x="380" y="56"/>
                    </a:lnTo>
                    <a:lnTo>
                      <a:pt x="376" y="52"/>
                    </a:lnTo>
                    <a:lnTo>
                      <a:pt x="376" y="48"/>
                    </a:lnTo>
                    <a:lnTo>
                      <a:pt x="378" y="44"/>
                    </a:lnTo>
                    <a:lnTo>
                      <a:pt x="382" y="40"/>
                    </a:lnTo>
                    <a:lnTo>
                      <a:pt x="392" y="32"/>
                    </a:lnTo>
                    <a:lnTo>
                      <a:pt x="402" y="26"/>
                    </a:lnTo>
                    <a:lnTo>
                      <a:pt x="406" y="24"/>
                    </a:lnTo>
                    <a:lnTo>
                      <a:pt x="410" y="20"/>
                    </a:lnTo>
                    <a:lnTo>
                      <a:pt x="410" y="14"/>
                    </a:lnTo>
                    <a:lnTo>
                      <a:pt x="410" y="10"/>
                    </a:lnTo>
                    <a:lnTo>
                      <a:pt x="408" y="6"/>
                    </a:lnTo>
                    <a:lnTo>
                      <a:pt x="404" y="2"/>
                    </a:lnTo>
                    <a:lnTo>
                      <a:pt x="398" y="0"/>
                    </a:lnTo>
                    <a:lnTo>
                      <a:pt x="390" y="0"/>
                    </a:lnTo>
                    <a:lnTo>
                      <a:pt x="378" y="4"/>
                    </a:lnTo>
                    <a:lnTo>
                      <a:pt x="374" y="6"/>
                    </a:lnTo>
                    <a:lnTo>
                      <a:pt x="370" y="10"/>
                    </a:lnTo>
                    <a:lnTo>
                      <a:pt x="362" y="20"/>
                    </a:lnTo>
                    <a:lnTo>
                      <a:pt x="354" y="26"/>
                    </a:lnTo>
                    <a:lnTo>
                      <a:pt x="344" y="36"/>
                    </a:lnTo>
                    <a:lnTo>
                      <a:pt x="328" y="46"/>
                    </a:lnTo>
                    <a:lnTo>
                      <a:pt x="316" y="50"/>
                    </a:lnTo>
                    <a:lnTo>
                      <a:pt x="306" y="52"/>
                    </a:lnTo>
                    <a:lnTo>
                      <a:pt x="298" y="52"/>
                    </a:lnTo>
                    <a:lnTo>
                      <a:pt x="294" y="50"/>
                    </a:lnTo>
                    <a:lnTo>
                      <a:pt x="290" y="50"/>
                    </a:lnTo>
                    <a:lnTo>
                      <a:pt x="286" y="52"/>
                    </a:lnTo>
                    <a:lnTo>
                      <a:pt x="284" y="58"/>
                    </a:lnTo>
                    <a:lnTo>
                      <a:pt x="280" y="66"/>
                    </a:lnTo>
                    <a:lnTo>
                      <a:pt x="276" y="68"/>
                    </a:lnTo>
                    <a:lnTo>
                      <a:pt x="270" y="68"/>
                    </a:lnTo>
                    <a:lnTo>
                      <a:pt x="266" y="66"/>
                    </a:lnTo>
                    <a:lnTo>
                      <a:pt x="256" y="62"/>
                    </a:lnTo>
                    <a:lnTo>
                      <a:pt x="252" y="64"/>
                    </a:lnTo>
                    <a:lnTo>
                      <a:pt x="250" y="68"/>
                    </a:lnTo>
                    <a:lnTo>
                      <a:pt x="248" y="72"/>
                    </a:lnTo>
                    <a:lnTo>
                      <a:pt x="244" y="78"/>
                    </a:lnTo>
                    <a:lnTo>
                      <a:pt x="238" y="86"/>
                    </a:lnTo>
                    <a:lnTo>
                      <a:pt x="234" y="92"/>
                    </a:lnTo>
                    <a:lnTo>
                      <a:pt x="232" y="100"/>
                    </a:lnTo>
                    <a:lnTo>
                      <a:pt x="230" y="110"/>
                    </a:lnTo>
                    <a:lnTo>
                      <a:pt x="230" y="122"/>
                    </a:lnTo>
                    <a:lnTo>
                      <a:pt x="230" y="134"/>
                    </a:lnTo>
                    <a:lnTo>
                      <a:pt x="226" y="142"/>
                    </a:lnTo>
                    <a:lnTo>
                      <a:pt x="224" y="144"/>
                    </a:lnTo>
                    <a:lnTo>
                      <a:pt x="220" y="146"/>
                    </a:lnTo>
                    <a:lnTo>
                      <a:pt x="214" y="146"/>
                    </a:lnTo>
                    <a:lnTo>
                      <a:pt x="210" y="148"/>
                    </a:lnTo>
                    <a:lnTo>
                      <a:pt x="208" y="150"/>
                    </a:lnTo>
                    <a:lnTo>
                      <a:pt x="206" y="158"/>
                    </a:lnTo>
                    <a:lnTo>
                      <a:pt x="202" y="166"/>
                    </a:lnTo>
                    <a:lnTo>
                      <a:pt x="198" y="170"/>
                    </a:lnTo>
                    <a:lnTo>
                      <a:pt x="180" y="202"/>
                    </a:lnTo>
                    <a:lnTo>
                      <a:pt x="182" y="212"/>
                    </a:lnTo>
                    <a:lnTo>
                      <a:pt x="182" y="214"/>
                    </a:lnTo>
                    <a:lnTo>
                      <a:pt x="180" y="214"/>
                    </a:lnTo>
                    <a:lnTo>
                      <a:pt x="176" y="210"/>
                    </a:lnTo>
                    <a:lnTo>
                      <a:pt x="144" y="264"/>
                    </a:lnTo>
                    <a:lnTo>
                      <a:pt x="146" y="274"/>
                    </a:lnTo>
                    <a:lnTo>
                      <a:pt x="148" y="278"/>
                    </a:lnTo>
                    <a:lnTo>
                      <a:pt x="152" y="280"/>
                    </a:lnTo>
                    <a:lnTo>
                      <a:pt x="156" y="284"/>
                    </a:lnTo>
                    <a:lnTo>
                      <a:pt x="158" y="286"/>
                    </a:lnTo>
                    <a:lnTo>
                      <a:pt x="158" y="290"/>
                    </a:lnTo>
                    <a:lnTo>
                      <a:pt x="156" y="296"/>
                    </a:lnTo>
                    <a:lnTo>
                      <a:pt x="154" y="304"/>
                    </a:lnTo>
                    <a:lnTo>
                      <a:pt x="154" y="310"/>
                    </a:lnTo>
                    <a:lnTo>
                      <a:pt x="156" y="314"/>
                    </a:lnTo>
                    <a:lnTo>
                      <a:pt x="162" y="320"/>
                    </a:lnTo>
                    <a:lnTo>
                      <a:pt x="162" y="324"/>
                    </a:lnTo>
                    <a:lnTo>
                      <a:pt x="160" y="328"/>
                    </a:lnTo>
                    <a:lnTo>
                      <a:pt x="158" y="330"/>
                    </a:lnTo>
                    <a:lnTo>
                      <a:pt x="154" y="334"/>
                    </a:lnTo>
                    <a:lnTo>
                      <a:pt x="152" y="338"/>
                    </a:lnTo>
                    <a:lnTo>
                      <a:pt x="150" y="348"/>
                    </a:lnTo>
                    <a:lnTo>
                      <a:pt x="152" y="360"/>
                    </a:lnTo>
                    <a:lnTo>
                      <a:pt x="154" y="374"/>
                    </a:lnTo>
                    <a:lnTo>
                      <a:pt x="154" y="386"/>
                    </a:lnTo>
                    <a:lnTo>
                      <a:pt x="152" y="406"/>
                    </a:lnTo>
                    <a:lnTo>
                      <a:pt x="152" y="418"/>
                    </a:lnTo>
                    <a:lnTo>
                      <a:pt x="152" y="422"/>
                    </a:lnTo>
                    <a:lnTo>
                      <a:pt x="156" y="424"/>
                    </a:lnTo>
                    <a:lnTo>
                      <a:pt x="158" y="428"/>
                    </a:lnTo>
                    <a:lnTo>
                      <a:pt x="158" y="434"/>
                    </a:lnTo>
                    <a:lnTo>
                      <a:pt x="158" y="444"/>
                    </a:lnTo>
                    <a:lnTo>
                      <a:pt x="154" y="454"/>
                    </a:lnTo>
                    <a:lnTo>
                      <a:pt x="150" y="464"/>
                    </a:lnTo>
                    <a:lnTo>
                      <a:pt x="144" y="472"/>
                    </a:lnTo>
                    <a:lnTo>
                      <a:pt x="138" y="478"/>
                    </a:lnTo>
                    <a:lnTo>
                      <a:pt x="132" y="480"/>
                    </a:lnTo>
                    <a:lnTo>
                      <a:pt x="118" y="482"/>
                    </a:lnTo>
                    <a:lnTo>
                      <a:pt x="110" y="486"/>
                    </a:lnTo>
                    <a:lnTo>
                      <a:pt x="106" y="490"/>
                    </a:lnTo>
                    <a:lnTo>
                      <a:pt x="104" y="494"/>
                    </a:lnTo>
                    <a:lnTo>
                      <a:pt x="104" y="498"/>
                    </a:lnTo>
                    <a:lnTo>
                      <a:pt x="104" y="504"/>
                    </a:lnTo>
                    <a:lnTo>
                      <a:pt x="104" y="510"/>
                    </a:lnTo>
                    <a:lnTo>
                      <a:pt x="102" y="512"/>
                    </a:lnTo>
                    <a:lnTo>
                      <a:pt x="96" y="516"/>
                    </a:lnTo>
                    <a:lnTo>
                      <a:pt x="92" y="518"/>
                    </a:lnTo>
                    <a:lnTo>
                      <a:pt x="92" y="520"/>
                    </a:lnTo>
                    <a:lnTo>
                      <a:pt x="94" y="526"/>
                    </a:lnTo>
                    <a:lnTo>
                      <a:pt x="98" y="536"/>
                    </a:lnTo>
                    <a:lnTo>
                      <a:pt x="98" y="540"/>
                    </a:lnTo>
                    <a:lnTo>
                      <a:pt x="98" y="542"/>
                    </a:lnTo>
                    <a:lnTo>
                      <a:pt x="92" y="548"/>
                    </a:lnTo>
                    <a:lnTo>
                      <a:pt x="84" y="552"/>
                    </a:lnTo>
                    <a:lnTo>
                      <a:pt x="74" y="554"/>
                    </a:lnTo>
                    <a:lnTo>
                      <a:pt x="64" y="558"/>
                    </a:lnTo>
                    <a:lnTo>
                      <a:pt x="56" y="562"/>
                    </a:lnTo>
                    <a:lnTo>
                      <a:pt x="50" y="570"/>
                    </a:lnTo>
                    <a:lnTo>
                      <a:pt x="50" y="574"/>
                    </a:lnTo>
                    <a:lnTo>
                      <a:pt x="50" y="578"/>
                    </a:lnTo>
                    <a:lnTo>
                      <a:pt x="50" y="592"/>
                    </a:lnTo>
                    <a:lnTo>
                      <a:pt x="48" y="600"/>
                    </a:lnTo>
                    <a:lnTo>
                      <a:pt x="46" y="606"/>
                    </a:lnTo>
                    <a:lnTo>
                      <a:pt x="42" y="610"/>
                    </a:lnTo>
                    <a:lnTo>
                      <a:pt x="36" y="618"/>
                    </a:lnTo>
                    <a:lnTo>
                      <a:pt x="34" y="624"/>
                    </a:lnTo>
                    <a:lnTo>
                      <a:pt x="34" y="632"/>
                    </a:lnTo>
                    <a:lnTo>
                      <a:pt x="34" y="642"/>
                    </a:lnTo>
                    <a:lnTo>
                      <a:pt x="30" y="646"/>
                    </a:lnTo>
                    <a:lnTo>
                      <a:pt x="28" y="648"/>
                    </a:lnTo>
                    <a:lnTo>
                      <a:pt x="22" y="650"/>
                    </a:lnTo>
                    <a:lnTo>
                      <a:pt x="18" y="652"/>
                    </a:lnTo>
                    <a:lnTo>
                      <a:pt x="16" y="654"/>
                    </a:lnTo>
                    <a:lnTo>
                      <a:pt x="14" y="660"/>
                    </a:lnTo>
                    <a:lnTo>
                      <a:pt x="16" y="670"/>
                    </a:lnTo>
                    <a:lnTo>
                      <a:pt x="18" y="688"/>
                    </a:lnTo>
                    <a:lnTo>
                      <a:pt x="20" y="698"/>
                    </a:lnTo>
                    <a:lnTo>
                      <a:pt x="18" y="706"/>
                    </a:lnTo>
                    <a:lnTo>
                      <a:pt x="18" y="710"/>
                    </a:lnTo>
                    <a:lnTo>
                      <a:pt x="16" y="714"/>
                    </a:lnTo>
                    <a:lnTo>
                      <a:pt x="18" y="716"/>
                    </a:lnTo>
                    <a:lnTo>
                      <a:pt x="28" y="728"/>
                    </a:lnTo>
                    <a:lnTo>
                      <a:pt x="34" y="734"/>
                    </a:lnTo>
                    <a:lnTo>
                      <a:pt x="42" y="736"/>
                    </a:lnTo>
                    <a:lnTo>
                      <a:pt x="46" y="736"/>
                    </a:lnTo>
                    <a:lnTo>
                      <a:pt x="50" y="732"/>
                    </a:lnTo>
                    <a:lnTo>
                      <a:pt x="54" y="726"/>
                    </a:lnTo>
                    <a:lnTo>
                      <a:pt x="56" y="726"/>
                    </a:lnTo>
                    <a:lnTo>
                      <a:pt x="56" y="730"/>
                    </a:lnTo>
                    <a:lnTo>
                      <a:pt x="56" y="744"/>
                    </a:lnTo>
                    <a:lnTo>
                      <a:pt x="54" y="756"/>
                    </a:lnTo>
                    <a:lnTo>
                      <a:pt x="52" y="760"/>
                    </a:lnTo>
                    <a:lnTo>
                      <a:pt x="48" y="766"/>
                    </a:lnTo>
                    <a:lnTo>
                      <a:pt x="44" y="768"/>
                    </a:lnTo>
                    <a:lnTo>
                      <a:pt x="38" y="770"/>
                    </a:lnTo>
                    <a:lnTo>
                      <a:pt x="22" y="786"/>
                    </a:lnTo>
                    <a:lnTo>
                      <a:pt x="12" y="800"/>
                    </a:lnTo>
                    <a:lnTo>
                      <a:pt x="6" y="812"/>
                    </a:lnTo>
                    <a:lnTo>
                      <a:pt x="2" y="824"/>
                    </a:lnTo>
                    <a:lnTo>
                      <a:pt x="0" y="836"/>
                    </a:lnTo>
                    <a:lnTo>
                      <a:pt x="0" y="844"/>
                    </a:lnTo>
                    <a:lnTo>
                      <a:pt x="2" y="860"/>
                    </a:lnTo>
                    <a:lnTo>
                      <a:pt x="4" y="866"/>
                    </a:lnTo>
                    <a:lnTo>
                      <a:pt x="8" y="870"/>
                    </a:lnTo>
                    <a:lnTo>
                      <a:pt x="16" y="876"/>
                    </a:lnTo>
                    <a:lnTo>
                      <a:pt x="18" y="878"/>
                    </a:lnTo>
                    <a:lnTo>
                      <a:pt x="18" y="882"/>
                    </a:lnTo>
                    <a:lnTo>
                      <a:pt x="18" y="884"/>
                    </a:lnTo>
                    <a:lnTo>
                      <a:pt x="12" y="888"/>
                    </a:lnTo>
                    <a:lnTo>
                      <a:pt x="8" y="892"/>
                    </a:lnTo>
                    <a:lnTo>
                      <a:pt x="6" y="896"/>
                    </a:lnTo>
                    <a:lnTo>
                      <a:pt x="6" y="900"/>
                    </a:lnTo>
                    <a:lnTo>
                      <a:pt x="6" y="902"/>
                    </a:lnTo>
                    <a:lnTo>
                      <a:pt x="12" y="908"/>
                    </a:lnTo>
                    <a:lnTo>
                      <a:pt x="22" y="914"/>
                    </a:lnTo>
                    <a:lnTo>
                      <a:pt x="44" y="926"/>
                    </a:lnTo>
                    <a:lnTo>
                      <a:pt x="54" y="934"/>
                    </a:lnTo>
                    <a:lnTo>
                      <a:pt x="56" y="938"/>
                    </a:lnTo>
                    <a:lnTo>
                      <a:pt x="58" y="944"/>
                    </a:lnTo>
                    <a:lnTo>
                      <a:pt x="62" y="960"/>
                    </a:lnTo>
                    <a:lnTo>
                      <a:pt x="68" y="972"/>
                    </a:lnTo>
                    <a:lnTo>
                      <a:pt x="74" y="980"/>
                    </a:lnTo>
                    <a:lnTo>
                      <a:pt x="80" y="988"/>
                    </a:lnTo>
                    <a:lnTo>
                      <a:pt x="92" y="1004"/>
                    </a:lnTo>
                    <a:lnTo>
                      <a:pt x="96" y="1014"/>
                    </a:lnTo>
                    <a:lnTo>
                      <a:pt x="100" y="1026"/>
                    </a:lnTo>
                    <a:lnTo>
                      <a:pt x="104" y="1040"/>
                    </a:lnTo>
                    <a:lnTo>
                      <a:pt x="108" y="1056"/>
                    </a:lnTo>
                    <a:lnTo>
                      <a:pt x="122" y="1086"/>
                    </a:lnTo>
                    <a:lnTo>
                      <a:pt x="136" y="1114"/>
                    </a:lnTo>
                    <a:lnTo>
                      <a:pt x="142" y="1128"/>
                    </a:lnTo>
                    <a:lnTo>
                      <a:pt x="146" y="1142"/>
                    </a:lnTo>
                    <a:lnTo>
                      <a:pt x="148" y="1152"/>
                    </a:lnTo>
                    <a:lnTo>
                      <a:pt x="152" y="1160"/>
                    </a:lnTo>
                    <a:lnTo>
                      <a:pt x="158" y="1172"/>
                    </a:lnTo>
                    <a:lnTo>
                      <a:pt x="162" y="1180"/>
                    </a:lnTo>
                    <a:lnTo>
                      <a:pt x="164" y="1186"/>
                    </a:lnTo>
                    <a:lnTo>
                      <a:pt x="164" y="1194"/>
                    </a:lnTo>
                    <a:lnTo>
                      <a:pt x="166" y="1202"/>
                    </a:lnTo>
                    <a:lnTo>
                      <a:pt x="172" y="1210"/>
                    </a:lnTo>
                    <a:lnTo>
                      <a:pt x="184" y="1228"/>
                    </a:lnTo>
                    <a:lnTo>
                      <a:pt x="192" y="1238"/>
                    </a:lnTo>
                    <a:lnTo>
                      <a:pt x="198" y="1248"/>
                    </a:lnTo>
                    <a:lnTo>
                      <a:pt x="200" y="1260"/>
                    </a:lnTo>
                    <a:lnTo>
                      <a:pt x="200" y="1274"/>
                    </a:lnTo>
                    <a:lnTo>
                      <a:pt x="200" y="1286"/>
                    </a:lnTo>
                    <a:lnTo>
                      <a:pt x="204" y="1298"/>
                    </a:lnTo>
                    <a:lnTo>
                      <a:pt x="208" y="1308"/>
                    </a:lnTo>
                    <a:lnTo>
                      <a:pt x="214" y="1316"/>
                    </a:lnTo>
                    <a:lnTo>
                      <a:pt x="228" y="1330"/>
                    </a:lnTo>
                    <a:lnTo>
                      <a:pt x="234" y="1338"/>
                    </a:lnTo>
                    <a:lnTo>
                      <a:pt x="238" y="1344"/>
                    </a:lnTo>
                    <a:lnTo>
                      <a:pt x="246" y="1356"/>
                    </a:lnTo>
                    <a:lnTo>
                      <a:pt x="256" y="1368"/>
                    </a:lnTo>
                    <a:lnTo>
                      <a:pt x="278" y="1384"/>
                    </a:lnTo>
                    <a:lnTo>
                      <a:pt x="318" y="1406"/>
                    </a:lnTo>
                    <a:lnTo>
                      <a:pt x="358" y="1428"/>
                    </a:lnTo>
                    <a:lnTo>
                      <a:pt x="380" y="1442"/>
                    </a:lnTo>
                    <a:lnTo>
                      <a:pt x="388" y="1448"/>
                    </a:lnTo>
                    <a:lnTo>
                      <a:pt x="392" y="1454"/>
                    </a:lnTo>
                    <a:lnTo>
                      <a:pt x="396" y="1460"/>
                    </a:lnTo>
                    <a:lnTo>
                      <a:pt x="398" y="1468"/>
                    </a:lnTo>
                    <a:lnTo>
                      <a:pt x="400" y="1474"/>
                    </a:lnTo>
                    <a:lnTo>
                      <a:pt x="404" y="1480"/>
                    </a:lnTo>
                    <a:lnTo>
                      <a:pt x="408" y="1486"/>
                    </a:lnTo>
                    <a:lnTo>
                      <a:pt x="414" y="1490"/>
                    </a:lnTo>
                    <a:lnTo>
                      <a:pt x="426" y="1496"/>
                    </a:lnTo>
                    <a:lnTo>
                      <a:pt x="434" y="1500"/>
                    </a:lnTo>
                    <a:lnTo>
                      <a:pt x="440" y="1506"/>
                    </a:lnTo>
                    <a:lnTo>
                      <a:pt x="438" y="1532"/>
                    </a:lnTo>
                    <a:lnTo>
                      <a:pt x="440" y="1542"/>
                    </a:lnTo>
                    <a:lnTo>
                      <a:pt x="442" y="1546"/>
                    </a:lnTo>
                    <a:lnTo>
                      <a:pt x="442" y="1552"/>
                    </a:lnTo>
                    <a:lnTo>
                      <a:pt x="444" y="1564"/>
                    </a:lnTo>
                    <a:lnTo>
                      <a:pt x="446" y="1574"/>
                    </a:lnTo>
                    <a:lnTo>
                      <a:pt x="448" y="1586"/>
                    </a:lnTo>
                    <a:lnTo>
                      <a:pt x="448" y="1594"/>
                    </a:lnTo>
                    <a:lnTo>
                      <a:pt x="448" y="1604"/>
                    </a:lnTo>
                    <a:lnTo>
                      <a:pt x="446" y="1614"/>
                    </a:lnTo>
                    <a:lnTo>
                      <a:pt x="446" y="1624"/>
                    </a:lnTo>
                    <a:lnTo>
                      <a:pt x="450" y="1640"/>
                    </a:lnTo>
                    <a:lnTo>
                      <a:pt x="452" y="1658"/>
                    </a:lnTo>
                    <a:lnTo>
                      <a:pt x="452" y="1670"/>
                    </a:lnTo>
                    <a:lnTo>
                      <a:pt x="448" y="1686"/>
                    </a:lnTo>
                    <a:lnTo>
                      <a:pt x="444" y="1716"/>
                    </a:lnTo>
                    <a:lnTo>
                      <a:pt x="442" y="1732"/>
                    </a:lnTo>
                    <a:lnTo>
                      <a:pt x="440" y="1742"/>
                    </a:lnTo>
                    <a:lnTo>
                      <a:pt x="440" y="1744"/>
                    </a:lnTo>
                    <a:lnTo>
                      <a:pt x="438" y="1744"/>
                    </a:lnTo>
                    <a:lnTo>
                      <a:pt x="436" y="1744"/>
                    </a:lnTo>
                    <a:lnTo>
                      <a:pt x="434" y="1746"/>
                    </a:lnTo>
                    <a:lnTo>
                      <a:pt x="430" y="1752"/>
                    </a:lnTo>
                    <a:lnTo>
                      <a:pt x="430" y="1760"/>
                    </a:lnTo>
                    <a:lnTo>
                      <a:pt x="430" y="1762"/>
                    </a:lnTo>
                    <a:lnTo>
                      <a:pt x="434" y="1764"/>
                    </a:lnTo>
                    <a:lnTo>
                      <a:pt x="436" y="1768"/>
                    </a:lnTo>
                    <a:lnTo>
                      <a:pt x="436" y="1772"/>
                    </a:lnTo>
                    <a:lnTo>
                      <a:pt x="434" y="1788"/>
                    </a:lnTo>
                    <a:lnTo>
                      <a:pt x="430" y="1808"/>
                    </a:lnTo>
                    <a:lnTo>
                      <a:pt x="432" y="1820"/>
                    </a:lnTo>
                    <a:lnTo>
                      <a:pt x="434" y="1834"/>
                    </a:lnTo>
                    <a:lnTo>
                      <a:pt x="436" y="1846"/>
                    </a:lnTo>
                    <a:lnTo>
                      <a:pt x="436" y="1856"/>
                    </a:lnTo>
                    <a:lnTo>
                      <a:pt x="434" y="1864"/>
                    </a:lnTo>
                    <a:lnTo>
                      <a:pt x="432" y="1870"/>
                    </a:lnTo>
                    <a:lnTo>
                      <a:pt x="428" y="1882"/>
                    </a:lnTo>
                    <a:lnTo>
                      <a:pt x="428" y="1888"/>
                    </a:lnTo>
                    <a:lnTo>
                      <a:pt x="430" y="1894"/>
                    </a:lnTo>
                    <a:lnTo>
                      <a:pt x="432" y="1900"/>
                    </a:lnTo>
                    <a:lnTo>
                      <a:pt x="430" y="1908"/>
                    </a:lnTo>
                    <a:lnTo>
                      <a:pt x="424" y="1928"/>
                    </a:lnTo>
                    <a:lnTo>
                      <a:pt x="418" y="1946"/>
                    </a:lnTo>
                    <a:lnTo>
                      <a:pt x="416" y="1956"/>
                    </a:lnTo>
                    <a:lnTo>
                      <a:pt x="416" y="1964"/>
                    </a:lnTo>
                    <a:lnTo>
                      <a:pt x="416" y="1974"/>
                    </a:lnTo>
                    <a:lnTo>
                      <a:pt x="414" y="1978"/>
                    </a:lnTo>
                    <a:lnTo>
                      <a:pt x="410" y="1986"/>
                    </a:lnTo>
                    <a:lnTo>
                      <a:pt x="408" y="2004"/>
                    </a:lnTo>
                    <a:lnTo>
                      <a:pt x="408" y="2016"/>
                    </a:lnTo>
                    <a:lnTo>
                      <a:pt x="404" y="2024"/>
                    </a:lnTo>
                    <a:lnTo>
                      <a:pt x="400" y="2030"/>
                    </a:lnTo>
                    <a:lnTo>
                      <a:pt x="398" y="2036"/>
                    </a:lnTo>
                    <a:lnTo>
                      <a:pt x="394" y="2040"/>
                    </a:lnTo>
                    <a:lnTo>
                      <a:pt x="392" y="2044"/>
                    </a:lnTo>
                    <a:lnTo>
                      <a:pt x="392" y="2048"/>
                    </a:lnTo>
                    <a:lnTo>
                      <a:pt x="394" y="2056"/>
                    </a:lnTo>
                    <a:lnTo>
                      <a:pt x="400" y="2072"/>
                    </a:lnTo>
                    <a:lnTo>
                      <a:pt x="402" y="2086"/>
                    </a:lnTo>
                    <a:lnTo>
                      <a:pt x="402" y="2098"/>
                    </a:lnTo>
                    <a:lnTo>
                      <a:pt x="400" y="2104"/>
                    </a:lnTo>
                    <a:lnTo>
                      <a:pt x="398" y="2108"/>
                    </a:lnTo>
                    <a:lnTo>
                      <a:pt x="390" y="2116"/>
                    </a:lnTo>
                    <a:lnTo>
                      <a:pt x="386" y="2124"/>
                    </a:lnTo>
                    <a:lnTo>
                      <a:pt x="384" y="2130"/>
                    </a:lnTo>
                    <a:lnTo>
                      <a:pt x="384" y="2138"/>
                    </a:lnTo>
                    <a:lnTo>
                      <a:pt x="388" y="2162"/>
                    </a:lnTo>
                    <a:lnTo>
                      <a:pt x="392" y="2186"/>
                    </a:lnTo>
                    <a:lnTo>
                      <a:pt x="392" y="2200"/>
                    </a:lnTo>
                    <a:lnTo>
                      <a:pt x="392" y="2212"/>
                    </a:lnTo>
                    <a:lnTo>
                      <a:pt x="396" y="2224"/>
                    </a:lnTo>
                    <a:lnTo>
                      <a:pt x="398" y="2230"/>
                    </a:lnTo>
                    <a:lnTo>
                      <a:pt x="398" y="2236"/>
                    </a:lnTo>
                    <a:lnTo>
                      <a:pt x="392" y="2248"/>
                    </a:lnTo>
                    <a:lnTo>
                      <a:pt x="386" y="2262"/>
                    </a:lnTo>
                    <a:lnTo>
                      <a:pt x="386" y="2270"/>
                    </a:lnTo>
                    <a:lnTo>
                      <a:pt x="386" y="2280"/>
                    </a:lnTo>
                    <a:lnTo>
                      <a:pt x="388" y="2288"/>
                    </a:lnTo>
                    <a:lnTo>
                      <a:pt x="388" y="2292"/>
                    </a:lnTo>
                    <a:lnTo>
                      <a:pt x="386" y="2294"/>
                    </a:lnTo>
                    <a:lnTo>
                      <a:pt x="384" y="2298"/>
                    </a:lnTo>
                    <a:lnTo>
                      <a:pt x="380" y="2300"/>
                    </a:lnTo>
                    <a:lnTo>
                      <a:pt x="378" y="2306"/>
                    </a:lnTo>
                    <a:lnTo>
                      <a:pt x="376" y="2314"/>
                    </a:lnTo>
                    <a:lnTo>
                      <a:pt x="374" y="2328"/>
                    </a:lnTo>
                    <a:lnTo>
                      <a:pt x="372" y="2342"/>
                    </a:lnTo>
                    <a:lnTo>
                      <a:pt x="370" y="2354"/>
                    </a:lnTo>
                    <a:lnTo>
                      <a:pt x="362" y="2376"/>
                    </a:lnTo>
                    <a:lnTo>
                      <a:pt x="354" y="2390"/>
                    </a:lnTo>
                    <a:lnTo>
                      <a:pt x="350" y="2402"/>
                    </a:lnTo>
                    <a:lnTo>
                      <a:pt x="348" y="2412"/>
                    </a:lnTo>
                    <a:lnTo>
                      <a:pt x="344" y="2414"/>
                    </a:lnTo>
                    <a:lnTo>
                      <a:pt x="342" y="2420"/>
                    </a:lnTo>
                    <a:lnTo>
                      <a:pt x="338" y="2434"/>
                    </a:lnTo>
                    <a:lnTo>
                      <a:pt x="336" y="2446"/>
                    </a:lnTo>
                    <a:lnTo>
                      <a:pt x="334" y="2452"/>
                    </a:lnTo>
                    <a:lnTo>
                      <a:pt x="334" y="2454"/>
                    </a:lnTo>
                    <a:lnTo>
                      <a:pt x="332" y="2454"/>
                    </a:lnTo>
                    <a:lnTo>
                      <a:pt x="330" y="2452"/>
                    </a:lnTo>
                    <a:lnTo>
                      <a:pt x="328" y="2462"/>
                    </a:lnTo>
                    <a:lnTo>
                      <a:pt x="326" y="2474"/>
                    </a:lnTo>
                    <a:lnTo>
                      <a:pt x="324" y="2480"/>
                    </a:lnTo>
                    <a:lnTo>
                      <a:pt x="320" y="2482"/>
                    </a:lnTo>
                    <a:lnTo>
                      <a:pt x="318" y="2482"/>
                    </a:lnTo>
                    <a:lnTo>
                      <a:pt x="310" y="2480"/>
                    </a:lnTo>
                    <a:lnTo>
                      <a:pt x="308" y="2482"/>
                    </a:lnTo>
                    <a:lnTo>
                      <a:pt x="306" y="2486"/>
                    </a:lnTo>
                    <a:lnTo>
                      <a:pt x="306" y="2498"/>
                    </a:lnTo>
                    <a:lnTo>
                      <a:pt x="306" y="2506"/>
                    </a:lnTo>
                    <a:lnTo>
                      <a:pt x="310" y="2514"/>
                    </a:lnTo>
                    <a:lnTo>
                      <a:pt x="314" y="2522"/>
                    </a:lnTo>
                    <a:lnTo>
                      <a:pt x="314" y="2530"/>
                    </a:lnTo>
                    <a:lnTo>
                      <a:pt x="314" y="2540"/>
                    </a:lnTo>
                    <a:lnTo>
                      <a:pt x="312" y="2552"/>
                    </a:lnTo>
                    <a:lnTo>
                      <a:pt x="314" y="2560"/>
                    </a:lnTo>
                    <a:lnTo>
                      <a:pt x="318" y="2572"/>
                    </a:lnTo>
                    <a:lnTo>
                      <a:pt x="320" y="2576"/>
                    </a:lnTo>
                    <a:lnTo>
                      <a:pt x="322" y="2584"/>
                    </a:lnTo>
                    <a:lnTo>
                      <a:pt x="324" y="2594"/>
                    </a:lnTo>
                    <a:lnTo>
                      <a:pt x="322" y="2606"/>
                    </a:lnTo>
                    <a:lnTo>
                      <a:pt x="320" y="2618"/>
                    </a:lnTo>
                    <a:lnTo>
                      <a:pt x="316" y="2624"/>
                    </a:lnTo>
                    <a:lnTo>
                      <a:pt x="314" y="2626"/>
                    </a:lnTo>
                    <a:lnTo>
                      <a:pt x="310" y="2626"/>
                    </a:lnTo>
                    <a:lnTo>
                      <a:pt x="308" y="2626"/>
                    </a:lnTo>
                    <a:lnTo>
                      <a:pt x="306" y="2628"/>
                    </a:lnTo>
                    <a:lnTo>
                      <a:pt x="304" y="2632"/>
                    </a:lnTo>
                    <a:lnTo>
                      <a:pt x="304" y="2642"/>
                    </a:lnTo>
                    <a:lnTo>
                      <a:pt x="302" y="2658"/>
                    </a:lnTo>
                    <a:lnTo>
                      <a:pt x="298" y="2670"/>
                    </a:lnTo>
                    <a:lnTo>
                      <a:pt x="294" y="2686"/>
                    </a:lnTo>
                    <a:lnTo>
                      <a:pt x="292" y="2692"/>
                    </a:lnTo>
                    <a:lnTo>
                      <a:pt x="292" y="2696"/>
                    </a:lnTo>
                    <a:lnTo>
                      <a:pt x="294" y="2704"/>
                    </a:lnTo>
                    <a:lnTo>
                      <a:pt x="298" y="2712"/>
                    </a:lnTo>
                    <a:lnTo>
                      <a:pt x="302" y="2722"/>
                    </a:lnTo>
                    <a:lnTo>
                      <a:pt x="308" y="2728"/>
                    </a:lnTo>
                    <a:lnTo>
                      <a:pt x="312" y="2732"/>
                    </a:lnTo>
                    <a:lnTo>
                      <a:pt x="316" y="2734"/>
                    </a:lnTo>
                    <a:lnTo>
                      <a:pt x="320" y="2734"/>
                    </a:lnTo>
                    <a:lnTo>
                      <a:pt x="324" y="2732"/>
                    </a:lnTo>
                    <a:lnTo>
                      <a:pt x="328" y="2728"/>
                    </a:lnTo>
                    <a:lnTo>
                      <a:pt x="330" y="2724"/>
                    </a:lnTo>
                    <a:lnTo>
                      <a:pt x="334" y="2716"/>
                    </a:lnTo>
                    <a:lnTo>
                      <a:pt x="336" y="2716"/>
                    </a:lnTo>
                    <a:lnTo>
                      <a:pt x="338" y="2718"/>
                    </a:lnTo>
                    <a:lnTo>
                      <a:pt x="342" y="2722"/>
                    </a:lnTo>
                    <a:lnTo>
                      <a:pt x="346" y="2726"/>
                    </a:lnTo>
                    <a:lnTo>
                      <a:pt x="348" y="2728"/>
                    </a:lnTo>
                    <a:lnTo>
                      <a:pt x="350" y="2730"/>
                    </a:lnTo>
                    <a:lnTo>
                      <a:pt x="350" y="2732"/>
                    </a:lnTo>
                    <a:lnTo>
                      <a:pt x="344" y="2738"/>
                    </a:lnTo>
                    <a:lnTo>
                      <a:pt x="340" y="2744"/>
                    </a:lnTo>
                    <a:lnTo>
                      <a:pt x="340" y="2746"/>
                    </a:lnTo>
                    <a:lnTo>
                      <a:pt x="344" y="2746"/>
                    </a:lnTo>
                    <a:lnTo>
                      <a:pt x="350" y="2748"/>
                    </a:lnTo>
                    <a:lnTo>
                      <a:pt x="354" y="2752"/>
                    </a:lnTo>
                    <a:lnTo>
                      <a:pt x="356" y="2754"/>
                    </a:lnTo>
                    <a:lnTo>
                      <a:pt x="356" y="2760"/>
                    </a:lnTo>
                    <a:lnTo>
                      <a:pt x="356" y="2766"/>
                    </a:lnTo>
                    <a:lnTo>
                      <a:pt x="354" y="2766"/>
                    </a:lnTo>
                    <a:lnTo>
                      <a:pt x="352" y="2764"/>
                    </a:lnTo>
                    <a:lnTo>
                      <a:pt x="348" y="2758"/>
                    </a:lnTo>
                    <a:lnTo>
                      <a:pt x="344" y="2758"/>
                    </a:lnTo>
                    <a:lnTo>
                      <a:pt x="342" y="2760"/>
                    </a:lnTo>
                    <a:lnTo>
                      <a:pt x="342" y="2766"/>
                    </a:lnTo>
                    <a:lnTo>
                      <a:pt x="342" y="2774"/>
                    </a:lnTo>
                    <a:lnTo>
                      <a:pt x="342" y="2778"/>
                    </a:lnTo>
                    <a:lnTo>
                      <a:pt x="340" y="2782"/>
                    </a:lnTo>
                    <a:lnTo>
                      <a:pt x="342" y="2792"/>
                    </a:lnTo>
                    <a:lnTo>
                      <a:pt x="342" y="2798"/>
                    </a:lnTo>
                    <a:lnTo>
                      <a:pt x="342" y="2804"/>
                    </a:lnTo>
                    <a:lnTo>
                      <a:pt x="336" y="2812"/>
                    </a:lnTo>
                    <a:lnTo>
                      <a:pt x="330" y="2820"/>
                    </a:lnTo>
                    <a:lnTo>
                      <a:pt x="330" y="2824"/>
                    </a:lnTo>
                    <a:lnTo>
                      <a:pt x="330" y="2830"/>
                    </a:lnTo>
                    <a:lnTo>
                      <a:pt x="334" y="2840"/>
                    </a:lnTo>
                    <a:lnTo>
                      <a:pt x="332" y="2852"/>
                    </a:lnTo>
                    <a:lnTo>
                      <a:pt x="330" y="2860"/>
                    </a:lnTo>
                    <a:lnTo>
                      <a:pt x="326" y="2864"/>
                    </a:lnTo>
                    <a:lnTo>
                      <a:pt x="324" y="2866"/>
                    </a:lnTo>
                    <a:lnTo>
                      <a:pt x="324" y="2870"/>
                    </a:lnTo>
                    <a:lnTo>
                      <a:pt x="330" y="2872"/>
                    </a:lnTo>
                    <a:lnTo>
                      <a:pt x="336" y="2874"/>
                    </a:lnTo>
                    <a:lnTo>
                      <a:pt x="344" y="2878"/>
                    </a:lnTo>
                    <a:lnTo>
                      <a:pt x="346" y="2882"/>
                    </a:lnTo>
                    <a:lnTo>
                      <a:pt x="348" y="2890"/>
                    </a:lnTo>
                    <a:lnTo>
                      <a:pt x="346" y="2896"/>
                    </a:lnTo>
                    <a:lnTo>
                      <a:pt x="342" y="2904"/>
                    </a:lnTo>
                    <a:lnTo>
                      <a:pt x="338" y="2908"/>
                    </a:lnTo>
                    <a:lnTo>
                      <a:pt x="332" y="2912"/>
                    </a:lnTo>
                    <a:lnTo>
                      <a:pt x="326" y="2916"/>
                    </a:lnTo>
                    <a:lnTo>
                      <a:pt x="320" y="2918"/>
                    </a:lnTo>
                    <a:lnTo>
                      <a:pt x="318" y="2922"/>
                    </a:lnTo>
                    <a:lnTo>
                      <a:pt x="320" y="2926"/>
                    </a:lnTo>
                    <a:lnTo>
                      <a:pt x="322" y="2930"/>
                    </a:lnTo>
                    <a:lnTo>
                      <a:pt x="322" y="2932"/>
                    </a:lnTo>
                    <a:lnTo>
                      <a:pt x="320" y="2936"/>
                    </a:lnTo>
                    <a:lnTo>
                      <a:pt x="316" y="2940"/>
                    </a:lnTo>
                    <a:lnTo>
                      <a:pt x="312" y="2946"/>
                    </a:lnTo>
                    <a:lnTo>
                      <a:pt x="312" y="2954"/>
                    </a:lnTo>
                    <a:lnTo>
                      <a:pt x="312" y="2956"/>
                    </a:lnTo>
                    <a:lnTo>
                      <a:pt x="312" y="2962"/>
                    </a:lnTo>
                    <a:lnTo>
                      <a:pt x="310" y="2974"/>
                    </a:lnTo>
                    <a:lnTo>
                      <a:pt x="308" y="2986"/>
                    </a:lnTo>
                    <a:lnTo>
                      <a:pt x="308" y="2994"/>
                    </a:lnTo>
                    <a:lnTo>
                      <a:pt x="306" y="3000"/>
                    </a:lnTo>
                    <a:lnTo>
                      <a:pt x="300" y="3006"/>
                    </a:lnTo>
                    <a:lnTo>
                      <a:pt x="298" y="3006"/>
                    </a:lnTo>
                    <a:lnTo>
                      <a:pt x="296" y="3006"/>
                    </a:lnTo>
                    <a:lnTo>
                      <a:pt x="298" y="2998"/>
                    </a:lnTo>
                    <a:lnTo>
                      <a:pt x="300" y="2988"/>
                    </a:lnTo>
                    <a:lnTo>
                      <a:pt x="300" y="2984"/>
                    </a:lnTo>
                    <a:lnTo>
                      <a:pt x="296" y="2980"/>
                    </a:lnTo>
                    <a:lnTo>
                      <a:pt x="292" y="2978"/>
                    </a:lnTo>
                    <a:lnTo>
                      <a:pt x="290" y="2974"/>
                    </a:lnTo>
                    <a:lnTo>
                      <a:pt x="290" y="2968"/>
                    </a:lnTo>
                    <a:lnTo>
                      <a:pt x="290" y="2964"/>
                    </a:lnTo>
                    <a:lnTo>
                      <a:pt x="288" y="2962"/>
                    </a:lnTo>
                    <a:lnTo>
                      <a:pt x="282" y="2962"/>
                    </a:lnTo>
                    <a:lnTo>
                      <a:pt x="276" y="2962"/>
                    </a:lnTo>
                    <a:lnTo>
                      <a:pt x="274" y="2964"/>
                    </a:lnTo>
                    <a:lnTo>
                      <a:pt x="274" y="2966"/>
                    </a:lnTo>
                    <a:lnTo>
                      <a:pt x="270" y="2964"/>
                    </a:lnTo>
                    <a:lnTo>
                      <a:pt x="268" y="2964"/>
                    </a:lnTo>
                    <a:lnTo>
                      <a:pt x="266" y="2964"/>
                    </a:lnTo>
                    <a:lnTo>
                      <a:pt x="266" y="2968"/>
                    </a:lnTo>
                    <a:lnTo>
                      <a:pt x="266" y="2972"/>
                    </a:lnTo>
                    <a:lnTo>
                      <a:pt x="264" y="2976"/>
                    </a:lnTo>
                    <a:lnTo>
                      <a:pt x="260" y="2980"/>
                    </a:lnTo>
                    <a:lnTo>
                      <a:pt x="254" y="2986"/>
                    </a:lnTo>
                    <a:lnTo>
                      <a:pt x="238" y="2994"/>
                    </a:lnTo>
                    <a:lnTo>
                      <a:pt x="228" y="3004"/>
                    </a:lnTo>
                    <a:lnTo>
                      <a:pt x="226" y="3008"/>
                    </a:lnTo>
                    <a:lnTo>
                      <a:pt x="224" y="3012"/>
                    </a:lnTo>
                    <a:lnTo>
                      <a:pt x="224" y="3016"/>
                    </a:lnTo>
                    <a:lnTo>
                      <a:pt x="226" y="3020"/>
                    </a:lnTo>
                    <a:lnTo>
                      <a:pt x="232" y="3026"/>
                    </a:lnTo>
                    <a:lnTo>
                      <a:pt x="236" y="3026"/>
                    </a:lnTo>
                    <a:lnTo>
                      <a:pt x="236" y="3024"/>
                    </a:lnTo>
                    <a:lnTo>
                      <a:pt x="238" y="3016"/>
                    </a:lnTo>
                    <a:lnTo>
                      <a:pt x="238" y="3010"/>
                    </a:lnTo>
                    <a:lnTo>
                      <a:pt x="242" y="3006"/>
                    </a:lnTo>
                    <a:lnTo>
                      <a:pt x="244" y="3006"/>
                    </a:lnTo>
                    <a:lnTo>
                      <a:pt x="248" y="3006"/>
                    </a:lnTo>
                    <a:lnTo>
                      <a:pt x="252" y="3012"/>
                    </a:lnTo>
                    <a:lnTo>
                      <a:pt x="256" y="3018"/>
                    </a:lnTo>
                    <a:lnTo>
                      <a:pt x="264" y="3022"/>
                    </a:lnTo>
                    <a:lnTo>
                      <a:pt x="272" y="3024"/>
                    </a:lnTo>
                    <a:lnTo>
                      <a:pt x="274" y="3022"/>
                    </a:lnTo>
                    <a:lnTo>
                      <a:pt x="274" y="3020"/>
                    </a:lnTo>
                    <a:lnTo>
                      <a:pt x="276" y="3016"/>
                    </a:lnTo>
                    <a:lnTo>
                      <a:pt x="278" y="3016"/>
                    </a:lnTo>
                    <a:lnTo>
                      <a:pt x="282" y="3018"/>
                    </a:lnTo>
                    <a:lnTo>
                      <a:pt x="286" y="3024"/>
                    </a:lnTo>
                    <a:lnTo>
                      <a:pt x="290" y="3026"/>
                    </a:lnTo>
                    <a:lnTo>
                      <a:pt x="292" y="3028"/>
                    </a:lnTo>
                    <a:lnTo>
                      <a:pt x="296" y="3030"/>
                    </a:lnTo>
                    <a:lnTo>
                      <a:pt x="296" y="3036"/>
                    </a:lnTo>
                    <a:lnTo>
                      <a:pt x="294" y="3040"/>
                    </a:lnTo>
                    <a:lnTo>
                      <a:pt x="292" y="3040"/>
                    </a:lnTo>
                    <a:lnTo>
                      <a:pt x="286" y="3042"/>
                    </a:lnTo>
                    <a:lnTo>
                      <a:pt x="280" y="3042"/>
                    </a:lnTo>
                    <a:lnTo>
                      <a:pt x="278" y="3044"/>
                    </a:lnTo>
                    <a:lnTo>
                      <a:pt x="276" y="3048"/>
                    </a:lnTo>
                    <a:lnTo>
                      <a:pt x="274" y="3054"/>
                    </a:lnTo>
                    <a:lnTo>
                      <a:pt x="274" y="3056"/>
                    </a:lnTo>
                    <a:lnTo>
                      <a:pt x="280" y="3062"/>
                    </a:lnTo>
                    <a:lnTo>
                      <a:pt x="284" y="3064"/>
                    </a:lnTo>
                    <a:lnTo>
                      <a:pt x="282" y="3064"/>
                    </a:lnTo>
                    <a:lnTo>
                      <a:pt x="272" y="3062"/>
                    </a:lnTo>
                    <a:lnTo>
                      <a:pt x="270" y="3062"/>
                    </a:lnTo>
                    <a:lnTo>
                      <a:pt x="268" y="3066"/>
                    </a:lnTo>
                    <a:lnTo>
                      <a:pt x="266" y="3072"/>
                    </a:lnTo>
                    <a:lnTo>
                      <a:pt x="268" y="3074"/>
                    </a:lnTo>
                    <a:lnTo>
                      <a:pt x="272" y="3074"/>
                    </a:lnTo>
                    <a:lnTo>
                      <a:pt x="282" y="3074"/>
                    </a:lnTo>
                    <a:lnTo>
                      <a:pt x="290" y="3074"/>
                    </a:lnTo>
                    <a:lnTo>
                      <a:pt x="296" y="3076"/>
                    </a:lnTo>
                    <a:lnTo>
                      <a:pt x="300" y="3078"/>
                    </a:lnTo>
                    <a:lnTo>
                      <a:pt x="302" y="3078"/>
                    </a:lnTo>
                    <a:lnTo>
                      <a:pt x="302" y="3074"/>
                    </a:lnTo>
                    <a:lnTo>
                      <a:pt x="304" y="3072"/>
                    </a:lnTo>
                    <a:lnTo>
                      <a:pt x="306" y="3072"/>
                    </a:lnTo>
                    <a:lnTo>
                      <a:pt x="310" y="3076"/>
                    </a:lnTo>
                    <a:lnTo>
                      <a:pt x="312" y="3080"/>
                    </a:lnTo>
                    <a:lnTo>
                      <a:pt x="312" y="3082"/>
                    </a:lnTo>
                    <a:lnTo>
                      <a:pt x="310" y="3084"/>
                    </a:lnTo>
                    <a:lnTo>
                      <a:pt x="308" y="3086"/>
                    </a:lnTo>
                    <a:lnTo>
                      <a:pt x="310" y="3088"/>
                    </a:lnTo>
                    <a:lnTo>
                      <a:pt x="314" y="3096"/>
                    </a:lnTo>
                    <a:lnTo>
                      <a:pt x="318" y="3100"/>
                    </a:lnTo>
                    <a:lnTo>
                      <a:pt x="318" y="3102"/>
                    </a:lnTo>
                    <a:lnTo>
                      <a:pt x="314" y="3100"/>
                    </a:lnTo>
                    <a:lnTo>
                      <a:pt x="300" y="3090"/>
                    </a:lnTo>
                    <a:lnTo>
                      <a:pt x="294" y="3088"/>
                    </a:lnTo>
                    <a:lnTo>
                      <a:pt x="286" y="3088"/>
                    </a:lnTo>
                    <a:lnTo>
                      <a:pt x="272" y="3086"/>
                    </a:lnTo>
                    <a:lnTo>
                      <a:pt x="268" y="3088"/>
                    </a:lnTo>
                    <a:lnTo>
                      <a:pt x="266" y="3088"/>
                    </a:lnTo>
                    <a:lnTo>
                      <a:pt x="268" y="3090"/>
                    </a:lnTo>
                    <a:lnTo>
                      <a:pt x="270" y="3092"/>
                    </a:lnTo>
                    <a:lnTo>
                      <a:pt x="272" y="3092"/>
                    </a:lnTo>
                    <a:lnTo>
                      <a:pt x="274" y="3092"/>
                    </a:lnTo>
                    <a:lnTo>
                      <a:pt x="276" y="3096"/>
                    </a:lnTo>
                    <a:lnTo>
                      <a:pt x="278" y="3100"/>
                    </a:lnTo>
                    <a:lnTo>
                      <a:pt x="282" y="3104"/>
                    </a:lnTo>
                    <a:lnTo>
                      <a:pt x="292" y="3110"/>
                    </a:lnTo>
                    <a:lnTo>
                      <a:pt x="294" y="3112"/>
                    </a:lnTo>
                    <a:lnTo>
                      <a:pt x="294" y="3114"/>
                    </a:lnTo>
                    <a:lnTo>
                      <a:pt x="294" y="3116"/>
                    </a:lnTo>
                    <a:lnTo>
                      <a:pt x="294" y="3120"/>
                    </a:lnTo>
                    <a:lnTo>
                      <a:pt x="292" y="3120"/>
                    </a:lnTo>
                    <a:lnTo>
                      <a:pt x="288" y="3118"/>
                    </a:lnTo>
                    <a:lnTo>
                      <a:pt x="284" y="3116"/>
                    </a:lnTo>
                    <a:lnTo>
                      <a:pt x="280" y="3116"/>
                    </a:lnTo>
                    <a:lnTo>
                      <a:pt x="280" y="3120"/>
                    </a:lnTo>
                    <a:lnTo>
                      <a:pt x="276" y="3132"/>
                    </a:lnTo>
                    <a:lnTo>
                      <a:pt x="276" y="3138"/>
                    </a:lnTo>
                    <a:lnTo>
                      <a:pt x="276" y="3148"/>
                    </a:lnTo>
                    <a:lnTo>
                      <a:pt x="278" y="3168"/>
                    </a:lnTo>
                    <a:lnTo>
                      <a:pt x="280" y="3174"/>
                    </a:lnTo>
                    <a:lnTo>
                      <a:pt x="282" y="3178"/>
                    </a:lnTo>
                    <a:lnTo>
                      <a:pt x="284" y="3178"/>
                    </a:lnTo>
                    <a:lnTo>
                      <a:pt x="284" y="3176"/>
                    </a:lnTo>
                    <a:lnTo>
                      <a:pt x="286" y="3168"/>
                    </a:lnTo>
                    <a:lnTo>
                      <a:pt x="288" y="3160"/>
                    </a:lnTo>
                    <a:lnTo>
                      <a:pt x="290" y="3156"/>
                    </a:lnTo>
                    <a:lnTo>
                      <a:pt x="292" y="3154"/>
                    </a:lnTo>
                    <a:lnTo>
                      <a:pt x="292" y="3158"/>
                    </a:lnTo>
                    <a:lnTo>
                      <a:pt x="292" y="3164"/>
                    </a:lnTo>
                    <a:lnTo>
                      <a:pt x="292" y="3170"/>
                    </a:lnTo>
                    <a:lnTo>
                      <a:pt x="294" y="3176"/>
                    </a:lnTo>
                    <a:lnTo>
                      <a:pt x="298" y="3182"/>
                    </a:lnTo>
                    <a:lnTo>
                      <a:pt x="300" y="3184"/>
                    </a:lnTo>
                    <a:lnTo>
                      <a:pt x="296" y="3182"/>
                    </a:lnTo>
                    <a:lnTo>
                      <a:pt x="290" y="3180"/>
                    </a:lnTo>
                    <a:lnTo>
                      <a:pt x="284" y="3182"/>
                    </a:lnTo>
                    <a:lnTo>
                      <a:pt x="280" y="3184"/>
                    </a:lnTo>
                    <a:lnTo>
                      <a:pt x="280" y="3186"/>
                    </a:lnTo>
                    <a:lnTo>
                      <a:pt x="282" y="3188"/>
                    </a:lnTo>
                    <a:lnTo>
                      <a:pt x="282" y="3190"/>
                    </a:lnTo>
                    <a:lnTo>
                      <a:pt x="280" y="3192"/>
                    </a:lnTo>
                    <a:lnTo>
                      <a:pt x="280" y="3194"/>
                    </a:lnTo>
                    <a:lnTo>
                      <a:pt x="284" y="3198"/>
                    </a:lnTo>
                    <a:lnTo>
                      <a:pt x="296" y="3206"/>
                    </a:lnTo>
                    <a:lnTo>
                      <a:pt x="294" y="3206"/>
                    </a:lnTo>
                    <a:lnTo>
                      <a:pt x="288" y="3206"/>
                    </a:lnTo>
                    <a:lnTo>
                      <a:pt x="280" y="3204"/>
                    </a:lnTo>
                    <a:lnTo>
                      <a:pt x="278" y="3204"/>
                    </a:lnTo>
                    <a:lnTo>
                      <a:pt x="280" y="3206"/>
                    </a:lnTo>
                    <a:lnTo>
                      <a:pt x="288" y="3216"/>
                    </a:lnTo>
                    <a:lnTo>
                      <a:pt x="290" y="3220"/>
                    </a:lnTo>
                    <a:lnTo>
                      <a:pt x="280" y="3214"/>
                    </a:lnTo>
                    <a:lnTo>
                      <a:pt x="274" y="3212"/>
                    </a:lnTo>
                    <a:lnTo>
                      <a:pt x="268" y="3212"/>
                    </a:lnTo>
                    <a:lnTo>
                      <a:pt x="264" y="3214"/>
                    </a:lnTo>
                    <a:lnTo>
                      <a:pt x="264" y="3216"/>
                    </a:lnTo>
                    <a:lnTo>
                      <a:pt x="268" y="3218"/>
                    </a:lnTo>
                    <a:lnTo>
                      <a:pt x="272" y="3220"/>
                    </a:lnTo>
                    <a:lnTo>
                      <a:pt x="274" y="3224"/>
                    </a:lnTo>
                    <a:lnTo>
                      <a:pt x="274" y="3226"/>
                    </a:lnTo>
                    <a:lnTo>
                      <a:pt x="278" y="3228"/>
                    </a:lnTo>
                    <a:lnTo>
                      <a:pt x="282" y="3230"/>
                    </a:lnTo>
                    <a:lnTo>
                      <a:pt x="284" y="3230"/>
                    </a:lnTo>
                    <a:lnTo>
                      <a:pt x="288" y="3230"/>
                    </a:lnTo>
                    <a:lnTo>
                      <a:pt x="292" y="3234"/>
                    </a:lnTo>
                    <a:lnTo>
                      <a:pt x="296" y="3236"/>
                    </a:lnTo>
                    <a:lnTo>
                      <a:pt x="296" y="3238"/>
                    </a:lnTo>
                    <a:lnTo>
                      <a:pt x="288" y="3236"/>
                    </a:lnTo>
                    <a:lnTo>
                      <a:pt x="284" y="3236"/>
                    </a:lnTo>
                    <a:lnTo>
                      <a:pt x="284" y="3238"/>
                    </a:lnTo>
                    <a:lnTo>
                      <a:pt x="288" y="3248"/>
                    </a:lnTo>
                    <a:lnTo>
                      <a:pt x="290" y="3252"/>
                    </a:lnTo>
                    <a:lnTo>
                      <a:pt x="294" y="3252"/>
                    </a:lnTo>
                    <a:lnTo>
                      <a:pt x="298" y="3250"/>
                    </a:lnTo>
                    <a:lnTo>
                      <a:pt x="302" y="3240"/>
                    </a:lnTo>
                    <a:lnTo>
                      <a:pt x="306" y="3234"/>
                    </a:lnTo>
                    <a:lnTo>
                      <a:pt x="308" y="3232"/>
                    </a:lnTo>
                    <a:lnTo>
                      <a:pt x="308" y="3234"/>
                    </a:lnTo>
                    <a:lnTo>
                      <a:pt x="306" y="3242"/>
                    </a:lnTo>
                    <a:lnTo>
                      <a:pt x="300" y="3256"/>
                    </a:lnTo>
                    <a:lnTo>
                      <a:pt x="296" y="3258"/>
                    </a:lnTo>
                    <a:lnTo>
                      <a:pt x="292" y="3258"/>
                    </a:lnTo>
                    <a:lnTo>
                      <a:pt x="288" y="3258"/>
                    </a:lnTo>
                    <a:lnTo>
                      <a:pt x="286" y="3258"/>
                    </a:lnTo>
                    <a:lnTo>
                      <a:pt x="284" y="3260"/>
                    </a:lnTo>
                    <a:lnTo>
                      <a:pt x="284" y="3264"/>
                    </a:lnTo>
                    <a:lnTo>
                      <a:pt x="286" y="3266"/>
                    </a:lnTo>
                    <a:lnTo>
                      <a:pt x="288" y="3268"/>
                    </a:lnTo>
                    <a:lnTo>
                      <a:pt x="288" y="3272"/>
                    </a:lnTo>
                    <a:lnTo>
                      <a:pt x="288" y="3276"/>
                    </a:lnTo>
                    <a:lnTo>
                      <a:pt x="290" y="3276"/>
                    </a:lnTo>
                    <a:lnTo>
                      <a:pt x="292" y="3276"/>
                    </a:lnTo>
                    <a:lnTo>
                      <a:pt x="296" y="3276"/>
                    </a:lnTo>
                    <a:lnTo>
                      <a:pt x="302" y="3278"/>
                    </a:lnTo>
                    <a:lnTo>
                      <a:pt x="306" y="3286"/>
                    </a:lnTo>
                    <a:lnTo>
                      <a:pt x="308" y="3294"/>
                    </a:lnTo>
                    <a:lnTo>
                      <a:pt x="308" y="3298"/>
                    </a:lnTo>
                    <a:lnTo>
                      <a:pt x="306" y="3298"/>
                    </a:lnTo>
                    <a:lnTo>
                      <a:pt x="302" y="3294"/>
                    </a:lnTo>
                    <a:lnTo>
                      <a:pt x="298" y="3288"/>
                    </a:lnTo>
                    <a:lnTo>
                      <a:pt x="296" y="3288"/>
                    </a:lnTo>
                    <a:lnTo>
                      <a:pt x="296" y="3290"/>
                    </a:lnTo>
                    <a:lnTo>
                      <a:pt x="296" y="3294"/>
                    </a:lnTo>
                    <a:lnTo>
                      <a:pt x="298" y="3298"/>
                    </a:lnTo>
                    <a:lnTo>
                      <a:pt x="298" y="3302"/>
                    </a:lnTo>
                    <a:lnTo>
                      <a:pt x="298" y="3304"/>
                    </a:lnTo>
                    <a:lnTo>
                      <a:pt x="300" y="3308"/>
                    </a:lnTo>
                    <a:lnTo>
                      <a:pt x="302" y="3310"/>
                    </a:lnTo>
                    <a:lnTo>
                      <a:pt x="306" y="3308"/>
                    </a:lnTo>
                    <a:lnTo>
                      <a:pt x="308" y="3306"/>
                    </a:lnTo>
                    <a:lnTo>
                      <a:pt x="310" y="3308"/>
                    </a:lnTo>
                    <a:lnTo>
                      <a:pt x="312" y="3310"/>
                    </a:lnTo>
                    <a:lnTo>
                      <a:pt x="314" y="3318"/>
                    </a:lnTo>
                    <a:lnTo>
                      <a:pt x="310" y="3316"/>
                    </a:lnTo>
                    <a:lnTo>
                      <a:pt x="308" y="3316"/>
                    </a:lnTo>
                    <a:lnTo>
                      <a:pt x="308" y="3318"/>
                    </a:lnTo>
                    <a:lnTo>
                      <a:pt x="312" y="3326"/>
                    </a:lnTo>
                    <a:lnTo>
                      <a:pt x="318" y="3332"/>
                    </a:lnTo>
                    <a:lnTo>
                      <a:pt x="322" y="3332"/>
                    </a:lnTo>
                    <a:lnTo>
                      <a:pt x="324" y="3332"/>
                    </a:lnTo>
                    <a:lnTo>
                      <a:pt x="326" y="3322"/>
                    </a:lnTo>
                    <a:lnTo>
                      <a:pt x="330" y="3318"/>
                    </a:lnTo>
                    <a:lnTo>
                      <a:pt x="332" y="3316"/>
                    </a:lnTo>
                    <a:lnTo>
                      <a:pt x="334" y="3314"/>
                    </a:lnTo>
                    <a:lnTo>
                      <a:pt x="334" y="3312"/>
                    </a:lnTo>
                    <a:lnTo>
                      <a:pt x="334" y="3310"/>
                    </a:lnTo>
                    <a:lnTo>
                      <a:pt x="342" y="3312"/>
                    </a:lnTo>
                    <a:lnTo>
                      <a:pt x="348" y="3312"/>
                    </a:lnTo>
                    <a:lnTo>
                      <a:pt x="350" y="3312"/>
                    </a:lnTo>
                    <a:lnTo>
                      <a:pt x="350" y="3310"/>
                    </a:lnTo>
                    <a:lnTo>
                      <a:pt x="344" y="3304"/>
                    </a:lnTo>
                    <a:lnTo>
                      <a:pt x="334" y="3300"/>
                    </a:lnTo>
                    <a:lnTo>
                      <a:pt x="326" y="3294"/>
                    </a:lnTo>
                    <a:lnTo>
                      <a:pt x="324" y="3292"/>
                    </a:lnTo>
                    <a:lnTo>
                      <a:pt x="328" y="3290"/>
                    </a:lnTo>
                    <a:lnTo>
                      <a:pt x="336" y="3294"/>
                    </a:lnTo>
                    <a:lnTo>
                      <a:pt x="350" y="3302"/>
                    </a:lnTo>
                    <a:lnTo>
                      <a:pt x="354" y="3308"/>
                    </a:lnTo>
                    <a:lnTo>
                      <a:pt x="354" y="3314"/>
                    </a:lnTo>
                    <a:lnTo>
                      <a:pt x="352" y="3320"/>
                    </a:lnTo>
                    <a:lnTo>
                      <a:pt x="350" y="3322"/>
                    </a:lnTo>
                    <a:lnTo>
                      <a:pt x="348" y="3324"/>
                    </a:lnTo>
                    <a:lnTo>
                      <a:pt x="350" y="3330"/>
                    </a:lnTo>
                    <a:lnTo>
                      <a:pt x="352" y="3332"/>
                    </a:lnTo>
                    <a:lnTo>
                      <a:pt x="348" y="3328"/>
                    </a:lnTo>
                    <a:lnTo>
                      <a:pt x="342" y="3322"/>
                    </a:lnTo>
                    <a:lnTo>
                      <a:pt x="340" y="3322"/>
                    </a:lnTo>
                    <a:lnTo>
                      <a:pt x="338" y="3326"/>
                    </a:lnTo>
                    <a:lnTo>
                      <a:pt x="334" y="3336"/>
                    </a:lnTo>
                    <a:lnTo>
                      <a:pt x="332" y="3334"/>
                    </a:lnTo>
                    <a:lnTo>
                      <a:pt x="332" y="3330"/>
                    </a:lnTo>
                    <a:lnTo>
                      <a:pt x="330" y="3332"/>
                    </a:lnTo>
                    <a:lnTo>
                      <a:pt x="324" y="3338"/>
                    </a:lnTo>
                    <a:lnTo>
                      <a:pt x="322" y="3340"/>
                    </a:lnTo>
                    <a:lnTo>
                      <a:pt x="320" y="3340"/>
                    </a:lnTo>
                    <a:lnTo>
                      <a:pt x="316" y="3336"/>
                    </a:lnTo>
                    <a:lnTo>
                      <a:pt x="310" y="3330"/>
                    </a:lnTo>
                    <a:lnTo>
                      <a:pt x="306" y="3328"/>
                    </a:lnTo>
                    <a:lnTo>
                      <a:pt x="304" y="3328"/>
                    </a:lnTo>
                    <a:lnTo>
                      <a:pt x="306" y="3332"/>
                    </a:lnTo>
                    <a:lnTo>
                      <a:pt x="310" y="3336"/>
                    </a:lnTo>
                    <a:lnTo>
                      <a:pt x="310" y="3340"/>
                    </a:lnTo>
                    <a:lnTo>
                      <a:pt x="308" y="3344"/>
                    </a:lnTo>
                    <a:lnTo>
                      <a:pt x="306" y="3350"/>
                    </a:lnTo>
                    <a:lnTo>
                      <a:pt x="308" y="3350"/>
                    </a:lnTo>
                    <a:lnTo>
                      <a:pt x="312" y="3352"/>
                    </a:lnTo>
                    <a:lnTo>
                      <a:pt x="310" y="3356"/>
                    </a:lnTo>
                    <a:lnTo>
                      <a:pt x="306" y="3364"/>
                    </a:lnTo>
                    <a:lnTo>
                      <a:pt x="306" y="3368"/>
                    </a:lnTo>
                    <a:lnTo>
                      <a:pt x="306" y="3370"/>
                    </a:lnTo>
                    <a:lnTo>
                      <a:pt x="308" y="3370"/>
                    </a:lnTo>
                    <a:lnTo>
                      <a:pt x="314" y="3366"/>
                    </a:lnTo>
                    <a:lnTo>
                      <a:pt x="316" y="3364"/>
                    </a:lnTo>
                    <a:lnTo>
                      <a:pt x="320" y="3364"/>
                    </a:lnTo>
                    <a:lnTo>
                      <a:pt x="322" y="3366"/>
                    </a:lnTo>
                    <a:lnTo>
                      <a:pt x="324" y="3372"/>
                    </a:lnTo>
                    <a:lnTo>
                      <a:pt x="322" y="3374"/>
                    </a:lnTo>
                    <a:lnTo>
                      <a:pt x="320" y="3374"/>
                    </a:lnTo>
                    <a:lnTo>
                      <a:pt x="316" y="3374"/>
                    </a:lnTo>
                    <a:lnTo>
                      <a:pt x="322" y="3380"/>
                    </a:lnTo>
                    <a:lnTo>
                      <a:pt x="322" y="3382"/>
                    </a:lnTo>
                    <a:lnTo>
                      <a:pt x="318" y="3384"/>
                    </a:lnTo>
                    <a:lnTo>
                      <a:pt x="316" y="3386"/>
                    </a:lnTo>
                    <a:lnTo>
                      <a:pt x="320" y="3388"/>
                    </a:lnTo>
                    <a:lnTo>
                      <a:pt x="328" y="3390"/>
                    </a:lnTo>
                    <a:lnTo>
                      <a:pt x="332" y="3388"/>
                    </a:lnTo>
                    <a:lnTo>
                      <a:pt x="334" y="3384"/>
                    </a:lnTo>
                    <a:lnTo>
                      <a:pt x="334" y="3378"/>
                    </a:lnTo>
                    <a:lnTo>
                      <a:pt x="334" y="3376"/>
                    </a:lnTo>
                    <a:lnTo>
                      <a:pt x="336" y="3374"/>
                    </a:lnTo>
                    <a:lnTo>
                      <a:pt x="340" y="3370"/>
                    </a:lnTo>
                    <a:lnTo>
                      <a:pt x="344" y="3368"/>
                    </a:lnTo>
                    <a:lnTo>
                      <a:pt x="346" y="3366"/>
                    </a:lnTo>
                    <a:lnTo>
                      <a:pt x="346" y="3364"/>
                    </a:lnTo>
                    <a:lnTo>
                      <a:pt x="344" y="3362"/>
                    </a:lnTo>
                    <a:lnTo>
                      <a:pt x="340" y="3360"/>
                    </a:lnTo>
                    <a:lnTo>
                      <a:pt x="340" y="3358"/>
                    </a:lnTo>
                    <a:lnTo>
                      <a:pt x="344" y="3358"/>
                    </a:lnTo>
                    <a:lnTo>
                      <a:pt x="352" y="3358"/>
                    </a:lnTo>
                    <a:lnTo>
                      <a:pt x="354" y="3362"/>
                    </a:lnTo>
                    <a:lnTo>
                      <a:pt x="356" y="3362"/>
                    </a:lnTo>
                    <a:lnTo>
                      <a:pt x="360" y="3360"/>
                    </a:lnTo>
                    <a:lnTo>
                      <a:pt x="364" y="3358"/>
                    </a:lnTo>
                    <a:lnTo>
                      <a:pt x="368" y="3356"/>
                    </a:lnTo>
                    <a:lnTo>
                      <a:pt x="382" y="3356"/>
                    </a:lnTo>
                    <a:lnTo>
                      <a:pt x="392" y="3358"/>
                    </a:lnTo>
                    <a:lnTo>
                      <a:pt x="394" y="3360"/>
                    </a:lnTo>
                    <a:lnTo>
                      <a:pt x="396" y="3362"/>
                    </a:lnTo>
                    <a:lnTo>
                      <a:pt x="392" y="3366"/>
                    </a:lnTo>
                    <a:lnTo>
                      <a:pt x="386" y="3368"/>
                    </a:lnTo>
                    <a:lnTo>
                      <a:pt x="380" y="3366"/>
                    </a:lnTo>
                    <a:lnTo>
                      <a:pt x="372" y="3364"/>
                    </a:lnTo>
                    <a:lnTo>
                      <a:pt x="368" y="3364"/>
                    </a:lnTo>
                    <a:lnTo>
                      <a:pt x="366" y="3366"/>
                    </a:lnTo>
                    <a:lnTo>
                      <a:pt x="362" y="3370"/>
                    </a:lnTo>
                    <a:lnTo>
                      <a:pt x="358" y="3376"/>
                    </a:lnTo>
                    <a:lnTo>
                      <a:pt x="356" y="3376"/>
                    </a:lnTo>
                    <a:lnTo>
                      <a:pt x="354" y="3376"/>
                    </a:lnTo>
                    <a:lnTo>
                      <a:pt x="348" y="3372"/>
                    </a:lnTo>
                    <a:lnTo>
                      <a:pt x="342" y="3374"/>
                    </a:lnTo>
                    <a:lnTo>
                      <a:pt x="338" y="3378"/>
                    </a:lnTo>
                    <a:lnTo>
                      <a:pt x="338" y="3384"/>
                    </a:lnTo>
                    <a:lnTo>
                      <a:pt x="340" y="3388"/>
                    </a:lnTo>
                    <a:lnTo>
                      <a:pt x="338" y="3390"/>
                    </a:lnTo>
                    <a:lnTo>
                      <a:pt x="338" y="3392"/>
                    </a:lnTo>
                    <a:lnTo>
                      <a:pt x="340" y="3396"/>
                    </a:lnTo>
                    <a:lnTo>
                      <a:pt x="342" y="3398"/>
                    </a:lnTo>
                    <a:lnTo>
                      <a:pt x="340" y="3398"/>
                    </a:lnTo>
                    <a:lnTo>
                      <a:pt x="334" y="3396"/>
                    </a:lnTo>
                    <a:lnTo>
                      <a:pt x="326" y="3396"/>
                    </a:lnTo>
                    <a:lnTo>
                      <a:pt x="324" y="3396"/>
                    </a:lnTo>
                    <a:lnTo>
                      <a:pt x="324" y="3398"/>
                    </a:lnTo>
                    <a:lnTo>
                      <a:pt x="326" y="3402"/>
                    </a:lnTo>
                    <a:lnTo>
                      <a:pt x="342" y="3412"/>
                    </a:lnTo>
                    <a:lnTo>
                      <a:pt x="354" y="3418"/>
                    </a:lnTo>
                    <a:lnTo>
                      <a:pt x="356" y="3418"/>
                    </a:lnTo>
                    <a:lnTo>
                      <a:pt x="354" y="3412"/>
                    </a:lnTo>
                    <a:lnTo>
                      <a:pt x="352" y="3406"/>
                    </a:lnTo>
                    <a:lnTo>
                      <a:pt x="352" y="3402"/>
                    </a:lnTo>
                    <a:lnTo>
                      <a:pt x="358" y="3400"/>
                    </a:lnTo>
                    <a:lnTo>
                      <a:pt x="362" y="3398"/>
                    </a:lnTo>
                    <a:lnTo>
                      <a:pt x="364" y="3396"/>
                    </a:lnTo>
                    <a:lnTo>
                      <a:pt x="364" y="3394"/>
                    </a:lnTo>
                    <a:lnTo>
                      <a:pt x="360" y="3390"/>
                    </a:lnTo>
                    <a:lnTo>
                      <a:pt x="356" y="3388"/>
                    </a:lnTo>
                    <a:lnTo>
                      <a:pt x="362" y="3390"/>
                    </a:lnTo>
                    <a:lnTo>
                      <a:pt x="370" y="3392"/>
                    </a:lnTo>
                    <a:lnTo>
                      <a:pt x="374" y="3390"/>
                    </a:lnTo>
                    <a:lnTo>
                      <a:pt x="378" y="3386"/>
                    </a:lnTo>
                    <a:lnTo>
                      <a:pt x="384" y="3382"/>
                    </a:lnTo>
                    <a:lnTo>
                      <a:pt x="392" y="3378"/>
                    </a:lnTo>
                    <a:lnTo>
                      <a:pt x="396" y="3374"/>
                    </a:lnTo>
                    <a:lnTo>
                      <a:pt x="402" y="3372"/>
                    </a:lnTo>
                    <a:lnTo>
                      <a:pt x="406" y="3374"/>
                    </a:lnTo>
                    <a:lnTo>
                      <a:pt x="408" y="3376"/>
                    </a:lnTo>
                    <a:lnTo>
                      <a:pt x="408" y="3378"/>
                    </a:lnTo>
                    <a:lnTo>
                      <a:pt x="406" y="3384"/>
                    </a:lnTo>
                    <a:lnTo>
                      <a:pt x="398" y="3392"/>
                    </a:lnTo>
                    <a:lnTo>
                      <a:pt x="390" y="3396"/>
                    </a:lnTo>
                    <a:lnTo>
                      <a:pt x="384" y="3400"/>
                    </a:lnTo>
                    <a:lnTo>
                      <a:pt x="384" y="3402"/>
                    </a:lnTo>
                    <a:lnTo>
                      <a:pt x="382" y="3404"/>
                    </a:lnTo>
                    <a:lnTo>
                      <a:pt x="380" y="3402"/>
                    </a:lnTo>
                    <a:lnTo>
                      <a:pt x="376" y="3400"/>
                    </a:lnTo>
                    <a:lnTo>
                      <a:pt x="374" y="3402"/>
                    </a:lnTo>
                    <a:lnTo>
                      <a:pt x="374" y="3404"/>
                    </a:lnTo>
                    <a:lnTo>
                      <a:pt x="370" y="3402"/>
                    </a:lnTo>
                    <a:lnTo>
                      <a:pt x="362" y="3404"/>
                    </a:lnTo>
                    <a:lnTo>
                      <a:pt x="358" y="3406"/>
                    </a:lnTo>
                    <a:lnTo>
                      <a:pt x="356" y="3408"/>
                    </a:lnTo>
                    <a:lnTo>
                      <a:pt x="360" y="3414"/>
                    </a:lnTo>
                    <a:lnTo>
                      <a:pt x="366" y="3420"/>
                    </a:lnTo>
                    <a:lnTo>
                      <a:pt x="372" y="3426"/>
                    </a:lnTo>
                    <a:lnTo>
                      <a:pt x="378" y="3430"/>
                    </a:lnTo>
                    <a:lnTo>
                      <a:pt x="382" y="3432"/>
                    </a:lnTo>
                    <a:lnTo>
                      <a:pt x="386" y="3434"/>
                    </a:lnTo>
                    <a:lnTo>
                      <a:pt x="392" y="3438"/>
                    </a:lnTo>
                    <a:lnTo>
                      <a:pt x="402" y="3438"/>
                    </a:lnTo>
                    <a:lnTo>
                      <a:pt x="410" y="3436"/>
                    </a:lnTo>
                    <a:lnTo>
                      <a:pt x="414" y="3434"/>
                    </a:lnTo>
                    <a:lnTo>
                      <a:pt x="416" y="3426"/>
                    </a:lnTo>
                    <a:lnTo>
                      <a:pt x="416" y="3412"/>
                    </a:lnTo>
                    <a:lnTo>
                      <a:pt x="418" y="3400"/>
                    </a:lnTo>
                    <a:lnTo>
                      <a:pt x="420" y="3394"/>
                    </a:lnTo>
                    <a:lnTo>
                      <a:pt x="422" y="3388"/>
                    </a:lnTo>
                    <a:lnTo>
                      <a:pt x="424" y="3378"/>
                    </a:lnTo>
                    <a:lnTo>
                      <a:pt x="424" y="3372"/>
                    </a:lnTo>
                    <a:lnTo>
                      <a:pt x="426" y="3368"/>
                    </a:lnTo>
                    <a:lnTo>
                      <a:pt x="428" y="3366"/>
                    </a:lnTo>
                    <a:lnTo>
                      <a:pt x="432" y="3366"/>
                    </a:lnTo>
                    <a:lnTo>
                      <a:pt x="440" y="3364"/>
                    </a:lnTo>
                    <a:lnTo>
                      <a:pt x="444" y="3362"/>
                    </a:lnTo>
                    <a:lnTo>
                      <a:pt x="450" y="3358"/>
                    </a:lnTo>
                    <a:lnTo>
                      <a:pt x="454" y="3354"/>
                    </a:lnTo>
                    <a:lnTo>
                      <a:pt x="458" y="3354"/>
                    </a:lnTo>
                    <a:lnTo>
                      <a:pt x="462" y="3354"/>
                    </a:lnTo>
                    <a:lnTo>
                      <a:pt x="466" y="3356"/>
                    </a:lnTo>
                    <a:lnTo>
                      <a:pt x="470" y="3350"/>
                    </a:lnTo>
                    <a:lnTo>
                      <a:pt x="476" y="3342"/>
                    </a:lnTo>
                    <a:lnTo>
                      <a:pt x="480" y="3340"/>
                    </a:lnTo>
                    <a:lnTo>
                      <a:pt x="486" y="3340"/>
                    </a:lnTo>
                    <a:lnTo>
                      <a:pt x="496" y="3342"/>
                    </a:lnTo>
                    <a:lnTo>
                      <a:pt x="510" y="3344"/>
                    </a:lnTo>
                    <a:lnTo>
                      <a:pt x="518" y="3348"/>
                    </a:lnTo>
                    <a:lnTo>
                      <a:pt x="520" y="3346"/>
                    </a:lnTo>
                    <a:lnTo>
                      <a:pt x="518" y="3342"/>
                    </a:lnTo>
                    <a:lnTo>
                      <a:pt x="510" y="3328"/>
                    </a:lnTo>
                    <a:lnTo>
                      <a:pt x="500" y="3308"/>
                    </a:lnTo>
                    <a:lnTo>
                      <a:pt x="496" y="3296"/>
                    </a:lnTo>
                    <a:lnTo>
                      <a:pt x="492" y="3282"/>
                    </a:lnTo>
                    <a:lnTo>
                      <a:pt x="490" y="3266"/>
                    </a:lnTo>
                    <a:lnTo>
                      <a:pt x="490" y="3256"/>
                    </a:lnTo>
                    <a:lnTo>
                      <a:pt x="490" y="3246"/>
                    </a:lnTo>
                    <a:lnTo>
                      <a:pt x="494" y="3238"/>
                    </a:lnTo>
                    <a:lnTo>
                      <a:pt x="498" y="3228"/>
                    </a:lnTo>
                    <a:lnTo>
                      <a:pt x="506" y="3222"/>
                    </a:lnTo>
                    <a:lnTo>
                      <a:pt x="518" y="3216"/>
                    </a:lnTo>
                    <a:lnTo>
                      <a:pt x="528" y="3212"/>
                    </a:lnTo>
                    <a:lnTo>
                      <a:pt x="536" y="3208"/>
                    </a:lnTo>
                    <a:lnTo>
                      <a:pt x="542" y="3202"/>
                    </a:lnTo>
                    <a:lnTo>
                      <a:pt x="546" y="3196"/>
                    </a:lnTo>
                    <a:lnTo>
                      <a:pt x="550" y="3180"/>
                    </a:lnTo>
                    <a:lnTo>
                      <a:pt x="552" y="3156"/>
                    </a:lnTo>
                    <a:lnTo>
                      <a:pt x="556" y="3144"/>
                    </a:lnTo>
                    <a:lnTo>
                      <a:pt x="564" y="3134"/>
                    </a:lnTo>
                    <a:lnTo>
                      <a:pt x="572" y="3126"/>
                    </a:lnTo>
                    <a:lnTo>
                      <a:pt x="580" y="3122"/>
                    </a:lnTo>
                    <a:lnTo>
                      <a:pt x="596" y="3112"/>
                    </a:lnTo>
                    <a:lnTo>
                      <a:pt x="602" y="3108"/>
                    </a:lnTo>
                    <a:lnTo>
                      <a:pt x="604" y="3104"/>
                    </a:lnTo>
                    <a:lnTo>
                      <a:pt x="606" y="3100"/>
                    </a:lnTo>
                    <a:lnTo>
                      <a:pt x="610" y="3096"/>
                    </a:lnTo>
                    <a:lnTo>
                      <a:pt x="616" y="3092"/>
                    </a:lnTo>
                    <a:lnTo>
                      <a:pt x="622" y="3086"/>
                    </a:lnTo>
                    <a:lnTo>
                      <a:pt x="624" y="3082"/>
                    </a:lnTo>
                    <a:lnTo>
                      <a:pt x="622" y="3078"/>
                    </a:lnTo>
                    <a:lnTo>
                      <a:pt x="620" y="3074"/>
                    </a:lnTo>
                    <a:lnTo>
                      <a:pt x="620" y="3072"/>
                    </a:lnTo>
                    <a:lnTo>
                      <a:pt x="624" y="3066"/>
                    </a:lnTo>
                    <a:lnTo>
                      <a:pt x="626" y="3060"/>
                    </a:lnTo>
                    <a:lnTo>
                      <a:pt x="626" y="3054"/>
                    </a:lnTo>
                    <a:lnTo>
                      <a:pt x="626" y="3044"/>
                    </a:lnTo>
                    <a:lnTo>
                      <a:pt x="624" y="3038"/>
                    </a:lnTo>
                    <a:lnTo>
                      <a:pt x="620" y="3036"/>
                    </a:lnTo>
                    <a:lnTo>
                      <a:pt x="608" y="3036"/>
                    </a:lnTo>
                    <a:lnTo>
                      <a:pt x="600" y="3034"/>
                    </a:lnTo>
                    <a:lnTo>
                      <a:pt x="590" y="3032"/>
                    </a:lnTo>
                    <a:lnTo>
                      <a:pt x="580" y="3026"/>
                    </a:lnTo>
                    <a:lnTo>
                      <a:pt x="570" y="3016"/>
                    </a:lnTo>
                    <a:lnTo>
                      <a:pt x="554" y="2996"/>
                    </a:lnTo>
                    <a:lnTo>
                      <a:pt x="550" y="2988"/>
                    </a:lnTo>
                    <a:lnTo>
                      <a:pt x="550" y="2982"/>
                    </a:lnTo>
                    <a:lnTo>
                      <a:pt x="550" y="2976"/>
                    </a:lnTo>
                    <a:lnTo>
                      <a:pt x="554" y="2968"/>
                    </a:lnTo>
                    <a:lnTo>
                      <a:pt x="564" y="2948"/>
                    </a:lnTo>
                    <a:lnTo>
                      <a:pt x="570" y="2938"/>
                    </a:lnTo>
                    <a:lnTo>
                      <a:pt x="576" y="2930"/>
                    </a:lnTo>
                    <a:lnTo>
                      <a:pt x="580" y="2928"/>
                    </a:lnTo>
                    <a:lnTo>
                      <a:pt x="584" y="2926"/>
                    </a:lnTo>
                    <a:lnTo>
                      <a:pt x="592" y="2926"/>
                    </a:lnTo>
                    <a:lnTo>
                      <a:pt x="594" y="2924"/>
                    </a:lnTo>
                    <a:lnTo>
                      <a:pt x="598" y="2922"/>
                    </a:lnTo>
                    <a:lnTo>
                      <a:pt x="602" y="2918"/>
                    </a:lnTo>
                    <a:lnTo>
                      <a:pt x="608" y="2916"/>
                    </a:lnTo>
                    <a:lnTo>
                      <a:pt x="622" y="2916"/>
                    </a:lnTo>
                    <a:lnTo>
                      <a:pt x="628" y="2916"/>
                    </a:lnTo>
                    <a:lnTo>
                      <a:pt x="632" y="2914"/>
                    </a:lnTo>
                    <a:lnTo>
                      <a:pt x="634" y="2912"/>
                    </a:lnTo>
                    <a:lnTo>
                      <a:pt x="630" y="2908"/>
                    </a:lnTo>
                    <a:lnTo>
                      <a:pt x="628" y="2902"/>
                    </a:lnTo>
                    <a:lnTo>
                      <a:pt x="630" y="2898"/>
                    </a:lnTo>
                    <a:lnTo>
                      <a:pt x="638" y="2890"/>
                    </a:lnTo>
                    <a:lnTo>
                      <a:pt x="642" y="2886"/>
                    </a:lnTo>
                    <a:lnTo>
                      <a:pt x="646" y="2878"/>
                    </a:lnTo>
                    <a:lnTo>
                      <a:pt x="648" y="2868"/>
                    </a:lnTo>
                    <a:lnTo>
                      <a:pt x="644" y="2856"/>
                    </a:lnTo>
                    <a:lnTo>
                      <a:pt x="644" y="2850"/>
                    </a:lnTo>
                    <a:lnTo>
                      <a:pt x="644" y="2844"/>
                    </a:lnTo>
                    <a:lnTo>
                      <a:pt x="646" y="2836"/>
                    </a:lnTo>
                    <a:lnTo>
                      <a:pt x="648" y="2830"/>
                    </a:lnTo>
                    <a:lnTo>
                      <a:pt x="652" y="2822"/>
                    </a:lnTo>
                    <a:lnTo>
                      <a:pt x="660" y="2816"/>
                    </a:lnTo>
                    <a:lnTo>
                      <a:pt x="668" y="2810"/>
                    </a:lnTo>
                    <a:lnTo>
                      <a:pt x="678" y="2806"/>
                    </a:lnTo>
                    <a:lnTo>
                      <a:pt x="684" y="2802"/>
                    </a:lnTo>
                    <a:lnTo>
                      <a:pt x="682" y="2800"/>
                    </a:lnTo>
                    <a:lnTo>
                      <a:pt x="674" y="2798"/>
                    </a:lnTo>
                    <a:lnTo>
                      <a:pt x="662" y="2794"/>
                    </a:lnTo>
                    <a:lnTo>
                      <a:pt x="658" y="2790"/>
                    </a:lnTo>
                    <a:lnTo>
                      <a:pt x="658" y="2786"/>
                    </a:lnTo>
                    <a:lnTo>
                      <a:pt x="660" y="2782"/>
                    </a:lnTo>
                    <a:lnTo>
                      <a:pt x="664" y="2780"/>
                    </a:lnTo>
                    <a:lnTo>
                      <a:pt x="670" y="2780"/>
                    </a:lnTo>
                    <a:lnTo>
                      <a:pt x="676" y="2780"/>
                    </a:lnTo>
                    <a:lnTo>
                      <a:pt x="682" y="2782"/>
                    </a:lnTo>
                    <a:lnTo>
                      <a:pt x="686" y="2788"/>
                    </a:lnTo>
                    <a:lnTo>
                      <a:pt x="690" y="2792"/>
                    </a:lnTo>
                    <a:lnTo>
                      <a:pt x="692" y="2796"/>
                    </a:lnTo>
                    <a:lnTo>
                      <a:pt x="696" y="2798"/>
                    </a:lnTo>
                    <a:lnTo>
                      <a:pt x="700" y="2798"/>
                    </a:lnTo>
                    <a:lnTo>
                      <a:pt x="704" y="2796"/>
                    </a:lnTo>
                    <a:lnTo>
                      <a:pt x="708" y="2792"/>
                    </a:lnTo>
                    <a:lnTo>
                      <a:pt x="712" y="2786"/>
                    </a:lnTo>
                    <a:lnTo>
                      <a:pt x="714" y="2778"/>
                    </a:lnTo>
                    <a:lnTo>
                      <a:pt x="716" y="2770"/>
                    </a:lnTo>
                    <a:lnTo>
                      <a:pt x="714" y="2762"/>
                    </a:lnTo>
                    <a:lnTo>
                      <a:pt x="708" y="2754"/>
                    </a:lnTo>
                    <a:lnTo>
                      <a:pt x="706" y="2752"/>
                    </a:lnTo>
                    <a:lnTo>
                      <a:pt x="702" y="2752"/>
                    </a:lnTo>
                    <a:lnTo>
                      <a:pt x="678" y="2758"/>
                    </a:lnTo>
                    <a:lnTo>
                      <a:pt x="670" y="2760"/>
                    </a:lnTo>
                    <a:lnTo>
                      <a:pt x="662" y="2758"/>
                    </a:lnTo>
                    <a:lnTo>
                      <a:pt x="658" y="2756"/>
                    </a:lnTo>
                    <a:lnTo>
                      <a:pt x="656" y="2750"/>
                    </a:lnTo>
                    <a:lnTo>
                      <a:pt x="654" y="2744"/>
                    </a:lnTo>
                    <a:lnTo>
                      <a:pt x="656" y="2734"/>
                    </a:lnTo>
                    <a:lnTo>
                      <a:pt x="656" y="2726"/>
                    </a:lnTo>
                    <a:lnTo>
                      <a:pt x="654" y="2716"/>
                    </a:lnTo>
                    <a:lnTo>
                      <a:pt x="650" y="2700"/>
                    </a:lnTo>
                    <a:lnTo>
                      <a:pt x="648" y="2694"/>
                    </a:lnTo>
                    <a:lnTo>
                      <a:pt x="646" y="2690"/>
                    </a:lnTo>
                    <a:lnTo>
                      <a:pt x="648" y="2684"/>
                    </a:lnTo>
                    <a:lnTo>
                      <a:pt x="654" y="2682"/>
                    </a:lnTo>
                    <a:lnTo>
                      <a:pt x="662" y="2680"/>
                    </a:lnTo>
                    <a:lnTo>
                      <a:pt x="668" y="2682"/>
                    </a:lnTo>
                    <a:lnTo>
                      <a:pt x="684" y="2688"/>
                    </a:lnTo>
                    <a:lnTo>
                      <a:pt x="700" y="2696"/>
                    </a:lnTo>
                    <a:lnTo>
                      <a:pt x="708" y="2698"/>
                    </a:lnTo>
                    <a:lnTo>
                      <a:pt x="714" y="2700"/>
                    </a:lnTo>
                    <a:lnTo>
                      <a:pt x="724" y="2700"/>
                    </a:lnTo>
                    <a:lnTo>
                      <a:pt x="728" y="2700"/>
                    </a:lnTo>
                    <a:lnTo>
                      <a:pt x="734" y="2700"/>
                    </a:lnTo>
                    <a:lnTo>
                      <a:pt x="748" y="2694"/>
                    </a:lnTo>
                    <a:lnTo>
                      <a:pt x="762" y="2684"/>
                    </a:lnTo>
                    <a:lnTo>
                      <a:pt x="768" y="2680"/>
                    </a:lnTo>
                    <a:lnTo>
                      <a:pt x="770" y="2676"/>
                    </a:lnTo>
                    <a:lnTo>
                      <a:pt x="770" y="2672"/>
                    </a:lnTo>
                    <a:lnTo>
                      <a:pt x="770" y="2670"/>
                    </a:lnTo>
                    <a:lnTo>
                      <a:pt x="764" y="2664"/>
                    </a:lnTo>
                    <a:lnTo>
                      <a:pt x="762" y="2660"/>
                    </a:lnTo>
                    <a:lnTo>
                      <a:pt x="760" y="2658"/>
                    </a:lnTo>
                    <a:lnTo>
                      <a:pt x="758" y="2650"/>
                    </a:lnTo>
                    <a:lnTo>
                      <a:pt x="762" y="2642"/>
                    </a:lnTo>
                    <a:lnTo>
                      <a:pt x="770" y="2632"/>
                    </a:lnTo>
                    <a:lnTo>
                      <a:pt x="776" y="2622"/>
                    </a:lnTo>
                    <a:lnTo>
                      <a:pt x="778" y="2612"/>
                    </a:lnTo>
                    <a:lnTo>
                      <a:pt x="776" y="2602"/>
                    </a:lnTo>
                    <a:lnTo>
                      <a:pt x="772" y="2598"/>
                    </a:lnTo>
                    <a:lnTo>
                      <a:pt x="770" y="2596"/>
                    </a:lnTo>
                    <a:lnTo>
                      <a:pt x="766" y="2592"/>
                    </a:lnTo>
                    <a:lnTo>
                      <a:pt x="762" y="2588"/>
                    </a:lnTo>
                    <a:lnTo>
                      <a:pt x="760" y="2578"/>
                    </a:lnTo>
                    <a:lnTo>
                      <a:pt x="760" y="2574"/>
                    </a:lnTo>
                    <a:lnTo>
                      <a:pt x="762" y="2572"/>
                    </a:lnTo>
                    <a:lnTo>
                      <a:pt x="768" y="2572"/>
                    </a:lnTo>
                    <a:lnTo>
                      <a:pt x="774" y="2576"/>
                    </a:lnTo>
                    <a:lnTo>
                      <a:pt x="784" y="2582"/>
                    </a:lnTo>
                    <a:lnTo>
                      <a:pt x="792" y="2582"/>
                    </a:lnTo>
                    <a:lnTo>
                      <a:pt x="824" y="2578"/>
                    </a:lnTo>
                    <a:lnTo>
                      <a:pt x="856" y="2574"/>
                    </a:lnTo>
                    <a:lnTo>
                      <a:pt x="890" y="2566"/>
                    </a:lnTo>
                    <a:lnTo>
                      <a:pt x="920" y="2556"/>
                    </a:lnTo>
                    <a:lnTo>
                      <a:pt x="934" y="2550"/>
                    </a:lnTo>
                    <a:lnTo>
                      <a:pt x="944" y="2544"/>
                    </a:lnTo>
                    <a:lnTo>
                      <a:pt x="952" y="2538"/>
                    </a:lnTo>
                    <a:lnTo>
                      <a:pt x="956" y="2534"/>
                    </a:lnTo>
                    <a:lnTo>
                      <a:pt x="958" y="2528"/>
                    </a:lnTo>
                    <a:lnTo>
                      <a:pt x="960" y="2524"/>
                    </a:lnTo>
                    <a:lnTo>
                      <a:pt x="962" y="2516"/>
                    </a:lnTo>
                    <a:lnTo>
                      <a:pt x="966" y="2510"/>
                    </a:lnTo>
                    <a:lnTo>
                      <a:pt x="970" y="2504"/>
                    </a:lnTo>
                    <a:lnTo>
                      <a:pt x="980" y="2492"/>
                    </a:lnTo>
                    <a:lnTo>
                      <a:pt x="986" y="2478"/>
                    </a:lnTo>
                    <a:lnTo>
                      <a:pt x="990" y="2464"/>
                    </a:lnTo>
                    <a:lnTo>
                      <a:pt x="990" y="2444"/>
                    </a:lnTo>
                    <a:lnTo>
                      <a:pt x="990" y="2436"/>
                    </a:lnTo>
                    <a:lnTo>
                      <a:pt x="990" y="2432"/>
                    </a:lnTo>
                    <a:lnTo>
                      <a:pt x="986" y="2432"/>
                    </a:lnTo>
                    <a:lnTo>
                      <a:pt x="984" y="2432"/>
                    </a:lnTo>
                    <a:lnTo>
                      <a:pt x="980" y="2432"/>
                    </a:lnTo>
                    <a:lnTo>
                      <a:pt x="976" y="2432"/>
                    </a:lnTo>
                    <a:lnTo>
                      <a:pt x="970" y="2428"/>
                    </a:lnTo>
                    <a:lnTo>
                      <a:pt x="964" y="2420"/>
                    </a:lnTo>
                    <a:lnTo>
                      <a:pt x="962" y="2410"/>
                    </a:lnTo>
                    <a:lnTo>
                      <a:pt x="962" y="2404"/>
                    </a:lnTo>
                    <a:lnTo>
                      <a:pt x="964" y="2400"/>
                    </a:lnTo>
                    <a:lnTo>
                      <a:pt x="968" y="2396"/>
                    </a:lnTo>
                    <a:lnTo>
                      <a:pt x="970" y="2392"/>
                    </a:lnTo>
                    <a:lnTo>
                      <a:pt x="970" y="2388"/>
                    </a:lnTo>
                    <a:lnTo>
                      <a:pt x="968" y="2380"/>
                    </a:lnTo>
                    <a:lnTo>
                      <a:pt x="962" y="2368"/>
                    </a:lnTo>
                    <a:lnTo>
                      <a:pt x="954" y="2360"/>
                    </a:lnTo>
                    <a:lnTo>
                      <a:pt x="946" y="2354"/>
                    </a:lnTo>
                    <a:lnTo>
                      <a:pt x="928" y="2344"/>
                    </a:lnTo>
                    <a:lnTo>
                      <a:pt x="922" y="2338"/>
                    </a:lnTo>
                    <a:lnTo>
                      <a:pt x="918" y="2332"/>
                    </a:lnTo>
                    <a:lnTo>
                      <a:pt x="918" y="2330"/>
                    </a:lnTo>
                    <a:lnTo>
                      <a:pt x="920" y="2326"/>
                    </a:lnTo>
                    <a:lnTo>
                      <a:pt x="926" y="2316"/>
                    </a:lnTo>
                    <a:lnTo>
                      <a:pt x="928" y="2320"/>
                    </a:lnTo>
                    <a:lnTo>
                      <a:pt x="934" y="2326"/>
                    </a:lnTo>
                    <a:lnTo>
                      <a:pt x="946" y="2332"/>
                    </a:lnTo>
                    <a:lnTo>
                      <a:pt x="952" y="2334"/>
                    </a:lnTo>
                    <a:lnTo>
                      <a:pt x="958" y="2334"/>
                    </a:lnTo>
                    <a:lnTo>
                      <a:pt x="966" y="2336"/>
                    </a:lnTo>
                    <a:lnTo>
                      <a:pt x="976" y="2338"/>
                    </a:lnTo>
                    <a:lnTo>
                      <a:pt x="992" y="2348"/>
                    </a:lnTo>
                    <a:lnTo>
                      <a:pt x="1002" y="2352"/>
                    </a:lnTo>
                    <a:lnTo>
                      <a:pt x="1010" y="2356"/>
                    </a:lnTo>
                    <a:lnTo>
                      <a:pt x="1018" y="2358"/>
                    </a:lnTo>
                    <a:lnTo>
                      <a:pt x="1026" y="2356"/>
                    </a:lnTo>
                    <a:lnTo>
                      <a:pt x="1032" y="2354"/>
                    </a:lnTo>
                    <a:lnTo>
                      <a:pt x="1038" y="2352"/>
                    </a:lnTo>
                    <a:lnTo>
                      <a:pt x="1050" y="2356"/>
                    </a:lnTo>
                    <a:lnTo>
                      <a:pt x="1056" y="2358"/>
                    </a:lnTo>
                    <a:lnTo>
                      <a:pt x="1062" y="2358"/>
                    </a:lnTo>
                    <a:lnTo>
                      <a:pt x="1068" y="2358"/>
                    </a:lnTo>
                    <a:lnTo>
                      <a:pt x="1076" y="2354"/>
                    </a:lnTo>
                    <a:lnTo>
                      <a:pt x="1090" y="2344"/>
                    </a:lnTo>
                    <a:lnTo>
                      <a:pt x="1100" y="2334"/>
                    </a:lnTo>
                    <a:lnTo>
                      <a:pt x="1110" y="2320"/>
                    </a:lnTo>
                    <a:lnTo>
                      <a:pt x="1122" y="2300"/>
                    </a:lnTo>
                    <a:lnTo>
                      <a:pt x="1120" y="2294"/>
                    </a:lnTo>
                    <a:lnTo>
                      <a:pt x="1124" y="2288"/>
                    </a:lnTo>
                    <a:lnTo>
                      <a:pt x="1130" y="2282"/>
                    </a:lnTo>
                    <a:lnTo>
                      <a:pt x="1140" y="2276"/>
                    </a:lnTo>
                    <a:lnTo>
                      <a:pt x="1150" y="2270"/>
                    </a:lnTo>
                    <a:lnTo>
                      <a:pt x="1154" y="2264"/>
                    </a:lnTo>
                    <a:lnTo>
                      <a:pt x="1158" y="2256"/>
                    </a:lnTo>
                    <a:lnTo>
                      <a:pt x="1166" y="2232"/>
                    </a:lnTo>
                    <a:lnTo>
                      <a:pt x="1170" y="2224"/>
                    </a:lnTo>
                    <a:lnTo>
                      <a:pt x="1174" y="2218"/>
                    </a:lnTo>
                    <a:lnTo>
                      <a:pt x="1188" y="2204"/>
                    </a:lnTo>
                    <a:lnTo>
                      <a:pt x="1210" y="2184"/>
                    </a:lnTo>
                    <a:lnTo>
                      <a:pt x="1220" y="2174"/>
                    </a:lnTo>
                    <a:lnTo>
                      <a:pt x="1228" y="2164"/>
                    </a:lnTo>
                    <a:lnTo>
                      <a:pt x="1240" y="2140"/>
                    </a:lnTo>
                    <a:lnTo>
                      <a:pt x="1254" y="2110"/>
                    </a:lnTo>
                    <a:lnTo>
                      <a:pt x="1270" y="2074"/>
                    </a:lnTo>
                    <a:lnTo>
                      <a:pt x="1278" y="2058"/>
                    </a:lnTo>
                    <a:lnTo>
                      <a:pt x="1284" y="2048"/>
                    </a:lnTo>
                    <a:lnTo>
                      <a:pt x="1290" y="2042"/>
                    </a:lnTo>
                    <a:lnTo>
                      <a:pt x="1294" y="2038"/>
                    </a:lnTo>
                    <a:lnTo>
                      <a:pt x="1304" y="2030"/>
                    </a:lnTo>
                    <a:lnTo>
                      <a:pt x="1308" y="2022"/>
                    </a:lnTo>
                    <a:lnTo>
                      <a:pt x="1314" y="2012"/>
                    </a:lnTo>
                    <a:lnTo>
                      <a:pt x="1320" y="1998"/>
                    </a:lnTo>
                    <a:lnTo>
                      <a:pt x="1322" y="1984"/>
                    </a:lnTo>
                    <a:lnTo>
                      <a:pt x="1322" y="1970"/>
                    </a:lnTo>
                    <a:lnTo>
                      <a:pt x="1322" y="1956"/>
                    </a:lnTo>
                    <a:lnTo>
                      <a:pt x="1322" y="1926"/>
                    </a:lnTo>
                    <a:lnTo>
                      <a:pt x="1320" y="1910"/>
                    </a:lnTo>
                    <a:lnTo>
                      <a:pt x="1322" y="1894"/>
                    </a:lnTo>
                    <a:lnTo>
                      <a:pt x="1324" y="1878"/>
                    </a:lnTo>
                    <a:lnTo>
                      <a:pt x="1332" y="1862"/>
                    </a:lnTo>
                    <a:lnTo>
                      <a:pt x="1340" y="1848"/>
                    </a:lnTo>
                    <a:lnTo>
                      <a:pt x="1352" y="1836"/>
                    </a:lnTo>
                    <a:lnTo>
                      <a:pt x="1364" y="1824"/>
                    </a:lnTo>
                    <a:lnTo>
                      <a:pt x="1376" y="1816"/>
                    </a:lnTo>
                    <a:lnTo>
                      <a:pt x="1388" y="1808"/>
                    </a:lnTo>
                    <a:lnTo>
                      <a:pt x="1398" y="1802"/>
                    </a:lnTo>
                    <a:lnTo>
                      <a:pt x="1422" y="1792"/>
                    </a:lnTo>
                    <a:lnTo>
                      <a:pt x="1438" y="1782"/>
                    </a:lnTo>
                    <a:lnTo>
                      <a:pt x="1452" y="1772"/>
                    </a:lnTo>
                    <a:lnTo>
                      <a:pt x="1462" y="1764"/>
                    </a:lnTo>
                    <a:lnTo>
                      <a:pt x="1476" y="1750"/>
                    </a:lnTo>
                    <a:lnTo>
                      <a:pt x="1482" y="1744"/>
                    </a:lnTo>
                    <a:lnTo>
                      <a:pt x="1490" y="1740"/>
                    </a:lnTo>
                    <a:lnTo>
                      <a:pt x="1498" y="1738"/>
                    </a:lnTo>
                    <a:lnTo>
                      <a:pt x="1502" y="1738"/>
                    </a:lnTo>
                    <a:lnTo>
                      <a:pt x="1506" y="1740"/>
                    </a:lnTo>
                    <a:lnTo>
                      <a:pt x="1508" y="1742"/>
                    </a:lnTo>
                    <a:lnTo>
                      <a:pt x="1514" y="1742"/>
                    </a:lnTo>
                    <a:lnTo>
                      <a:pt x="1520" y="1742"/>
                    </a:lnTo>
                    <a:lnTo>
                      <a:pt x="1530" y="1740"/>
                    </a:lnTo>
                    <a:lnTo>
                      <a:pt x="1544" y="1738"/>
                    </a:lnTo>
                    <a:lnTo>
                      <a:pt x="1556" y="1738"/>
                    </a:lnTo>
                    <a:lnTo>
                      <a:pt x="1576" y="1738"/>
                    </a:lnTo>
                    <a:lnTo>
                      <a:pt x="1584" y="1738"/>
                    </a:lnTo>
                    <a:lnTo>
                      <a:pt x="1588" y="1736"/>
                    </a:lnTo>
                    <a:lnTo>
                      <a:pt x="1592" y="1734"/>
                    </a:lnTo>
                    <a:lnTo>
                      <a:pt x="1590" y="1728"/>
                    </a:lnTo>
                    <a:lnTo>
                      <a:pt x="1590" y="1724"/>
                    </a:lnTo>
                    <a:lnTo>
                      <a:pt x="1590" y="1722"/>
                    </a:lnTo>
                    <a:lnTo>
                      <a:pt x="1594" y="1716"/>
                    </a:lnTo>
                    <a:lnTo>
                      <a:pt x="1608" y="1702"/>
                    </a:lnTo>
                    <a:lnTo>
                      <a:pt x="1616" y="1696"/>
                    </a:lnTo>
                    <a:lnTo>
                      <a:pt x="1622" y="1690"/>
                    </a:lnTo>
                    <a:lnTo>
                      <a:pt x="1626" y="1682"/>
                    </a:lnTo>
                    <a:lnTo>
                      <a:pt x="1626" y="1676"/>
                    </a:lnTo>
                    <a:lnTo>
                      <a:pt x="1624" y="1672"/>
                    </a:lnTo>
                    <a:lnTo>
                      <a:pt x="1622" y="1662"/>
                    </a:lnTo>
                    <a:lnTo>
                      <a:pt x="1624" y="1654"/>
                    </a:lnTo>
                    <a:lnTo>
                      <a:pt x="1628" y="1644"/>
                    </a:lnTo>
                    <a:lnTo>
                      <a:pt x="1634" y="1634"/>
                    </a:lnTo>
                    <a:lnTo>
                      <a:pt x="1650" y="1610"/>
                    </a:lnTo>
                    <a:lnTo>
                      <a:pt x="1668" y="1580"/>
                    </a:lnTo>
                    <a:lnTo>
                      <a:pt x="1674" y="1564"/>
                    </a:lnTo>
                    <a:lnTo>
                      <a:pt x="1678" y="1550"/>
                    </a:lnTo>
                    <a:lnTo>
                      <a:pt x="1678" y="1536"/>
                    </a:lnTo>
                    <a:lnTo>
                      <a:pt x="1678" y="1524"/>
                    </a:lnTo>
                    <a:lnTo>
                      <a:pt x="1678" y="1514"/>
                    </a:lnTo>
                    <a:lnTo>
                      <a:pt x="1680" y="1506"/>
                    </a:lnTo>
                    <a:lnTo>
                      <a:pt x="1682" y="1498"/>
                    </a:lnTo>
                    <a:lnTo>
                      <a:pt x="1688" y="1494"/>
                    </a:lnTo>
                    <a:lnTo>
                      <a:pt x="1694" y="1488"/>
                    </a:lnTo>
                    <a:lnTo>
                      <a:pt x="1698" y="1480"/>
                    </a:lnTo>
                    <a:lnTo>
                      <a:pt x="1698" y="1470"/>
                    </a:lnTo>
                    <a:lnTo>
                      <a:pt x="1700" y="1460"/>
                    </a:lnTo>
                    <a:lnTo>
                      <a:pt x="1700" y="1434"/>
                    </a:lnTo>
                    <a:lnTo>
                      <a:pt x="1702" y="1418"/>
                    </a:lnTo>
                    <a:lnTo>
                      <a:pt x="1704" y="1404"/>
                    </a:lnTo>
                    <a:lnTo>
                      <a:pt x="1708" y="1390"/>
                    </a:lnTo>
                    <a:lnTo>
                      <a:pt x="1708" y="1378"/>
                    </a:lnTo>
                    <a:lnTo>
                      <a:pt x="1708" y="1368"/>
                    </a:lnTo>
                    <a:lnTo>
                      <a:pt x="1706" y="1360"/>
                    </a:lnTo>
                    <a:lnTo>
                      <a:pt x="1702" y="1342"/>
                    </a:lnTo>
                    <a:lnTo>
                      <a:pt x="1702" y="1334"/>
                    </a:lnTo>
                    <a:lnTo>
                      <a:pt x="1702" y="1324"/>
                    </a:lnTo>
                    <a:lnTo>
                      <a:pt x="1706" y="1252"/>
                    </a:lnTo>
                    <a:lnTo>
                      <a:pt x="1708" y="1234"/>
                    </a:lnTo>
                    <a:lnTo>
                      <a:pt x="1710" y="1224"/>
                    </a:lnTo>
                    <a:lnTo>
                      <a:pt x="1712" y="1220"/>
                    </a:lnTo>
                    <a:lnTo>
                      <a:pt x="1714" y="1220"/>
                    </a:lnTo>
                    <a:lnTo>
                      <a:pt x="1718" y="1222"/>
                    </a:lnTo>
                    <a:lnTo>
                      <a:pt x="1720" y="1226"/>
                    </a:lnTo>
                    <a:lnTo>
                      <a:pt x="1726" y="1234"/>
                    </a:lnTo>
                    <a:lnTo>
                      <a:pt x="1730" y="1238"/>
                    </a:lnTo>
                    <a:lnTo>
                      <a:pt x="1736" y="1238"/>
                    </a:lnTo>
                    <a:lnTo>
                      <a:pt x="1740" y="1234"/>
                    </a:lnTo>
                    <a:lnTo>
                      <a:pt x="1746" y="1224"/>
                    </a:lnTo>
                    <a:lnTo>
                      <a:pt x="1752" y="1212"/>
                    </a:lnTo>
                    <a:lnTo>
                      <a:pt x="1766" y="1176"/>
                    </a:lnTo>
                    <a:lnTo>
                      <a:pt x="1774" y="1158"/>
                    </a:lnTo>
                    <a:lnTo>
                      <a:pt x="1780" y="1146"/>
                    </a:lnTo>
                    <a:lnTo>
                      <a:pt x="1788" y="1136"/>
                    </a:lnTo>
                    <a:lnTo>
                      <a:pt x="1794" y="1128"/>
                    </a:lnTo>
                    <a:lnTo>
                      <a:pt x="1810" y="1112"/>
                    </a:lnTo>
                    <a:lnTo>
                      <a:pt x="1820" y="1100"/>
                    </a:lnTo>
                    <a:lnTo>
                      <a:pt x="1830" y="1082"/>
                    </a:lnTo>
                    <a:lnTo>
                      <a:pt x="1852" y="1044"/>
                    </a:lnTo>
                    <a:lnTo>
                      <a:pt x="1860" y="1030"/>
                    </a:lnTo>
                    <a:lnTo>
                      <a:pt x="1866" y="1016"/>
                    </a:lnTo>
                    <a:lnTo>
                      <a:pt x="1872" y="1002"/>
                    </a:lnTo>
                    <a:lnTo>
                      <a:pt x="1874" y="988"/>
                    </a:lnTo>
                    <a:lnTo>
                      <a:pt x="1874" y="972"/>
                    </a:lnTo>
                    <a:lnTo>
                      <a:pt x="1872" y="956"/>
                    </a:lnTo>
                    <a:close/>
                    <a:moveTo>
                      <a:pt x="1128" y="2234"/>
                    </a:moveTo>
                    <a:lnTo>
                      <a:pt x="1128" y="2234"/>
                    </a:lnTo>
                    <a:lnTo>
                      <a:pt x="1132" y="2242"/>
                    </a:lnTo>
                    <a:lnTo>
                      <a:pt x="1128" y="2234"/>
                    </a:lnTo>
                    <a:close/>
                    <a:moveTo>
                      <a:pt x="698" y="3490"/>
                    </a:moveTo>
                    <a:lnTo>
                      <a:pt x="698" y="3490"/>
                    </a:lnTo>
                    <a:lnTo>
                      <a:pt x="692" y="3492"/>
                    </a:lnTo>
                    <a:lnTo>
                      <a:pt x="688" y="3490"/>
                    </a:lnTo>
                    <a:lnTo>
                      <a:pt x="684" y="3490"/>
                    </a:lnTo>
                    <a:lnTo>
                      <a:pt x="678" y="3492"/>
                    </a:lnTo>
                    <a:lnTo>
                      <a:pt x="670" y="3496"/>
                    </a:lnTo>
                    <a:lnTo>
                      <a:pt x="666" y="3498"/>
                    </a:lnTo>
                    <a:lnTo>
                      <a:pt x="670" y="3500"/>
                    </a:lnTo>
                    <a:lnTo>
                      <a:pt x="672" y="3500"/>
                    </a:lnTo>
                    <a:lnTo>
                      <a:pt x="678" y="3498"/>
                    </a:lnTo>
                    <a:lnTo>
                      <a:pt x="682" y="3494"/>
                    </a:lnTo>
                    <a:lnTo>
                      <a:pt x="684" y="3496"/>
                    </a:lnTo>
                    <a:lnTo>
                      <a:pt x="686" y="3498"/>
                    </a:lnTo>
                    <a:lnTo>
                      <a:pt x="690" y="3496"/>
                    </a:lnTo>
                    <a:lnTo>
                      <a:pt x="694" y="3496"/>
                    </a:lnTo>
                    <a:lnTo>
                      <a:pt x="696" y="3496"/>
                    </a:lnTo>
                    <a:lnTo>
                      <a:pt x="700" y="3496"/>
                    </a:lnTo>
                    <a:lnTo>
                      <a:pt x="702" y="3494"/>
                    </a:lnTo>
                    <a:lnTo>
                      <a:pt x="704" y="3492"/>
                    </a:lnTo>
                    <a:lnTo>
                      <a:pt x="702" y="3490"/>
                    </a:lnTo>
                    <a:lnTo>
                      <a:pt x="698" y="3490"/>
                    </a:lnTo>
                    <a:close/>
                    <a:moveTo>
                      <a:pt x="294" y="3084"/>
                    </a:moveTo>
                    <a:lnTo>
                      <a:pt x="294" y="3084"/>
                    </a:lnTo>
                    <a:lnTo>
                      <a:pt x="298" y="3086"/>
                    </a:lnTo>
                    <a:lnTo>
                      <a:pt x="300" y="3084"/>
                    </a:lnTo>
                    <a:lnTo>
                      <a:pt x="300" y="3082"/>
                    </a:lnTo>
                    <a:lnTo>
                      <a:pt x="298" y="3080"/>
                    </a:lnTo>
                    <a:lnTo>
                      <a:pt x="292" y="3078"/>
                    </a:lnTo>
                    <a:lnTo>
                      <a:pt x="286" y="3078"/>
                    </a:lnTo>
                    <a:lnTo>
                      <a:pt x="282" y="3078"/>
                    </a:lnTo>
                    <a:lnTo>
                      <a:pt x="276" y="3080"/>
                    </a:lnTo>
                    <a:lnTo>
                      <a:pt x="274" y="3082"/>
                    </a:lnTo>
                    <a:lnTo>
                      <a:pt x="274" y="3084"/>
                    </a:lnTo>
                    <a:lnTo>
                      <a:pt x="280" y="3084"/>
                    </a:lnTo>
                    <a:lnTo>
                      <a:pt x="288" y="3084"/>
                    </a:lnTo>
                    <a:lnTo>
                      <a:pt x="294" y="3084"/>
                    </a:lnTo>
                    <a:close/>
                    <a:moveTo>
                      <a:pt x="338" y="3318"/>
                    </a:moveTo>
                    <a:lnTo>
                      <a:pt x="338" y="3318"/>
                    </a:lnTo>
                    <a:lnTo>
                      <a:pt x="330" y="3322"/>
                    </a:lnTo>
                    <a:lnTo>
                      <a:pt x="328" y="3324"/>
                    </a:lnTo>
                    <a:lnTo>
                      <a:pt x="330" y="3326"/>
                    </a:lnTo>
                    <a:lnTo>
                      <a:pt x="334" y="3326"/>
                    </a:lnTo>
                    <a:lnTo>
                      <a:pt x="338" y="3322"/>
                    </a:lnTo>
                    <a:lnTo>
                      <a:pt x="338" y="3318"/>
                    </a:lnTo>
                    <a:close/>
                    <a:moveTo>
                      <a:pt x="292" y="3034"/>
                    </a:moveTo>
                    <a:lnTo>
                      <a:pt x="292" y="3034"/>
                    </a:lnTo>
                    <a:lnTo>
                      <a:pt x="290" y="3032"/>
                    </a:lnTo>
                    <a:lnTo>
                      <a:pt x="288" y="3030"/>
                    </a:lnTo>
                    <a:lnTo>
                      <a:pt x="284" y="3030"/>
                    </a:lnTo>
                    <a:lnTo>
                      <a:pt x="282" y="3034"/>
                    </a:lnTo>
                    <a:lnTo>
                      <a:pt x="284" y="3036"/>
                    </a:lnTo>
                    <a:lnTo>
                      <a:pt x="286" y="3038"/>
                    </a:lnTo>
                    <a:lnTo>
                      <a:pt x="290" y="3036"/>
                    </a:lnTo>
                    <a:lnTo>
                      <a:pt x="292" y="3034"/>
                    </a:lnTo>
                    <a:close/>
                    <a:moveTo>
                      <a:pt x="420" y="3442"/>
                    </a:moveTo>
                    <a:lnTo>
                      <a:pt x="420" y="3442"/>
                    </a:lnTo>
                    <a:lnTo>
                      <a:pt x="420" y="3446"/>
                    </a:lnTo>
                    <a:lnTo>
                      <a:pt x="424" y="3452"/>
                    </a:lnTo>
                    <a:lnTo>
                      <a:pt x="440" y="3462"/>
                    </a:lnTo>
                    <a:lnTo>
                      <a:pt x="444" y="3464"/>
                    </a:lnTo>
                    <a:lnTo>
                      <a:pt x="444" y="3462"/>
                    </a:lnTo>
                    <a:lnTo>
                      <a:pt x="442" y="3458"/>
                    </a:lnTo>
                    <a:lnTo>
                      <a:pt x="438" y="3454"/>
                    </a:lnTo>
                    <a:lnTo>
                      <a:pt x="430" y="3446"/>
                    </a:lnTo>
                    <a:lnTo>
                      <a:pt x="434" y="3448"/>
                    </a:lnTo>
                    <a:lnTo>
                      <a:pt x="438" y="3450"/>
                    </a:lnTo>
                    <a:lnTo>
                      <a:pt x="442" y="3450"/>
                    </a:lnTo>
                    <a:lnTo>
                      <a:pt x="442" y="3448"/>
                    </a:lnTo>
                    <a:lnTo>
                      <a:pt x="440" y="3444"/>
                    </a:lnTo>
                    <a:lnTo>
                      <a:pt x="436" y="3438"/>
                    </a:lnTo>
                    <a:lnTo>
                      <a:pt x="434" y="3432"/>
                    </a:lnTo>
                    <a:lnTo>
                      <a:pt x="434" y="3420"/>
                    </a:lnTo>
                    <a:lnTo>
                      <a:pt x="434" y="3418"/>
                    </a:lnTo>
                    <a:lnTo>
                      <a:pt x="434" y="3420"/>
                    </a:lnTo>
                    <a:lnTo>
                      <a:pt x="430" y="3422"/>
                    </a:lnTo>
                    <a:lnTo>
                      <a:pt x="426" y="3428"/>
                    </a:lnTo>
                    <a:lnTo>
                      <a:pt x="426" y="3432"/>
                    </a:lnTo>
                    <a:lnTo>
                      <a:pt x="426" y="3436"/>
                    </a:lnTo>
                    <a:lnTo>
                      <a:pt x="424" y="3436"/>
                    </a:lnTo>
                    <a:lnTo>
                      <a:pt x="422" y="3436"/>
                    </a:lnTo>
                    <a:lnTo>
                      <a:pt x="420" y="3442"/>
                    </a:lnTo>
                    <a:close/>
                    <a:moveTo>
                      <a:pt x="272" y="3186"/>
                    </a:moveTo>
                    <a:lnTo>
                      <a:pt x="272" y="3186"/>
                    </a:lnTo>
                    <a:lnTo>
                      <a:pt x="270" y="3186"/>
                    </a:lnTo>
                    <a:lnTo>
                      <a:pt x="272" y="3180"/>
                    </a:lnTo>
                    <a:lnTo>
                      <a:pt x="274" y="3174"/>
                    </a:lnTo>
                    <a:lnTo>
                      <a:pt x="274" y="3168"/>
                    </a:lnTo>
                    <a:lnTo>
                      <a:pt x="274" y="3150"/>
                    </a:lnTo>
                    <a:lnTo>
                      <a:pt x="272" y="3136"/>
                    </a:lnTo>
                    <a:lnTo>
                      <a:pt x="272" y="3132"/>
                    </a:lnTo>
                    <a:lnTo>
                      <a:pt x="270" y="3132"/>
                    </a:lnTo>
                    <a:lnTo>
                      <a:pt x="266" y="3132"/>
                    </a:lnTo>
                    <a:lnTo>
                      <a:pt x="264" y="3130"/>
                    </a:lnTo>
                    <a:lnTo>
                      <a:pt x="262" y="3130"/>
                    </a:lnTo>
                    <a:lnTo>
                      <a:pt x="258" y="3132"/>
                    </a:lnTo>
                    <a:lnTo>
                      <a:pt x="252" y="3136"/>
                    </a:lnTo>
                    <a:lnTo>
                      <a:pt x="250" y="3138"/>
                    </a:lnTo>
                    <a:lnTo>
                      <a:pt x="252" y="3140"/>
                    </a:lnTo>
                    <a:lnTo>
                      <a:pt x="254" y="3142"/>
                    </a:lnTo>
                    <a:lnTo>
                      <a:pt x="254" y="3144"/>
                    </a:lnTo>
                    <a:lnTo>
                      <a:pt x="254" y="3146"/>
                    </a:lnTo>
                    <a:lnTo>
                      <a:pt x="256" y="3148"/>
                    </a:lnTo>
                    <a:lnTo>
                      <a:pt x="258" y="3150"/>
                    </a:lnTo>
                    <a:lnTo>
                      <a:pt x="260" y="3154"/>
                    </a:lnTo>
                    <a:lnTo>
                      <a:pt x="258" y="3164"/>
                    </a:lnTo>
                    <a:lnTo>
                      <a:pt x="256" y="3166"/>
                    </a:lnTo>
                    <a:lnTo>
                      <a:pt x="252" y="3164"/>
                    </a:lnTo>
                    <a:lnTo>
                      <a:pt x="250" y="3162"/>
                    </a:lnTo>
                    <a:lnTo>
                      <a:pt x="246" y="3162"/>
                    </a:lnTo>
                    <a:lnTo>
                      <a:pt x="244" y="3164"/>
                    </a:lnTo>
                    <a:lnTo>
                      <a:pt x="242" y="3162"/>
                    </a:lnTo>
                    <a:lnTo>
                      <a:pt x="238" y="3162"/>
                    </a:lnTo>
                    <a:lnTo>
                      <a:pt x="236" y="3164"/>
                    </a:lnTo>
                    <a:lnTo>
                      <a:pt x="234" y="3168"/>
                    </a:lnTo>
                    <a:lnTo>
                      <a:pt x="236" y="3172"/>
                    </a:lnTo>
                    <a:lnTo>
                      <a:pt x="238" y="3178"/>
                    </a:lnTo>
                    <a:lnTo>
                      <a:pt x="242" y="3184"/>
                    </a:lnTo>
                    <a:lnTo>
                      <a:pt x="244" y="3190"/>
                    </a:lnTo>
                    <a:lnTo>
                      <a:pt x="246" y="3194"/>
                    </a:lnTo>
                    <a:lnTo>
                      <a:pt x="248" y="3200"/>
                    </a:lnTo>
                    <a:lnTo>
                      <a:pt x="250" y="3200"/>
                    </a:lnTo>
                    <a:lnTo>
                      <a:pt x="252" y="3200"/>
                    </a:lnTo>
                    <a:lnTo>
                      <a:pt x="254" y="3196"/>
                    </a:lnTo>
                    <a:lnTo>
                      <a:pt x="254" y="3190"/>
                    </a:lnTo>
                    <a:lnTo>
                      <a:pt x="252" y="3184"/>
                    </a:lnTo>
                    <a:lnTo>
                      <a:pt x="250" y="3180"/>
                    </a:lnTo>
                    <a:lnTo>
                      <a:pt x="252" y="3178"/>
                    </a:lnTo>
                    <a:lnTo>
                      <a:pt x="254" y="3178"/>
                    </a:lnTo>
                    <a:lnTo>
                      <a:pt x="258" y="3182"/>
                    </a:lnTo>
                    <a:lnTo>
                      <a:pt x="262" y="3184"/>
                    </a:lnTo>
                    <a:lnTo>
                      <a:pt x="262" y="3186"/>
                    </a:lnTo>
                    <a:lnTo>
                      <a:pt x="260" y="3186"/>
                    </a:lnTo>
                    <a:lnTo>
                      <a:pt x="258" y="3190"/>
                    </a:lnTo>
                    <a:lnTo>
                      <a:pt x="258" y="3192"/>
                    </a:lnTo>
                    <a:lnTo>
                      <a:pt x="258" y="3194"/>
                    </a:lnTo>
                    <a:lnTo>
                      <a:pt x="258" y="3198"/>
                    </a:lnTo>
                    <a:lnTo>
                      <a:pt x="258" y="3202"/>
                    </a:lnTo>
                    <a:lnTo>
                      <a:pt x="258" y="3206"/>
                    </a:lnTo>
                    <a:lnTo>
                      <a:pt x="260" y="3208"/>
                    </a:lnTo>
                    <a:lnTo>
                      <a:pt x="266" y="3208"/>
                    </a:lnTo>
                    <a:lnTo>
                      <a:pt x="270" y="3208"/>
                    </a:lnTo>
                    <a:lnTo>
                      <a:pt x="272" y="3206"/>
                    </a:lnTo>
                    <a:lnTo>
                      <a:pt x="274" y="3200"/>
                    </a:lnTo>
                    <a:lnTo>
                      <a:pt x="274" y="3194"/>
                    </a:lnTo>
                    <a:lnTo>
                      <a:pt x="276" y="3192"/>
                    </a:lnTo>
                    <a:lnTo>
                      <a:pt x="276" y="3190"/>
                    </a:lnTo>
                    <a:lnTo>
                      <a:pt x="276" y="3188"/>
                    </a:lnTo>
                    <a:lnTo>
                      <a:pt x="276" y="3186"/>
                    </a:lnTo>
                    <a:lnTo>
                      <a:pt x="272" y="3186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sp>
            <p:nvSpPr>
              <p:cNvPr id="1620" name="Google Shape;1620;g39c61d88940_0_5278"/>
              <p:cNvSpPr/>
              <p:nvPr/>
            </p:nvSpPr>
            <p:spPr>
              <a:xfrm>
                <a:off x="6834182" y="3952882"/>
                <a:ext cx="1708157" cy="1525584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404" extrusionOk="0">
                    <a:moveTo>
                      <a:pt x="692" y="12"/>
                    </a:moveTo>
                    <a:lnTo>
                      <a:pt x="692" y="12"/>
                    </a:lnTo>
                    <a:lnTo>
                      <a:pt x="698" y="14"/>
                    </a:lnTo>
                    <a:lnTo>
                      <a:pt x="702" y="18"/>
                    </a:lnTo>
                    <a:lnTo>
                      <a:pt x="708" y="20"/>
                    </a:lnTo>
                    <a:lnTo>
                      <a:pt x="714" y="20"/>
                    </a:lnTo>
                    <a:lnTo>
                      <a:pt x="716" y="20"/>
                    </a:lnTo>
                    <a:lnTo>
                      <a:pt x="714" y="18"/>
                    </a:lnTo>
                    <a:lnTo>
                      <a:pt x="712" y="16"/>
                    </a:lnTo>
                    <a:lnTo>
                      <a:pt x="710" y="12"/>
                    </a:lnTo>
                    <a:lnTo>
                      <a:pt x="708" y="12"/>
                    </a:lnTo>
                    <a:lnTo>
                      <a:pt x="710" y="12"/>
                    </a:lnTo>
                    <a:lnTo>
                      <a:pt x="714" y="12"/>
                    </a:lnTo>
                    <a:lnTo>
                      <a:pt x="718" y="16"/>
                    </a:lnTo>
                    <a:lnTo>
                      <a:pt x="722" y="18"/>
                    </a:lnTo>
                    <a:lnTo>
                      <a:pt x="728" y="18"/>
                    </a:lnTo>
                    <a:lnTo>
                      <a:pt x="730" y="16"/>
                    </a:lnTo>
                    <a:lnTo>
                      <a:pt x="730" y="12"/>
                    </a:lnTo>
                    <a:lnTo>
                      <a:pt x="724" y="6"/>
                    </a:lnTo>
                    <a:lnTo>
                      <a:pt x="714" y="2"/>
                    </a:lnTo>
                    <a:lnTo>
                      <a:pt x="708" y="0"/>
                    </a:lnTo>
                    <a:lnTo>
                      <a:pt x="702" y="2"/>
                    </a:lnTo>
                    <a:lnTo>
                      <a:pt x="694" y="4"/>
                    </a:lnTo>
                    <a:lnTo>
                      <a:pt x="688" y="8"/>
                    </a:lnTo>
                    <a:lnTo>
                      <a:pt x="688" y="10"/>
                    </a:lnTo>
                    <a:lnTo>
                      <a:pt x="692" y="12"/>
                    </a:lnTo>
                    <a:close/>
                    <a:moveTo>
                      <a:pt x="742" y="352"/>
                    </a:moveTo>
                    <a:lnTo>
                      <a:pt x="742" y="352"/>
                    </a:lnTo>
                    <a:lnTo>
                      <a:pt x="740" y="350"/>
                    </a:lnTo>
                    <a:lnTo>
                      <a:pt x="736" y="352"/>
                    </a:lnTo>
                    <a:lnTo>
                      <a:pt x="732" y="358"/>
                    </a:lnTo>
                    <a:lnTo>
                      <a:pt x="728" y="366"/>
                    </a:lnTo>
                    <a:lnTo>
                      <a:pt x="724" y="382"/>
                    </a:lnTo>
                    <a:lnTo>
                      <a:pt x="724" y="386"/>
                    </a:lnTo>
                    <a:lnTo>
                      <a:pt x="724" y="388"/>
                    </a:lnTo>
                    <a:lnTo>
                      <a:pt x="726" y="388"/>
                    </a:lnTo>
                    <a:lnTo>
                      <a:pt x="736" y="382"/>
                    </a:lnTo>
                    <a:lnTo>
                      <a:pt x="742" y="374"/>
                    </a:lnTo>
                    <a:lnTo>
                      <a:pt x="744" y="364"/>
                    </a:lnTo>
                    <a:lnTo>
                      <a:pt x="742" y="352"/>
                    </a:lnTo>
                    <a:close/>
                    <a:moveTo>
                      <a:pt x="696" y="550"/>
                    </a:moveTo>
                    <a:lnTo>
                      <a:pt x="696" y="550"/>
                    </a:lnTo>
                    <a:lnTo>
                      <a:pt x="692" y="548"/>
                    </a:lnTo>
                    <a:lnTo>
                      <a:pt x="690" y="548"/>
                    </a:lnTo>
                    <a:lnTo>
                      <a:pt x="690" y="552"/>
                    </a:lnTo>
                    <a:lnTo>
                      <a:pt x="692" y="556"/>
                    </a:lnTo>
                    <a:lnTo>
                      <a:pt x="700" y="566"/>
                    </a:lnTo>
                    <a:lnTo>
                      <a:pt x="710" y="578"/>
                    </a:lnTo>
                    <a:lnTo>
                      <a:pt x="714" y="580"/>
                    </a:lnTo>
                    <a:lnTo>
                      <a:pt x="718" y="578"/>
                    </a:lnTo>
                    <a:lnTo>
                      <a:pt x="724" y="576"/>
                    </a:lnTo>
                    <a:lnTo>
                      <a:pt x="728" y="574"/>
                    </a:lnTo>
                    <a:lnTo>
                      <a:pt x="734" y="568"/>
                    </a:lnTo>
                    <a:lnTo>
                      <a:pt x="736" y="564"/>
                    </a:lnTo>
                    <a:lnTo>
                      <a:pt x="738" y="558"/>
                    </a:lnTo>
                    <a:lnTo>
                      <a:pt x="736" y="552"/>
                    </a:lnTo>
                    <a:lnTo>
                      <a:pt x="730" y="546"/>
                    </a:lnTo>
                    <a:lnTo>
                      <a:pt x="728" y="544"/>
                    </a:lnTo>
                    <a:lnTo>
                      <a:pt x="724" y="546"/>
                    </a:lnTo>
                    <a:lnTo>
                      <a:pt x="722" y="548"/>
                    </a:lnTo>
                    <a:lnTo>
                      <a:pt x="718" y="552"/>
                    </a:lnTo>
                    <a:lnTo>
                      <a:pt x="712" y="554"/>
                    </a:lnTo>
                    <a:lnTo>
                      <a:pt x="706" y="554"/>
                    </a:lnTo>
                    <a:lnTo>
                      <a:pt x="696" y="550"/>
                    </a:lnTo>
                    <a:close/>
                    <a:moveTo>
                      <a:pt x="936" y="688"/>
                    </a:moveTo>
                    <a:lnTo>
                      <a:pt x="936" y="688"/>
                    </a:lnTo>
                    <a:lnTo>
                      <a:pt x="938" y="696"/>
                    </a:lnTo>
                    <a:lnTo>
                      <a:pt x="940" y="696"/>
                    </a:lnTo>
                    <a:lnTo>
                      <a:pt x="942" y="696"/>
                    </a:lnTo>
                    <a:lnTo>
                      <a:pt x="946" y="692"/>
                    </a:lnTo>
                    <a:lnTo>
                      <a:pt x="950" y="684"/>
                    </a:lnTo>
                    <a:lnTo>
                      <a:pt x="950" y="680"/>
                    </a:lnTo>
                    <a:lnTo>
                      <a:pt x="950" y="678"/>
                    </a:lnTo>
                    <a:lnTo>
                      <a:pt x="946" y="676"/>
                    </a:lnTo>
                    <a:lnTo>
                      <a:pt x="942" y="676"/>
                    </a:lnTo>
                    <a:lnTo>
                      <a:pt x="940" y="676"/>
                    </a:lnTo>
                    <a:lnTo>
                      <a:pt x="936" y="680"/>
                    </a:lnTo>
                    <a:lnTo>
                      <a:pt x="934" y="684"/>
                    </a:lnTo>
                    <a:lnTo>
                      <a:pt x="936" y="688"/>
                    </a:lnTo>
                    <a:close/>
                    <a:moveTo>
                      <a:pt x="1610" y="556"/>
                    </a:moveTo>
                    <a:lnTo>
                      <a:pt x="1610" y="556"/>
                    </a:lnTo>
                    <a:lnTo>
                      <a:pt x="1616" y="560"/>
                    </a:lnTo>
                    <a:lnTo>
                      <a:pt x="1624" y="562"/>
                    </a:lnTo>
                    <a:lnTo>
                      <a:pt x="1632" y="564"/>
                    </a:lnTo>
                    <a:lnTo>
                      <a:pt x="1634" y="564"/>
                    </a:lnTo>
                    <a:lnTo>
                      <a:pt x="1634" y="562"/>
                    </a:lnTo>
                    <a:lnTo>
                      <a:pt x="1628" y="558"/>
                    </a:lnTo>
                    <a:lnTo>
                      <a:pt x="1618" y="552"/>
                    </a:lnTo>
                    <a:lnTo>
                      <a:pt x="1610" y="550"/>
                    </a:lnTo>
                    <a:lnTo>
                      <a:pt x="1610" y="552"/>
                    </a:lnTo>
                    <a:lnTo>
                      <a:pt x="1610" y="556"/>
                    </a:lnTo>
                    <a:close/>
                    <a:moveTo>
                      <a:pt x="1402" y="2052"/>
                    </a:moveTo>
                    <a:lnTo>
                      <a:pt x="1402" y="2052"/>
                    </a:lnTo>
                    <a:lnTo>
                      <a:pt x="1404" y="2054"/>
                    </a:lnTo>
                    <a:lnTo>
                      <a:pt x="1410" y="2056"/>
                    </a:lnTo>
                    <a:lnTo>
                      <a:pt x="1416" y="2056"/>
                    </a:lnTo>
                    <a:lnTo>
                      <a:pt x="1420" y="2054"/>
                    </a:lnTo>
                    <a:lnTo>
                      <a:pt x="1420" y="2052"/>
                    </a:lnTo>
                    <a:lnTo>
                      <a:pt x="1418" y="2048"/>
                    </a:lnTo>
                    <a:lnTo>
                      <a:pt x="1412" y="2048"/>
                    </a:lnTo>
                    <a:lnTo>
                      <a:pt x="1404" y="2048"/>
                    </a:lnTo>
                    <a:lnTo>
                      <a:pt x="1402" y="2050"/>
                    </a:lnTo>
                    <a:lnTo>
                      <a:pt x="1402" y="2052"/>
                    </a:lnTo>
                    <a:close/>
                    <a:moveTo>
                      <a:pt x="1610" y="1344"/>
                    </a:moveTo>
                    <a:lnTo>
                      <a:pt x="1610" y="1344"/>
                    </a:lnTo>
                    <a:lnTo>
                      <a:pt x="1612" y="1338"/>
                    </a:lnTo>
                    <a:lnTo>
                      <a:pt x="1614" y="1334"/>
                    </a:lnTo>
                    <a:lnTo>
                      <a:pt x="1612" y="1324"/>
                    </a:lnTo>
                    <a:lnTo>
                      <a:pt x="1610" y="1312"/>
                    </a:lnTo>
                    <a:lnTo>
                      <a:pt x="1608" y="1304"/>
                    </a:lnTo>
                    <a:lnTo>
                      <a:pt x="1610" y="1294"/>
                    </a:lnTo>
                    <a:lnTo>
                      <a:pt x="1610" y="1280"/>
                    </a:lnTo>
                    <a:lnTo>
                      <a:pt x="1608" y="1276"/>
                    </a:lnTo>
                    <a:lnTo>
                      <a:pt x="1606" y="1276"/>
                    </a:lnTo>
                    <a:lnTo>
                      <a:pt x="1604" y="1274"/>
                    </a:lnTo>
                    <a:lnTo>
                      <a:pt x="1600" y="1270"/>
                    </a:lnTo>
                    <a:lnTo>
                      <a:pt x="1598" y="1266"/>
                    </a:lnTo>
                    <a:lnTo>
                      <a:pt x="1596" y="1256"/>
                    </a:lnTo>
                    <a:lnTo>
                      <a:pt x="1594" y="1246"/>
                    </a:lnTo>
                    <a:lnTo>
                      <a:pt x="1590" y="1238"/>
                    </a:lnTo>
                    <a:lnTo>
                      <a:pt x="1582" y="1226"/>
                    </a:lnTo>
                    <a:lnTo>
                      <a:pt x="1570" y="1214"/>
                    </a:lnTo>
                    <a:lnTo>
                      <a:pt x="1560" y="1198"/>
                    </a:lnTo>
                    <a:lnTo>
                      <a:pt x="1550" y="1184"/>
                    </a:lnTo>
                    <a:lnTo>
                      <a:pt x="1548" y="1182"/>
                    </a:lnTo>
                    <a:lnTo>
                      <a:pt x="1546" y="1182"/>
                    </a:lnTo>
                    <a:lnTo>
                      <a:pt x="1542" y="1182"/>
                    </a:lnTo>
                    <a:lnTo>
                      <a:pt x="1538" y="1180"/>
                    </a:lnTo>
                    <a:lnTo>
                      <a:pt x="1534" y="1176"/>
                    </a:lnTo>
                    <a:lnTo>
                      <a:pt x="1526" y="1166"/>
                    </a:lnTo>
                    <a:lnTo>
                      <a:pt x="1518" y="1156"/>
                    </a:lnTo>
                    <a:lnTo>
                      <a:pt x="1514" y="1146"/>
                    </a:lnTo>
                    <a:lnTo>
                      <a:pt x="1514" y="1136"/>
                    </a:lnTo>
                    <a:lnTo>
                      <a:pt x="1514" y="1126"/>
                    </a:lnTo>
                    <a:lnTo>
                      <a:pt x="1514" y="1110"/>
                    </a:lnTo>
                    <a:lnTo>
                      <a:pt x="1514" y="1104"/>
                    </a:lnTo>
                    <a:lnTo>
                      <a:pt x="1510" y="1098"/>
                    </a:lnTo>
                    <a:lnTo>
                      <a:pt x="1508" y="1096"/>
                    </a:lnTo>
                    <a:lnTo>
                      <a:pt x="1506" y="1096"/>
                    </a:lnTo>
                    <a:lnTo>
                      <a:pt x="1502" y="1102"/>
                    </a:lnTo>
                    <a:lnTo>
                      <a:pt x="1502" y="1104"/>
                    </a:lnTo>
                    <a:lnTo>
                      <a:pt x="1498" y="1104"/>
                    </a:lnTo>
                    <a:lnTo>
                      <a:pt x="1494" y="1102"/>
                    </a:lnTo>
                    <a:lnTo>
                      <a:pt x="1490" y="1096"/>
                    </a:lnTo>
                    <a:lnTo>
                      <a:pt x="1484" y="1090"/>
                    </a:lnTo>
                    <a:lnTo>
                      <a:pt x="1480" y="1090"/>
                    </a:lnTo>
                    <a:lnTo>
                      <a:pt x="1480" y="1092"/>
                    </a:lnTo>
                    <a:lnTo>
                      <a:pt x="1480" y="1098"/>
                    </a:lnTo>
                    <a:lnTo>
                      <a:pt x="1478" y="1102"/>
                    </a:lnTo>
                    <a:lnTo>
                      <a:pt x="1478" y="1106"/>
                    </a:lnTo>
                    <a:lnTo>
                      <a:pt x="1474" y="1104"/>
                    </a:lnTo>
                    <a:lnTo>
                      <a:pt x="1470" y="1100"/>
                    </a:lnTo>
                    <a:lnTo>
                      <a:pt x="1464" y="1092"/>
                    </a:lnTo>
                    <a:lnTo>
                      <a:pt x="1462" y="1086"/>
                    </a:lnTo>
                    <a:lnTo>
                      <a:pt x="1462" y="1080"/>
                    </a:lnTo>
                    <a:lnTo>
                      <a:pt x="1462" y="1076"/>
                    </a:lnTo>
                    <a:lnTo>
                      <a:pt x="1464" y="1066"/>
                    </a:lnTo>
                    <a:lnTo>
                      <a:pt x="1462" y="1060"/>
                    </a:lnTo>
                    <a:lnTo>
                      <a:pt x="1462" y="1054"/>
                    </a:lnTo>
                    <a:lnTo>
                      <a:pt x="1458" y="1046"/>
                    </a:lnTo>
                    <a:lnTo>
                      <a:pt x="1452" y="1038"/>
                    </a:lnTo>
                    <a:lnTo>
                      <a:pt x="1440" y="1022"/>
                    </a:lnTo>
                    <a:lnTo>
                      <a:pt x="1430" y="1012"/>
                    </a:lnTo>
                    <a:lnTo>
                      <a:pt x="1428" y="1008"/>
                    </a:lnTo>
                    <a:lnTo>
                      <a:pt x="1432" y="1008"/>
                    </a:lnTo>
                    <a:lnTo>
                      <a:pt x="1436" y="1008"/>
                    </a:lnTo>
                    <a:lnTo>
                      <a:pt x="1438" y="1006"/>
                    </a:lnTo>
                    <a:lnTo>
                      <a:pt x="1440" y="1002"/>
                    </a:lnTo>
                    <a:lnTo>
                      <a:pt x="1438" y="998"/>
                    </a:lnTo>
                    <a:lnTo>
                      <a:pt x="1436" y="994"/>
                    </a:lnTo>
                    <a:lnTo>
                      <a:pt x="1430" y="988"/>
                    </a:lnTo>
                    <a:lnTo>
                      <a:pt x="1422" y="984"/>
                    </a:lnTo>
                    <a:lnTo>
                      <a:pt x="1410" y="978"/>
                    </a:lnTo>
                    <a:lnTo>
                      <a:pt x="1398" y="974"/>
                    </a:lnTo>
                    <a:lnTo>
                      <a:pt x="1392" y="968"/>
                    </a:lnTo>
                    <a:lnTo>
                      <a:pt x="1388" y="964"/>
                    </a:lnTo>
                    <a:lnTo>
                      <a:pt x="1386" y="960"/>
                    </a:lnTo>
                    <a:lnTo>
                      <a:pt x="1384" y="956"/>
                    </a:lnTo>
                    <a:lnTo>
                      <a:pt x="1380" y="952"/>
                    </a:lnTo>
                    <a:lnTo>
                      <a:pt x="1374" y="950"/>
                    </a:lnTo>
                    <a:lnTo>
                      <a:pt x="1364" y="946"/>
                    </a:lnTo>
                    <a:lnTo>
                      <a:pt x="1354" y="942"/>
                    </a:lnTo>
                    <a:lnTo>
                      <a:pt x="1346" y="938"/>
                    </a:lnTo>
                    <a:lnTo>
                      <a:pt x="1340" y="934"/>
                    </a:lnTo>
                    <a:lnTo>
                      <a:pt x="1338" y="928"/>
                    </a:lnTo>
                    <a:lnTo>
                      <a:pt x="1334" y="916"/>
                    </a:lnTo>
                    <a:lnTo>
                      <a:pt x="1332" y="908"/>
                    </a:lnTo>
                    <a:lnTo>
                      <a:pt x="1328" y="902"/>
                    </a:lnTo>
                    <a:lnTo>
                      <a:pt x="1324" y="896"/>
                    </a:lnTo>
                    <a:lnTo>
                      <a:pt x="1324" y="886"/>
                    </a:lnTo>
                    <a:lnTo>
                      <a:pt x="1322" y="864"/>
                    </a:lnTo>
                    <a:lnTo>
                      <a:pt x="1322" y="852"/>
                    </a:lnTo>
                    <a:lnTo>
                      <a:pt x="1320" y="840"/>
                    </a:lnTo>
                    <a:lnTo>
                      <a:pt x="1316" y="828"/>
                    </a:lnTo>
                    <a:lnTo>
                      <a:pt x="1308" y="818"/>
                    </a:lnTo>
                    <a:lnTo>
                      <a:pt x="1304" y="812"/>
                    </a:lnTo>
                    <a:lnTo>
                      <a:pt x="1302" y="806"/>
                    </a:lnTo>
                    <a:lnTo>
                      <a:pt x="1298" y="794"/>
                    </a:lnTo>
                    <a:lnTo>
                      <a:pt x="1296" y="780"/>
                    </a:lnTo>
                    <a:lnTo>
                      <a:pt x="1296" y="764"/>
                    </a:lnTo>
                    <a:lnTo>
                      <a:pt x="1296" y="750"/>
                    </a:lnTo>
                    <a:lnTo>
                      <a:pt x="1294" y="736"/>
                    </a:lnTo>
                    <a:lnTo>
                      <a:pt x="1290" y="726"/>
                    </a:lnTo>
                    <a:lnTo>
                      <a:pt x="1286" y="722"/>
                    </a:lnTo>
                    <a:lnTo>
                      <a:pt x="1282" y="718"/>
                    </a:lnTo>
                    <a:lnTo>
                      <a:pt x="1274" y="712"/>
                    </a:lnTo>
                    <a:lnTo>
                      <a:pt x="1268" y="704"/>
                    </a:lnTo>
                    <a:lnTo>
                      <a:pt x="1262" y="692"/>
                    </a:lnTo>
                    <a:lnTo>
                      <a:pt x="1258" y="690"/>
                    </a:lnTo>
                    <a:lnTo>
                      <a:pt x="1256" y="688"/>
                    </a:lnTo>
                    <a:lnTo>
                      <a:pt x="1254" y="690"/>
                    </a:lnTo>
                    <a:lnTo>
                      <a:pt x="1250" y="698"/>
                    </a:lnTo>
                    <a:lnTo>
                      <a:pt x="1244" y="702"/>
                    </a:lnTo>
                    <a:lnTo>
                      <a:pt x="1240" y="704"/>
                    </a:lnTo>
                    <a:lnTo>
                      <a:pt x="1236" y="702"/>
                    </a:lnTo>
                    <a:lnTo>
                      <a:pt x="1232" y="696"/>
                    </a:lnTo>
                    <a:lnTo>
                      <a:pt x="1228" y="690"/>
                    </a:lnTo>
                    <a:lnTo>
                      <a:pt x="1226" y="682"/>
                    </a:lnTo>
                    <a:lnTo>
                      <a:pt x="1224" y="664"/>
                    </a:lnTo>
                    <a:lnTo>
                      <a:pt x="1224" y="650"/>
                    </a:lnTo>
                    <a:lnTo>
                      <a:pt x="1224" y="634"/>
                    </a:lnTo>
                    <a:lnTo>
                      <a:pt x="1220" y="620"/>
                    </a:lnTo>
                    <a:lnTo>
                      <a:pt x="1216" y="614"/>
                    </a:lnTo>
                    <a:lnTo>
                      <a:pt x="1212" y="606"/>
                    </a:lnTo>
                    <a:lnTo>
                      <a:pt x="1208" y="600"/>
                    </a:lnTo>
                    <a:lnTo>
                      <a:pt x="1206" y="596"/>
                    </a:lnTo>
                    <a:lnTo>
                      <a:pt x="1206" y="588"/>
                    </a:lnTo>
                    <a:lnTo>
                      <a:pt x="1208" y="584"/>
                    </a:lnTo>
                    <a:lnTo>
                      <a:pt x="1206" y="582"/>
                    </a:lnTo>
                    <a:lnTo>
                      <a:pt x="1204" y="578"/>
                    </a:lnTo>
                    <a:lnTo>
                      <a:pt x="1200" y="576"/>
                    </a:lnTo>
                    <a:lnTo>
                      <a:pt x="1196" y="572"/>
                    </a:lnTo>
                    <a:lnTo>
                      <a:pt x="1194" y="562"/>
                    </a:lnTo>
                    <a:lnTo>
                      <a:pt x="1192" y="548"/>
                    </a:lnTo>
                    <a:lnTo>
                      <a:pt x="1190" y="534"/>
                    </a:lnTo>
                    <a:lnTo>
                      <a:pt x="1188" y="526"/>
                    </a:lnTo>
                    <a:lnTo>
                      <a:pt x="1184" y="522"/>
                    </a:lnTo>
                    <a:lnTo>
                      <a:pt x="1180" y="520"/>
                    </a:lnTo>
                    <a:lnTo>
                      <a:pt x="1176" y="520"/>
                    </a:lnTo>
                    <a:lnTo>
                      <a:pt x="1172" y="522"/>
                    </a:lnTo>
                    <a:lnTo>
                      <a:pt x="1170" y="526"/>
                    </a:lnTo>
                    <a:lnTo>
                      <a:pt x="1166" y="532"/>
                    </a:lnTo>
                    <a:lnTo>
                      <a:pt x="1166" y="538"/>
                    </a:lnTo>
                    <a:lnTo>
                      <a:pt x="1164" y="552"/>
                    </a:lnTo>
                    <a:lnTo>
                      <a:pt x="1162" y="564"/>
                    </a:lnTo>
                    <a:lnTo>
                      <a:pt x="1150" y="594"/>
                    </a:lnTo>
                    <a:lnTo>
                      <a:pt x="1146" y="602"/>
                    </a:lnTo>
                    <a:lnTo>
                      <a:pt x="1146" y="608"/>
                    </a:lnTo>
                    <a:lnTo>
                      <a:pt x="1146" y="612"/>
                    </a:lnTo>
                    <a:lnTo>
                      <a:pt x="1150" y="614"/>
                    </a:lnTo>
                    <a:lnTo>
                      <a:pt x="1152" y="616"/>
                    </a:lnTo>
                    <a:lnTo>
                      <a:pt x="1152" y="618"/>
                    </a:lnTo>
                    <a:lnTo>
                      <a:pt x="1150" y="622"/>
                    </a:lnTo>
                    <a:lnTo>
                      <a:pt x="1144" y="630"/>
                    </a:lnTo>
                    <a:lnTo>
                      <a:pt x="1144" y="636"/>
                    </a:lnTo>
                    <a:lnTo>
                      <a:pt x="1144" y="646"/>
                    </a:lnTo>
                    <a:lnTo>
                      <a:pt x="1138" y="658"/>
                    </a:lnTo>
                    <a:lnTo>
                      <a:pt x="1136" y="668"/>
                    </a:lnTo>
                    <a:lnTo>
                      <a:pt x="1136" y="676"/>
                    </a:lnTo>
                    <a:lnTo>
                      <a:pt x="1140" y="700"/>
                    </a:lnTo>
                    <a:lnTo>
                      <a:pt x="1144" y="724"/>
                    </a:lnTo>
                    <a:lnTo>
                      <a:pt x="1144" y="736"/>
                    </a:lnTo>
                    <a:lnTo>
                      <a:pt x="1142" y="748"/>
                    </a:lnTo>
                    <a:lnTo>
                      <a:pt x="1136" y="768"/>
                    </a:lnTo>
                    <a:lnTo>
                      <a:pt x="1136" y="780"/>
                    </a:lnTo>
                    <a:lnTo>
                      <a:pt x="1136" y="792"/>
                    </a:lnTo>
                    <a:lnTo>
                      <a:pt x="1130" y="806"/>
                    </a:lnTo>
                    <a:lnTo>
                      <a:pt x="1124" y="816"/>
                    </a:lnTo>
                    <a:lnTo>
                      <a:pt x="1120" y="826"/>
                    </a:lnTo>
                    <a:lnTo>
                      <a:pt x="1116" y="840"/>
                    </a:lnTo>
                    <a:lnTo>
                      <a:pt x="1114" y="850"/>
                    </a:lnTo>
                    <a:lnTo>
                      <a:pt x="1110" y="856"/>
                    </a:lnTo>
                    <a:lnTo>
                      <a:pt x="1102" y="862"/>
                    </a:lnTo>
                    <a:lnTo>
                      <a:pt x="1096" y="866"/>
                    </a:lnTo>
                    <a:lnTo>
                      <a:pt x="1088" y="866"/>
                    </a:lnTo>
                    <a:lnTo>
                      <a:pt x="1078" y="864"/>
                    </a:lnTo>
                    <a:lnTo>
                      <a:pt x="1068" y="860"/>
                    </a:lnTo>
                    <a:lnTo>
                      <a:pt x="1060" y="854"/>
                    </a:lnTo>
                    <a:lnTo>
                      <a:pt x="1052" y="848"/>
                    </a:lnTo>
                    <a:lnTo>
                      <a:pt x="1046" y="842"/>
                    </a:lnTo>
                    <a:lnTo>
                      <a:pt x="1044" y="836"/>
                    </a:lnTo>
                    <a:lnTo>
                      <a:pt x="1040" y="830"/>
                    </a:lnTo>
                    <a:lnTo>
                      <a:pt x="1036" y="826"/>
                    </a:lnTo>
                    <a:lnTo>
                      <a:pt x="1028" y="824"/>
                    </a:lnTo>
                    <a:lnTo>
                      <a:pt x="1022" y="822"/>
                    </a:lnTo>
                    <a:lnTo>
                      <a:pt x="1014" y="818"/>
                    </a:lnTo>
                    <a:lnTo>
                      <a:pt x="1004" y="812"/>
                    </a:lnTo>
                    <a:lnTo>
                      <a:pt x="990" y="800"/>
                    </a:lnTo>
                    <a:lnTo>
                      <a:pt x="978" y="788"/>
                    </a:lnTo>
                    <a:lnTo>
                      <a:pt x="968" y="782"/>
                    </a:lnTo>
                    <a:lnTo>
                      <a:pt x="962" y="780"/>
                    </a:lnTo>
                    <a:lnTo>
                      <a:pt x="956" y="778"/>
                    </a:lnTo>
                    <a:lnTo>
                      <a:pt x="948" y="776"/>
                    </a:lnTo>
                    <a:lnTo>
                      <a:pt x="942" y="772"/>
                    </a:lnTo>
                    <a:lnTo>
                      <a:pt x="934" y="764"/>
                    </a:lnTo>
                    <a:lnTo>
                      <a:pt x="922" y="752"/>
                    </a:lnTo>
                    <a:lnTo>
                      <a:pt x="912" y="744"/>
                    </a:lnTo>
                    <a:lnTo>
                      <a:pt x="898" y="732"/>
                    </a:lnTo>
                    <a:lnTo>
                      <a:pt x="896" y="728"/>
                    </a:lnTo>
                    <a:lnTo>
                      <a:pt x="896" y="722"/>
                    </a:lnTo>
                    <a:lnTo>
                      <a:pt x="900" y="712"/>
                    </a:lnTo>
                    <a:lnTo>
                      <a:pt x="908" y="700"/>
                    </a:lnTo>
                    <a:lnTo>
                      <a:pt x="916" y="684"/>
                    </a:lnTo>
                    <a:lnTo>
                      <a:pt x="920" y="674"/>
                    </a:lnTo>
                    <a:lnTo>
                      <a:pt x="920" y="670"/>
                    </a:lnTo>
                    <a:lnTo>
                      <a:pt x="918" y="670"/>
                    </a:lnTo>
                    <a:lnTo>
                      <a:pt x="916" y="668"/>
                    </a:lnTo>
                    <a:lnTo>
                      <a:pt x="914" y="666"/>
                    </a:lnTo>
                    <a:lnTo>
                      <a:pt x="914" y="662"/>
                    </a:lnTo>
                    <a:lnTo>
                      <a:pt x="918" y="652"/>
                    </a:lnTo>
                    <a:lnTo>
                      <a:pt x="924" y="644"/>
                    </a:lnTo>
                    <a:lnTo>
                      <a:pt x="928" y="640"/>
                    </a:lnTo>
                    <a:lnTo>
                      <a:pt x="930" y="642"/>
                    </a:lnTo>
                    <a:lnTo>
                      <a:pt x="934" y="646"/>
                    </a:lnTo>
                    <a:lnTo>
                      <a:pt x="936" y="648"/>
                    </a:lnTo>
                    <a:lnTo>
                      <a:pt x="936" y="650"/>
                    </a:lnTo>
                    <a:lnTo>
                      <a:pt x="938" y="646"/>
                    </a:lnTo>
                    <a:lnTo>
                      <a:pt x="940" y="638"/>
                    </a:lnTo>
                    <a:lnTo>
                      <a:pt x="942" y="626"/>
                    </a:lnTo>
                    <a:lnTo>
                      <a:pt x="946" y="618"/>
                    </a:lnTo>
                    <a:lnTo>
                      <a:pt x="950" y="612"/>
                    </a:lnTo>
                    <a:lnTo>
                      <a:pt x="956" y="606"/>
                    </a:lnTo>
                    <a:lnTo>
                      <a:pt x="958" y="604"/>
                    </a:lnTo>
                    <a:lnTo>
                      <a:pt x="960" y="602"/>
                    </a:lnTo>
                    <a:lnTo>
                      <a:pt x="960" y="598"/>
                    </a:lnTo>
                    <a:lnTo>
                      <a:pt x="956" y="596"/>
                    </a:lnTo>
                    <a:lnTo>
                      <a:pt x="950" y="590"/>
                    </a:lnTo>
                    <a:lnTo>
                      <a:pt x="946" y="586"/>
                    </a:lnTo>
                    <a:lnTo>
                      <a:pt x="942" y="580"/>
                    </a:lnTo>
                    <a:lnTo>
                      <a:pt x="942" y="578"/>
                    </a:lnTo>
                    <a:lnTo>
                      <a:pt x="940" y="578"/>
                    </a:lnTo>
                    <a:lnTo>
                      <a:pt x="934" y="582"/>
                    </a:lnTo>
                    <a:lnTo>
                      <a:pt x="930" y="584"/>
                    </a:lnTo>
                    <a:lnTo>
                      <a:pt x="928" y="588"/>
                    </a:lnTo>
                    <a:lnTo>
                      <a:pt x="928" y="594"/>
                    </a:lnTo>
                    <a:lnTo>
                      <a:pt x="930" y="598"/>
                    </a:lnTo>
                    <a:lnTo>
                      <a:pt x="928" y="600"/>
                    </a:lnTo>
                    <a:lnTo>
                      <a:pt x="926" y="602"/>
                    </a:lnTo>
                    <a:lnTo>
                      <a:pt x="922" y="604"/>
                    </a:lnTo>
                    <a:lnTo>
                      <a:pt x="920" y="604"/>
                    </a:lnTo>
                    <a:lnTo>
                      <a:pt x="918" y="598"/>
                    </a:lnTo>
                    <a:lnTo>
                      <a:pt x="918" y="592"/>
                    </a:lnTo>
                    <a:lnTo>
                      <a:pt x="918" y="590"/>
                    </a:lnTo>
                    <a:lnTo>
                      <a:pt x="916" y="590"/>
                    </a:lnTo>
                    <a:lnTo>
                      <a:pt x="914" y="588"/>
                    </a:lnTo>
                    <a:lnTo>
                      <a:pt x="914" y="586"/>
                    </a:lnTo>
                    <a:lnTo>
                      <a:pt x="914" y="578"/>
                    </a:lnTo>
                    <a:lnTo>
                      <a:pt x="914" y="574"/>
                    </a:lnTo>
                    <a:lnTo>
                      <a:pt x="912" y="574"/>
                    </a:lnTo>
                    <a:lnTo>
                      <a:pt x="906" y="576"/>
                    </a:lnTo>
                    <a:lnTo>
                      <a:pt x="898" y="584"/>
                    </a:lnTo>
                    <a:lnTo>
                      <a:pt x="888" y="590"/>
                    </a:lnTo>
                    <a:lnTo>
                      <a:pt x="882" y="594"/>
                    </a:lnTo>
                    <a:lnTo>
                      <a:pt x="878" y="594"/>
                    </a:lnTo>
                    <a:lnTo>
                      <a:pt x="874" y="592"/>
                    </a:lnTo>
                    <a:lnTo>
                      <a:pt x="870" y="586"/>
                    </a:lnTo>
                    <a:lnTo>
                      <a:pt x="866" y="584"/>
                    </a:lnTo>
                    <a:lnTo>
                      <a:pt x="860" y="584"/>
                    </a:lnTo>
                    <a:lnTo>
                      <a:pt x="854" y="586"/>
                    </a:lnTo>
                    <a:lnTo>
                      <a:pt x="848" y="586"/>
                    </a:lnTo>
                    <a:lnTo>
                      <a:pt x="844" y="584"/>
                    </a:lnTo>
                    <a:lnTo>
                      <a:pt x="842" y="580"/>
                    </a:lnTo>
                    <a:lnTo>
                      <a:pt x="834" y="572"/>
                    </a:lnTo>
                    <a:lnTo>
                      <a:pt x="830" y="570"/>
                    </a:lnTo>
                    <a:lnTo>
                      <a:pt x="822" y="570"/>
                    </a:lnTo>
                    <a:lnTo>
                      <a:pt x="814" y="570"/>
                    </a:lnTo>
                    <a:lnTo>
                      <a:pt x="808" y="568"/>
                    </a:lnTo>
                    <a:lnTo>
                      <a:pt x="804" y="564"/>
                    </a:lnTo>
                    <a:lnTo>
                      <a:pt x="802" y="560"/>
                    </a:lnTo>
                    <a:lnTo>
                      <a:pt x="798" y="554"/>
                    </a:lnTo>
                    <a:lnTo>
                      <a:pt x="796" y="554"/>
                    </a:lnTo>
                    <a:lnTo>
                      <a:pt x="792" y="554"/>
                    </a:lnTo>
                    <a:lnTo>
                      <a:pt x="788" y="554"/>
                    </a:lnTo>
                    <a:lnTo>
                      <a:pt x="784" y="554"/>
                    </a:lnTo>
                    <a:lnTo>
                      <a:pt x="782" y="550"/>
                    </a:lnTo>
                    <a:lnTo>
                      <a:pt x="776" y="546"/>
                    </a:lnTo>
                    <a:lnTo>
                      <a:pt x="774" y="544"/>
                    </a:lnTo>
                    <a:lnTo>
                      <a:pt x="768" y="542"/>
                    </a:lnTo>
                    <a:lnTo>
                      <a:pt x="758" y="542"/>
                    </a:lnTo>
                    <a:lnTo>
                      <a:pt x="752" y="544"/>
                    </a:lnTo>
                    <a:lnTo>
                      <a:pt x="750" y="546"/>
                    </a:lnTo>
                    <a:lnTo>
                      <a:pt x="750" y="548"/>
                    </a:lnTo>
                    <a:lnTo>
                      <a:pt x="754" y="556"/>
                    </a:lnTo>
                    <a:lnTo>
                      <a:pt x="756" y="558"/>
                    </a:lnTo>
                    <a:lnTo>
                      <a:pt x="762" y="560"/>
                    </a:lnTo>
                    <a:lnTo>
                      <a:pt x="774" y="560"/>
                    </a:lnTo>
                    <a:lnTo>
                      <a:pt x="778" y="560"/>
                    </a:lnTo>
                    <a:lnTo>
                      <a:pt x="782" y="564"/>
                    </a:lnTo>
                    <a:lnTo>
                      <a:pt x="784" y="570"/>
                    </a:lnTo>
                    <a:lnTo>
                      <a:pt x="782" y="580"/>
                    </a:lnTo>
                    <a:lnTo>
                      <a:pt x="778" y="594"/>
                    </a:lnTo>
                    <a:lnTo>
                      <a:pt x="778" y="596"/>
                    </a:lnTo>
                    <a:lnTo>
                      <a:pt x="776" y="596"/>
                    </a:lnTo>
                    <a:lnTo>
                      <a:pt x="768" y="594"/>
                    </a:lnTo>
                    <a:lnTo>
                      <a:pt x="760" y="594"/>
                    </a:lnTo>
                    <a:lnTo>
                      <a:pt x="750" y="596"/>
                    </a:lnTo>
                    <a:lnTo>
                      <a:pt x="742" y="596"/>
                    </a:lnTo>
                    <a:lnTo>
                      <a:pt x="736" y="596"/>
                    </a:lnTo>
                    <a:lnTo>
                      <a:pt x="728" y="592"/>
                    </a:lnTo>
                    <a:lnTo>
                      <a:pt x="726" y="592"/>
                    </a:lnTo>
                    <a:lnTo>
                      <a:pt x="720" y="594"/>
                    </a:lnTo>
                    <a:lnTo>
                      <a:pt x="700" y="608"/>
                    </a:lnTo>
                    <a:lnTo>
                      <a:pt x="688" y="620"/>
                    </a:lnTo>
                    <a:lnTo>
                      <a:pt x="680" y="628"/>
                    </a:lnTo>
                    <a:lnTo>
                      <a:pt x="678" y="634"/>
                    </a:lnTo>
                    <a:lnTo>
                      <a:pt x="676" y="638"/>
                    </a:lnTo>
                    <a:lnTo>
                      <a:pt x="676" y="644"/>
                    </a:lnTo>
                    <a:lnTo>
                      <a:pt x="674" y="652"/>
                    </a:lnTo>
                    <a:lnTo>
                      <a:pt x="670" y="662"/>
                    </a:lnTo>
                    <a:lnTo>
                      <a:pt x="662" y="674"/>
                    </a:lnTo>
                    <a:lnTo>
                      <a:pt x="654" y="688"/>
                    </a:lnTo>
                    <a:lnTo>
                      <a:pt x="650" y="698"/>
                    </a:lnTo>
                    <a:lnTo>
                      <a:pt x="652" y="706"/>
                    </a:lnTo>
                    <a:lnTo>
                      <a:pt x="654" y="710"/>
                    </a:lnTo>
                    <a:lnTo>
                      <a:pt x="662" y="716"/>
                    </a:lnTo>
                    <a:lnTo>
                      <a:pt x="662" y="720"/>
                    </a:lnTo>
                    <a:lnTo>
                      <a:pt x="658" y="724"/>
                    </a:lnTo>
                    <a:lnTo>
                      <a:pt x="652" y="728"/>
                    </a:lnTo>
                    <a:lnTo>
                      <a:pt x="648" y="730"/>
                    </a:lnTo>
                    <a:lnTo>
                      <a:pt x="644" y="730"/>
                    </a:lnTo>
                    <a:lnTo>
                      <a:pt x="640" y="728"/>
                    </a:lnTo>
                    <a:lnTo>
                      <a:pt x="630" y="722"/>
                    </a:lnTo>
                    <a:lnTo>
                      <a:pt x="626" y="722"/>
                    </a:lnTo>
                    <a:lnTo>
                      <a:pt x="618" y="722"/>
                    </a:lnTo>
                    <a:lnTo>
                      <a:pt x="612" y="722"/>
                    </a:lnTo>
                    <a:lnTo>
                      <a:pt x="608" y="718"/>
                    </a:lnTo>
                    <a:lnTo>
                      <a:pt x="596" y="712"/>
                    </a:lnTo>
                    <a:lnTo>
                      <a:pt x="574" y="688"/>
                    </a:lnTo>
                    <a:lnTo>
                      <a:pt x="562" y="676"/>
                    </a:lnTo>
                    <a:lnTo>
                      <a:pt x="554" y="670"/>
                    </a:lnTo>
                    <a:lnTo>
                      <a:pt x="550" y="668"/>
                    </a:lnTo>
                    <a:lnTo>
                      <a:pt x="548" y="668"/>
                    </a:lnTo>
                    <a:lnTo>
                      <a:pt x="546" y="670"/>
                    </a:lnTo>
                    <a:lnTo>
                      <a:pt x="544" y="674"/>
                    </a:lnTo>
                    <a:lnTo>
                      <a:pt x="542" y="682"/>
                    </a:lnTo>
                    <a:lnTo>
                      <a:pt x="540" y="684"/>
                    </a:lnTo>
                    <a:lnTo>
                      <a:pt x="536" y="684"/>
                    </a:lnTo>
                    <a:lnTo>
                      <a:pt x="532" y="682"/>
                    </a:lnTo>
                    <a:lnTo>
                      <a:pt x="526" y="678"/>
                    </a:lnTo>
                    <a:lnTo>
                      <a:pt x="522" y="678"/>
                    </a:lnTo>
                    <a:lnTo>
                      <a:pt x="518" y="682"/>
                    </a:lnTo>
                    <a:lnTo>
                      <a:pt x="516" y="690"/>
                    </a:lnTo>
                    <a:lnTo>
                      <a:pt x="516" y="698"/>
                    </a:lnTo>
                    <a:lnTo>
                      <a:pt x="514" y="700"/>
                    </a:lnTo>
                    <a:lnTo>
                      <a:pt x="510" y="700"/>
                    </a:lnTo>
                    <a:lnTo>
                      <a:pt x="508" y="698"/>
                    </a:lnTo>
                    <a:lnTo>
                      <a:pt x="502" y="696"/>
                    </a:lnTo>
                    <a:lnTo>
                      <a:pt x="498" y="698"/>
                    </a:lnTo>
                    <a:lnTo>
                      <a:pt x="490" y="704"/>
                    </a:lnTo>
                    <a:lnTo>
                      <a:pt x="482" y="718"/>
                    </a:lnTo>
                    <a:lnTo>
                      <a:pt x="474" y="732"/>
                    </a:lnTo>
                    <a:lnTo>
                      <a:pt x="468" y="742"/>
                    </a:lnTo>
                    <a:lnTo>
                      <a:pt x="458" y="752"/>
                    </a:lnTo>
                    <a:lnTo>
                      <a:pt x="454" y="756"/>
                    </a:lnTo>
                    <a:lnTo>
                      <a:pt x="452" y="762"/>
                    </a:lnTo>
                    <a:lnTo>
                      <a:pt x="450" y="768"/>
                    </a:lnTo>
                    <a:lnTo>
                      <a:pt x="448" y="780"/>
                    </a:lnTo>
                    <a:lnTo>
                      <a:pt x="448" y="794"/>
                    </a:lnTo>
                    <a:lnTo>
                      <a:pt x="446" y="798"/>
                    </a:lnTo>
                    <a:lnTo>
                      <a:pt x="444" y="800"/>
                    </a:lnTo>
                    <a:lnTo>
                      <a:pt x="440" y="798"/>
                    </a:lnTo>
                    <a:lnTo>
                      <a:pt x="434" y="794"/>
                    </a:lnTo>
                    <a:lnTo>
                      <a:pt x="428" y="792"/>
                    </a:lnTo>
                    <a:lnTo>
                      <a:pt x="426" y="792"/>
                    </a:lnTo>
                    <a:lnTo>
                      <a:pt x="422" y="794"/>
                    </a:lnTo>
                    <a:lnTo>
                      <a:pt x="420" y="798"/>
                    </a:lnTo>
                    <a:lnTo>
                      <a:pt x="418" y="804"/>
                    </a:lnTo>
                    <a:lnTo>
                      <a:pt x="416" y="824"/>
                    </a:lnTo>
                    <a:lnTo>
                      <a:pt x="414" y="840"/>
                    </a:lnTo>
                    <a:lnTo>
                      <a:pt x="414" y="842"/>
                    </a:lnTo>
                    <a:lnTo>
                      <a:pt x="412" y="842"/>
                    </a:lnTo>
                    <a:lnTo>
                      <a:pt x="408" y="828"/>
                    </a:lnTo>
                    <a:lnTo>
                      <a:pt x="402" y="818"/>
                    </a:lnTo>
                    <a:lnTo>
                      <a:pt x="400" y="812"/>
                    </a:lnTo>
                    <a:lnTo>
                      <a:pt x="396" y="810"/>
                    </a:lnTo>
                    <a:lnTo>
                      <a:pt x="392" y="810"/>
                    </a:lnTo>
                    <a:lnTo>
                      <a:pt x="386" y="812"/>
                    </a:lnTo>
                    <a:lnTo>
                      <a:pt x="382" y="816"/>
                    </a:lnTo>
                    <a:lnTo>
                      <a:pt x="376" y="822"/>
                    </a:lnTo>
                    <a:lnTo>
                      <a:pt x="366" y="840"/>
                    </a:lnTo>
                    <a:lnTo>
                      <a:pt x="360" y="852"/>
                    </a:lnTo>
                    <a:lnTo>
                      <a:pt x="360" y="864"/>
                    </a:lnTo>
                    <a:lnTo>
                      <a:pt x="362" y="872"/>
                    </a:lnTo>
                    <a:lnTo>
                      <a:pt x="362" y="880"/>
                    </a:lnTo>
                    <a:lnTo>
                      <a:pt x="362" y="886"/>
                    </a:lnTo>
                    <a:lnTo>
                      <a:pt x="358" y="894"/>
                    </a:lnTo>
                    <a:lnTo>
                      <a:pt x="350" y="902"/>
                    </a:lnTo>
                    <a:lnTo>
                      <a:pt x="344" y="908"/>
                    </a:lnTo>
                    <a:lnTo>
                      <a:pt x="338" y="916"/>
                    </a:lnTo>
                    <a:lnTo>
                      <a:pt x="334" y="930"/>
                    </a:lnTo>
                    <a:lnTo>
                      <a:pt x="330" y="940"/>
                    </a:lnTo>
                    <a:lnTo>
                      <a:pt x="324" y="948"/>
                    </a:lnTo>
                    <a:lnTo>
                      <a:pt x="316" y="958"/>
                    </a:lnTo>
                    <a:lnTo>
                      <a:pt x="304" y="968"/>
                    </a:lnTo>
                    <a:lnTo>
                      <a:pt x="290" y="976"/>
                    </a:lnTo>
                    <a:lnTo>
                      <a:pt x="276" y="980"/>
                    </a:lnTo>
                    <a:lnTo>
                      <a:pt x="266" y="982"/>
                    </a:lnTo>
                    <a:lnTo>
                      <a:pt x="256" y="980"/>
                    </a:lnTo>
                    <a:lnTo>
                      <a:pt x="240" y="980"/>
                    </a:lnTo>
                    <a:lnTo>
                      <a:pt x="234" y="982"/>
                    </a:lnTo>
                    <a:lnTo>
                      <a:pt x="232" y="986"/>
                    </a:lnTo>
                    <a:lnTo>
                      <a:pt x="228" y="990"/>
                    </a:lnTo>
                    <a:lnTo>
                      <a:pt x="224" y="994"/>
                    </a:lnTo>
                    <a:lnTo>
                      <a:pt x="212" y="998"/>
                    </a:lnTo>
                    <a:lnTo>
                      <a:pt x="198" y="1002"/>
                    </a:lnTo>
                    <a:lnTo>
                      <a:pt x="180" y="1012"/>
                    </a:lnTo>
                    <a:lnTo>
                      <a:pt x="170" y="1016"/>
                    </a:lnTo>
                    <a:lnTo>
                      <a:pt x="162" y="1016"/>
                    </a:lnTo>
                    <a:lnTo>
                      <a:pt x="150" y="1012"/>
                    </a:lnTo>
                    <a:lnTo>
                      <a:pt x="142" y="1012"/>
                    </a:lnTo>
                    <a:lnTo>
                      <a:pt x="134" y="1014"/>
                    </a:lnTo>
                    <a:lnTo>
                      <a:pt x="124" y="1020"/>
                    </a:lnTo>
                    <a:lnTo>
                      <a:pt x="110" y="1034"/>
                    </a:lnTo>
                    <a:lnTo>
                      <a:pt x="98" y="1048"/>
                    </a:lnTo>
                    <a:lnTo>
                      <a:pt x="86" y="1058"/>
                    </a:lnTo>
                    <a:lnTo>
                      <a:pt x="78" y="1062"/>
                    </a:lnTo>
                    <a:lnTo>
                      <a:pt x="72" y="1066"/>
                    </a:lnTo>
                    <a:lnTo>
                      <a:pt x="66" y="1068"/>
                    </a:lnTo>
                    <a:lnTo>
                      <a:pt x="60" y="1074"/>
                    </a:lnTo>
                    <a:lnTo>
                      <a:pt x="54" y="1082"/>
                    </a:lnTo>
                    <a:lnTo>
                      <a:pt x="50" y="1094"/>
                    </a:lnTo>
                    <a:lnTo>
                      <a:pt x="44" y="1104"/>
                    </a:lnTo>
                    <a:lnTo>
                      <a:pt x="42" y="1106"/>
                    </a:lnTo>
                    <a:lnTo>
                      <a:pt x="42" y="1104"/>
                    </a:lnTo>
                    <a:lnTo>
                      <a:pt x="40" y="1100"/>
                    </a:lnTo>
                    <a:lnTo>
                      <a:pt x="38" y="1092"/>
                    </a:lnTo>
                    <a:lnTo>
                      <a:pt x="38" y="1084"/>
                    </a:lnTo>
                    <a:lnTo>
                      <a:pt x="36" y="1078"/>
                    </a:lnTo>
                    <a:lnTo>
                      <a:pt x="34" y="1078"/>
                    </a:lnTo>
                    <a:lnTo>
                      <a:pt x="30" y="1078"/>
                    </a:lnTo>
                    <a:lnTo>
                      <a:pt x="24" y="1088"/>
                    </a:lnTo>
                    <a:lnTo>
                      <a:pt x="18" y="1100"/>
                    </a:lnTo>
                    <a:lnTo>
                      <a:pt x="16" y="1110"/>
                    </a:lnTo>
                    <a:lnTo>
                      <a:pt x="18" y="1118"/>
                    </a:lnTo>
                    <a:lnTo>
                      <a:pt x="20" y="1126"/>
                    </a:lnTo>
                    <a:lnTo>
                      <a:pt x="22" y="1134"/>
                    </a:lnTo>
                    <a:lnTo>
                      <a:pt x="22" y="1144"/>
                    </a:lnTo>
                    <a:lnTo>
                      <a:pt x="20" y="1154"/>
                    </a:lnTo>
                    <a:lnTo>
                      <a:pt x="12" y="1170"/>
                    </a:lnTo>
                    <a:lnTo>
                      <a:pt x="8" y="1180"/>
                    </a:lnTo>
                    <a:lnTo>
                      <a:pt x="4" y="1188"/>
                    </a:lnTo>
                    <a:lnTo>
                      <a:pt x="4" y="1196"/>
                    </a:lnTo>
                    <a:lnTo>
                      <a:pt x="4" y="1204"/>
                    </a:lnTo>
                    <a:lnTo>
                      <a:pt x="8" y="1220"/>
                    </a:lnTo>
                    <a:lnTo>
                      <a:pt x="16" y="1236"/>
                    </a:lnTo>
                    <a:lnTo>
                      <a:pt x="34" y="1266"/>
                    </a:lnTo>
                    <a:lnTo>
                      <a:pt x="40" y="1280"/>
                    </a:lnTo>
                    <a:lnTo>
                      <a:pt x="40" y="1288"/>
                    </a:lnTo>
                    <a:lnTo>
                      <a:pt x="42" y="1294"/>
                    </a:lnTo>
                    <a:lnTo>
                      <a:pt x="40" y="1304"/>
                    </a:lnTo>
                    <a:lnTo>
                      <a:pt x="38" y="1304"/>
                    </a:lnTo>
                    <a:lnTo>
                      <a:pt x="36" y="1304"/>
                    </a:lnTo>
                    <a:lnTo>
                      <a:pt x="32" y="1298"/>
                    </a:lnTo>
                    <a:lnTo>
                      <a:pt x="26" y="1288"/>
                    </a:lnTo>
                    <a:lnTo>
                      <a:pt x="14" y="1268"/>
                    </a:lnTo>
                    <a:lnTo>
                      <a:pt x="10" y="1264"/>
                    </a:lnTo>
                    <a:lnTo>
                      <a:pt x="8" y="1264"/>
                    </a:lnTo>
                    <a:lnTo>
                      <a:pt x="6" y="1270"/>
                    </a:lnTo>
                    <a:lnTo>
                      <a:pt x="8" y="1276"/>
                    </a:lnTo>
                    <a:lnTo>
                      <a:pt x="14" y="1290"/>
                    </a:lnTo>
                    <a:lnTo>
                      <a:pt x="20" y="1304"/>
                    </a:lnTo>
                    <a:lnTo>
                      <a:pt x="22" y="1310"/>
                    </a:lnTo>
                    <a:lnTo>
                      <a:pt x="22" y="1316"/>
                    </a:lnTo>
                    <a:lnTo>
                      <a:pt x="20" y="1316"/>
                    </a:lnTo>
                    <a:lnTo>
                      <a:pt x="16" y="1312"/>
                    </a:lnTo>
                    <a:lnTo>
                      <a:pt x="10" y="1298"/>
                    </a:lnTo>
                    <a:lnTo>
                      <a:pt x="6" y="1292"/>
                    </a:lnTo>
                    <a:lnTo>
                      <a:pt x="2" y="1288"/>
                    </a:lnTo>
                    <a:lnTo>
                      <a:pt x="0" y="1290"/>
                    </a:lnTo>
                    <a:lnTo>
                      <a:pt x="0" y="1298"/>
                    </a:lnTo>
                    <a:lnTo>
                      <a:pt x="0" y="1306"/>
                    </a:lnTo>
                    <a:lnTo>
                      <a:pt x="4" y="1316"/>
                    </a:lnTo>
                    <a:lnTo>
                      <a:pt x="18" y="1334"/>
                    </a:lnTo>
                    <a:lnTo>
                      <a:pt x="30" y="1354"/>
                    </a:lnTo>
                    <a:lnTo>
                      <a:pt x="34" y="1364"/>
                    </a:lnTo>
                    <a:lnTo>
                      <a:pt x="36" y="1374"/>
                    </a:lnTo>
                    <a:lnTo>
                      <a:pt x="36" y="1390"/>
                    </a:lnTo>
                    <a:lnTo>
                      <a:pt x="40" y="1402"/>
                    </a:lnTo>
                    <a:lnTo>
                      <a:pt x="48" y="1414"/>
                    </a:lnTo>
                    <a:lnTo>
                      <a:pt x="60" y="1438"/>
                    </a:lnTo>
                    <a:lnTo>
                      <a:pt x="66" y="1452"/>
                    </a:lnTo>
                    <a:lnTo>
                      <a:pt x="68" y="1462"/>
                    </a:lnTo>
                    <a:lnTo>
                      <a:pt x="68" y="1482"/>
                    </a:lnTo>
                    <a:lnTo>
                      <a:pt x="70" y="1494"/>
                    </a:lnTo>
                    <a:lnTo>
                      <a:pt x="72" y="1510"/>
                    </a:lnTo>
                    <a:lnTo>
                      <a:pt x="76" y="1530"/>
                    </a:lnTo>
                    <a:lnTo>
                      <a:pt x="86" y="1556"/>
                    </a:lnTo>
                    <a:lnTo>
                      <a:pt x="96" y="1580"/>
                    </a:lnTo>
                    <a:lnTo>
                      <a:pt x="100" y="1598"/>
                    </a:lnTo>
                    <a:lnTo>
                      <a:pt x="102" y="1610"/>
                    </a:lnTo>
                    <a:lnTo>
                      <a:pt x="100" y="1620"/>
                    </a:lnTo>
                    <a:lnTo>
                      <a:pt x="96" y="1632"/>
                    </a:lnTo>
                    <a:lnTo>
                      <a:pt x="94" y="1638"/>
                    </a:lnTo>
                    <a:lnTo>
                      <a:pt x="94" y="1646"/>
                    </a:lnTo>
                    <a:lnTo>
                      <a:pt x="96" y="1656"/>
                    </a:lnTo>
                    <a:lnTo>
                      <a:pt x="96" y="1664"/>
                    </a:lnTo>
                    <a:lnTo>
                      <a:pt x="94" y="1672"/>
                    </a:lnTo>
                    <a:lnTo>
                      <a:pt x="92" y="1678"/>
                    </a:lnTo>
                    <a:lnTo>
                      <a:pt x="88" y="1682"/>
                    </a:lnTo>
                    <a:lnTo>
                      <a:pt x="84" y="1684"/>
                    </a:lnTo>
                    <a:lnTo>
                      <a:pt x="80" y="1684"/>
                    </a:lnTo>
                    <a:lnTo>
                      <a:pt x="74" y="1684"/>
                    </a:lnTo>
                    <a:lnTo>
                      <a:pt x="70" y="1684"/>
                    </a:lnTo>
                    <a:lnTo>
                      <a:pt x="68" y="1688"/>
                    </a:lnTo>
                    <a:lnTo>
                      <a:pt x="66" y="1694"/>
                    </a:lnTo>
                    <a:lnTo>
                      <a:pt x="66" y="1702"/>
                    </a:lnTo>
                    <a:lnTo>
                      <a:pt x="68" y="1710"/>
                    </a:lnTo>
                    <a:lnTo>
                      <a:pt x="70" y="1716"/>
                    </a:lnTo>
                    <a:lnTo>
                      <a:pt x="76" y="1722"/>
                    </a:lnTo>
                    <a:lnTo>
                      <a:pt x="82" y="1722"/>
                    </a:lnTo>
                    <a:lnTo>
                      <a:pt x="88" y="1722"/>
                    </a:lnTo>
                    <a:lnTo>
                      <a:pt x="92" y="1726"/>
                    </a:lnTo>
                    <a:lnTo>
                      <a:pt x="104" y="1738"/>
                    </a:lnTo>
                    <a:lnTo>
                      <a:pt x="114" y="1746"/>
                    </a:lnTo>
                    <a:lnTo>
                      <a:pt x="124" y="1754"/>
                    </a:lnTo>
                    <a:lnTo>
                      <a:pt x="138" y="1760"/>
                    </a:lnTo>
                    <a:lnTo>
                      <a:pt x="156" y="1762"/>
                    </a:lnTo>
                    <a:lnTo>
                      <a:pt x="174" y="1764"/>
                    </a:lnTo>
                    <a:lnTo>
                      <a:pt x="188" y="1760"/>
                    </a:lnTo>
                    <a:lnTo>
                      <a:pt x="200" y="1756"/>
                    </a:lnTo>
                    <a:lnTo>
                      <a:pt x="208" y="1750"/>
                    </a:lnTo>
                    <a:lnTo>
                      <a:pt x="222" y="1736"/>
                    </a:lnTo>
                    <a:lnTo>
                      <a:pt x="230" y="1732"/>
                    </a:lnTo>
                    <a:lnTo>
                      <a:pt x="238" y="1730"/>
                    </a:lnTo>
                    <a:lnTo>
                      <a:pt x="246" y="1728"/>
                    </a:lnTo>
                    <a:lnTo>
                      <a:pt x="252" y="1724"/>
                    </a:lnTo>
                    <a:lnTo>
                      <a:pt x="254" y="1720"/>
                    </a:lnTo>
                    <a:lnTo>
                      <a:pt x="258" y="1714"/>
                    </a:lnTo>
                    <a:lnTo>
                      <a:pt x="260" y="1708"/>
                    </a:lnTo>
                    <a:lnTo>
                      <a:pt x="264" y="1704"/>
                    </a:lnTo>
                    <a:lnTo>
                      <a:pt x="270" y="1702"/>
                    </a:lnTo>
                    <a:lnTo>
                      <a:pt x="278" y="1700"/>
                    </a:lnTo>
                    <a:lnTo>
                      <a:pt x="290" y="1700"/>
                    </a:lnTo>
                    <a:lnTo>
                      <a:pt x="300" y="1700"/>
                    </a:lnTo>
                    <a:lnTo>
                      <a:pt x="316" y="1696"/>
                    </a:lnTo>
                    <a:lnTo>
                      <a:pt x="322" y="1694"/>
                    </a:lnTo>
                    <a:lnTo>
                      <a:pt x="328" y="1694"/>
                    </a:lnTo>
                    <a:lnTo>
                      <a:pt x="336" y="1694"/>
                    </a:lnTo>
                    <a:lnTo>
                      <a:pt x="344" y="1698"/>
                    </a:lnTo>
                    <a:lnTo>
                      <a:pt x="354" y="1702"/>
                    </a:lnTo>
                    <a:lnTo>
                      <a:pt x="360" y="1704"/>
                    </a:lnTo>
                    <a:lnTo>
                      <a:pt x="364" y="1704"/>
                    </a:lnTo>
                    <a:lnTo>
                      <a:pt x="368" y="1702"/>
                    </a:lnTo>
                    <a:lnTo>
                      <a:pt x="372" y="1698"/>
                    </a:lnTo>
                    <a:lnTo>
                      <a:pt x="378" y="1698"/>
                    </a:lnTo>
                    <a:lnTo>
                      <a:pt x="386" y="1698"/>
                    </a:lnTo>
                    <a:lnTo>
                      <a:pt x="398" y="1702"/>
                    </a:lnTo>
                    <a:lnTo>
                      <a:pt x="406" y="1702"/>
                    </a:lnTo>
                    <a:lnTo>
                      <a:pt x="410" y="1702"/>
                    </a:lnTo>
                    <a:lnTo>
                      <a:pt x="416" y="1702"/>
                    </a:lnTo>
                    <a:lnTo>
                      <a:pt x="420" y="1698"/>
                    </a:lnTo>
                    <a:lnTo>
                      <a:pt x="426" y="1690"/>
                    </a:lnTo>
                    <a:lnTo>
                      <a:pt x="430" y="1678"/>
                    </a:lnTo>
                    <a:lnTo>
                      <a:pt x="434" y="1668"/>
                    </a:lnTo>
                    <a:lnTo>
                      <a:pt x="438" y="1656"/>
                    </a:lnTo>
                    <a:lnTo>
                      <a:pt x="446" y="1650"/>
                    </a:lnTo>
                    <a:lnTo>
                      <a:pt x="450" y="1646"/>
                    </a:lnTo>
                    <a:lnTo>
                      <a:pt x="454" y="1646"/>
                    </a:lnTo>
                    <a:lnTo>
                      <a:pt x="464" y="1644"/>
                    </a:lnTo>
                    <a:lnTo>
                      <a:pt x="472" y="1640"/>
                    </a:lnTo>
                    <a:lnTo>
                      <a:pt x="484" y="1628"/>
                    </a:lnTo>
                    <a:lnTo>
                      <a:pt x="492" y="1622"/>
                    </a:lnTo>
                    <a:lnTo>
                      <a:pt x="502" y="1616"/>
                    </a:lnTo>
                    <a:lnTo>
                      <a:pt x="514" y="1614"/>
                    </a:lnTo>
                    <a:lnTo>
                      <a:pt x="530" y="1614"/>
                    </a:lnTo>
                    <a:lnTo>
                      <a:pt x="544" y="1614"/>
                    </a:lnTo>
                    <a:lnTo>
                      <a:pt x="556" y="1614"/>
                    </a:lnTo>
                    <a:lnTo>
                      <a:pt x="578" y="1610"/>
                    </a:lnTo>
                    <a:lnTo>
                      <a:pt x="596" y="1602"/>
                    </a:lnTo>
                    <a:lnTo>
                      <a:pt x="614" y="1594"/>
                    </a:lnTo>
                    <a:lnTo>
                      <a:pt x="630" y="1586"/>
                    </a:lnTo>
                    <a:lnTo>
                      <a:pt x="644" y="1580"/>
                    </a:lnTo>
                    <a:lnTo>
                      <a:pt x="660" y="1574"/>
                    </a:lnTo>
                    <a:lnTo>
                      <a:pt x="668" y="1574"/>
                    </a:lnTo>
                    <a:lnTo>
                      <a:pt x="676" y="1574"/>
                    </a:lnTo>
                    <a:lnTo>
                      <a:pt x="696" y="1578"/>
                    </a:lnTo>
                    <a:lnTo>
                      <a:pt x="706" y="1576"/>
                    </a:lnTo>
                    <a:lnTo>
                      <a:pt x="712" y="1574"/>
                    </a:lnTo>
                    <a:lnTo>
                      <a:pt x="716" y="1572"/>
                    </a:lnTo>
                    <a:lnTo>
                      <a:pt x="718" y="1570"/>
                    </a:lnTo>
                    <a:lnTo>
                      <a:pt x="724" y="1572"/>
                    </a:lnTo>
                    <a:lnTo>
                      <a:pt x="752" y="1586"/>
                    </a:lnTo>
                    <a:lnTo>
                      <a:pt x="772" y="1596"/>
                    </a:lnTo>
                    <a:lnTo>
                      <a:pt x="786" y="1602"/>
                    </a:lnTo>
                    <a:lnTo>
                      <a:pt x="798" y="1606"/>
                    </a:lnTo>
                    <a:lnTo>
                      <a:pt x="806" y="1606"/>
                    </a:lnTo>
                    <a:lnTo>
                      <a:pt x="822" y="1608"/>
                    </a:lnTo>
                    <a:lnTo>
                      <a:pt x="828" y="1612"/>
                    </a:lnTo>
                    <a:lnTo>
                      <a:pt x="838" y="1618"/>
                    </a:lnTo>
                    <a:lnTo>
                      <a:pt x="846" y="1626"/>
                    </a:lnTo>
                    <a:lnTo>
                      <a:pt x="848" y="1632"/>
                    </a:lnTo>
                    <a:lnTo>
                      <a:pt x="848" y="1636"/>
                    </a:lnTo>
                    <a:lnTo>
                      <a:pt x="846" y="1642"/>
                    </a:lnTo>
                    <a:lnTo>
                      <a:pt x="844" y="1646"/>
                    </a:lnTo>
                    <a:lnTo>
                      <a:pt x="844" y="1650"/>
                    </a:lnTo>
                    <a:lnTo>
                      <a:pt x="848" y="1656"/>
                    </a:lnTo>
                    <a:lnTo>
                      <a:pt x="860" y="1662"/>
                    </a:lnTo>
                    <a:lnTo>
                      <a:pt x="866" y="1666"/>
                    </a:lnTo>
                    <a:lnTo>
                      <a:pt x="870" y="1672"/>
                    </a:lnTo>
                    <a:lnTo>
                      <a:pt x="876" y="1682"/>
                    </a:lnTo>
                    <a:lnTo>
                      <a:pt x="880" y="1694"/>
                    </a:lnTo>
                    <a:lnTo>
                      <a:pt x="882" y="1708"/>
                    </a:lnTo>
                    <a:lnTo>
                      <a:pt x="884" y="1722"/>
                    </a:lnTo>
                    <a:lnTo>
                      <a:pt x="886" y="1732"/>
                    </a:lnTo>
                    <a:lnTo>
                      <a:pt x="892" y="1742"/>
                    </a:lnTo>
                    <a:lnTo>
                      <a:pt x="894" y="1746"/>
                    </a:lnTo>
                    <a:lnTo>
                      <a:pt x="900" y="1748"/>
                    </a:lnTo>
                    <a:lnTo>
                      <a:pt x="914" y="1756"/>
                    </a:lnTo>
                    <a:lnTo>
                      <a:pt x="914" y="1758"/>
                    </a:lnTo>
                    <a:lnTo>
                      <a:pt x="914" y="1756"/>
                    </a:lnTo>
                    <a:lnTo>
                      <a:pt x="914" y="1750"/>
                    </a:lnTo>
                    <a:lnTo>
                      <a:pt x="916" y="1742"/>
                    </a:lnTo>
                    <a:lnTo>
                      <a:pt x="920" y="1730"/>
                    </a:lnTo>
                    <a:lnTo>
                      <a:pt x="932" y="1716"/>
                    </a:lnTo>
                    <a:lnTo>
                      <a:pt x="944" y="1702"/>
                    </a:lnTo>
                    <a:lnTo>
                      <a:pt x="952" y="1694"/>
                    </a:lnTo>
                    <a:lnTo>
                      <a:pt x="958" y="1690"/>
                    </a:lnTo>
                    <a:lnTo>
                      <a:pt x="962" y="1690"/>
                    </a:lnTo>
                    <a:lnTo>
                      <a:pt x="964" y="1690"/>
                    </a:lnTo>
                    <a:lnTo>
                      <a:pt x="966" y="1680"/>
                    </a:lnTo>
                    <a:lnTo>
                      <a:pt x="968" y="1672"/>
                    </a:lnTo>
                    <a:lnTo>
                      <a:pt x="972" y="1666"/>
                    </a:lnTo>
                    <a:lnTo>
                      <a:pt x="980" y="1658"/>
                    </a:lnTo>
                    <a:lnTo>
                      <a:pt x="986" y="1650"/>
                    </a:lnTo>
                    <a:lnTo>
                      <a:pt x="988" y="1646"/>
                    </a:lnTo>
                    <a:lnTo>
                      <a:pt x="990" y="1640"/>
                    </a:lnTo>
                    <a:lnTo>
                      <a:pt x="990" y="1632"/>
                    </a:lnTo>
                    <a:lnTo>
                      <a:pt x="990" y="1630"/>
                    </a:lnTo>
                    <a:lnTo>
                      <a:pt x="990" y="1632"/>
                    </a:lnTo>
                    <a:lnTo>
                      <a:pt x="998" y="1646"/>
                    </a:lnTo>
                    <a:lnTo>
                      <a:pt x="998" y="1654"/>
                    </a:lnTo>
                    <a:lnTo>
                      <a:pt x="996" y="1664"/>
                    </a:lnTo>
                    <a:lnTo>
                      <a:pt x="988" y="1686"/>
                    </a:lnTo>
                    <a:lnTo>
                      <a:pt x="980" y="1710"/>
                    </a:lnTo>
                    <a:lnTo>
                      <a:pt x="978" y="1718"/>
                    </a:lnTo>
                    <a:lnTo>
                      <a:pt x="978" y="1726"/>
                    </a:lnTo>
                    <a:lnTo>
                      <a:pt x="980" y="1736"/>
                    </a:lnTo>
                    <a:lnTo>
                      <a:pt x="980" y="1746"/>
                    </a:lnTo>
                    <a:lnTo>
                      <a:pt x="976" y="1750"/>
                    </a:lnTo>
                    <a:lnTo>
                      <a:pt x="972" y="1752"/>
                    </a:lnTo>
                    <a:lnTo>
                      <a:pt x="968" y="1752"/>
                    </a:lnTo>
                    <a:lnTo>
                      <a:pt x="964" y="1754"/>
                    </a:lnTo>
                    <a:lnTo>
                      <a:pt x="960" y="1756"/>
                    </a:lnTo>
                    <a:lnTo>
                      <a:pt x="956" y="1758"/>
                    </a:lnTo>
                    <a:lnTo>
                      <a:pt x="954" y="1762"/>
                    </a:lnTo>
                    <a:lnTo>
                      <a:pt x="954" y="1766"/>
                    </a:lnTo>
                    <a:lnTo>
                      <a:pt x="958" y="1770"/>
                    </a:lnTo>
                    <a:lnTo>
                      <a:pt x="962" y="1770"/>
                    </a:lnTo>
                    <a:lnTo>
                      <a:pt x="972" y="1770"/>
                    </a:lnTo>
                    <a:lnTo>
                      <a:pt x="978" y="1770"/>
                    </a:lnTo>
                    <a:lnTo>
                      <a:pt x="982" y="1766"/>
                    </a:lnTo>
                    <a:lnTo>
                      <a:pt x="990" y="1758"/>
                    </a:lnTo>
                    <a:lnTo>
                      <a:pt x="994" y="1750"/>
                    </a:lnTo>
                    <a:lnTo>
                      <a:pt x="996" y="1740"/>
                    </a:lnTo>
                    <a:lnTo>
                      <a:pt x="1000" y="1730"/>
                    </a:lnTo>
                    <a:lnTo>
                      <a:pt x="1002" y="1726"/>
                    </a:lnTo>
                    <a:lnTo>
                      <a:pt x="1004" y="1726"/>
                    </a:lnTo>
                    <a:lnTo>
                      <a:pt x="1006" y="1726"/>
                    </a:lnTo>
                    <a:lnTo>
                      <a:pt x="1012" y="1734"/>
                    </a:lnTo>
                    <a:lnTo>
                      <a:pt x="1016" y="1744"/>
                    </a:lnTo>
                    <a:lnTo>
                      <a:pt x="1018" y="1754"/>
                    </a:lnTo>
                    <a:lnTo>
                      <a:pt x="1016" y="1762"/>
                    </a:lnTo>
                    <a:lnTo>
                      <a:pt x="1014" y="1770"/>
                    </a:lnTo>
                    <a:lnTo>
                      <a:pt x="1006" y="1784"/>
                    </a:lnTo>
                    <a:lnTo>
                      <a:pt x="1004" y="1788"/>
                    </a:lnTo>
                    <a:lnTo>
                      <a:pt x="1006" y="1792"/>
                    </a:lnTo>
                    <a:lnTo>
                      <a:pt x="1008" y="1794"/>
                    </a:lnTo>
                    <a:lnTo>
                      <a:pt x="1012" y="1794"/>
                    </a:lnTo>
                    <a:lnTo>
                      <a:pt x="1020" y="1792"/>
                    </a:lnTo>
                    <a:lnTo>
                      <a:pt x="1030" y="1792"/>
                    </a:lnTo>
                    <a:lnTo>
                      <a:pt x="1036" y="1792"/>
                    </a:lnTo>
                    <a:lnTo>
                      <a:pt x="1042" y="1794"/>
                    </a:lnTo>
                    <a:lnTo>
                      <a:pt x="1048" y="1800"/>
                    </a:lnTo>
                    <a:lnTo>
                      <a:pt x="1054" y="1806"/>
                    </a:lnTo>
                    <a:lnTo>
                      <a:pt x="1060" y="1814"/>
                    </a:lnTo>
                    <a:lnTo>
                      <a:pt x="1066" y="1824"/>
                    </a:lnTo>
                    <a:lnTo>
                      <a:pt x="1070" y="1832"/>
                    </a:lnTo>
                    <a:lnTo>
                      <a:pt x="1072" y="1842"/>
                    </a:lnTo>
                    <a:lnTo>
                      <a:pt x="1072" y="1850"/>
                    </a:lnTo>
                    <a:lnTo>
                      <a:pt x="1070" y="1858"/>
                    </a:lnTo>
                    <a:lnTo>
                      <a:pt x="1068" y="1866"/>
                    </a:lnTo>
                    <a:lnTo>
                      <a:pt x="1068" y="1874"/>
                    </a:lnTo>
                    <a:lnTo>
                      <a:pt x="1074" y="1886"/>
                    </a:lnTo>
                    <a:lnTo>
                      <a:pt x="1080" y="1896"/>
                    </a:lnTo>
                    <a:lnTo>
                      <a:pt x="1088" y="1904"/>
                    </a:lnTo>
                    <a:lnTo>
                      <a:pt x="1098" y="1914"/>
                    </a:lnTo>
                    <a:lnTo>
                      <a:pt x="1106" y="1920"/>
                    </a:lnTo>
                    <a:lnTo>
                      <a:pt x="1114" y="1924"/>
                    </a:lnTo>
                    <a:lnTo>
                      <a:pt x="1120" y="1926"/>
                    </a:lnTo>
                    <a:lnTo>
                      <a:pt x="1126" y="1930"/>
                    </a:lnTo>
                    <a:lnTo>
                      <a:pt x="1134" y="1938"/>
                    </a:lnTo>
                    <a:lnTo>
                      <a:pt x="1138" y="1944"/>
                    </a:lnTo>
                    <a:lnTo>
                      <a:pt x="1142" y="1944"/>
                    </a:lnTo>
                    <a:lnTo>
                      <a:pt x="1146" y="1942"/>
                    </a:lnTo>
                    <a:lnTo>
                      <a:pt x="1152" y="1936"/>
                    </a:lnTo>
                    <a:lnTo>
                      <a:pt x="1156" y="1936"/>
                    </a:lnTo>
                    <a:lnTo>
                      <a:pt x="1160" y="1936"/>
                    </a:lnTo>
                    <a:lnTo>
                      <a:pt x="1176" y="1942"/>
                    </a:lnTo>
                    <a:lnTo>
                      <a:pt x="1198" y="1956"/>
                    </a:lnTo>
                    <a:lnTo>
                      <a:pt x="1210" y="1962"/>
                    </a:lnTo>
                    <a:lnTo>
                      <a:pt x="1218" y="1964"/>
                    </a:lnTo>
                    <a:lnTo>
                      <a:pt x="1224" y="1964"/>
                    </a:lnTo>
                    <a:lnTo>
                      <a:pt x="1230" y="1960"/>
                    </a:lnTo>
                    <a:lnTo>
                      <a:pt x="1238" y="1952"/>
                    </a:lnTo>
                    <a:lnTo>
                      <a:pt x="1244" y="1946"/>
                    </a:lnTo>
                    <a:lnTo>
                      <a:pt x="1252" y="1940"/>
                    </a:lnTo>
                    <a:lnTo>
                      <a:pt x="1260" y="1936"/>
                    </a:lnTo>
                    <a:lnTo>
                      <a:pt x="1264" y="1930"/>
                    </a:lnTo>
                    <a:lnTo>
                      <a:pt x="1270" y="1920"/>
                    </a:lnTo>
                    <a:lnTo>
                      <a:pt x="1270" y="1918"/>
                    </a:lnTo>
                    <a:lnTo>
                      <a:pt x="1272" y="1916"/>
                    </a:lnTo>
                    <a:lnTo>
                      <a:pt x="1276" y="1916"/>
                    </a:lnTo>
                    <a:lnTo>
                      <a:pt x="1282" y="1918"/>
                    </a:lnTo>
                    <a:lnTo>
                      <a:pt x="1286" y="1924"/>
                    </a:lnTo>
                    <a:lnTo>
                      <a:pt x="1288" y="1928"/>
                    </a:lnTo>
                    <a:lnTo>
                      <a:pt x="1284" y="1930"/>
                    </a:lnTo>
                    <a:lnTo>
                      <a:pt x="1280" y="1934"/>
                    </a:lnTo>
                    <a:lnTo>
                      <a:pt x="1274" y="1940"/>
                    </a:lnTo>
                    <a:lnTo>
                      <a:pt x="1274" y="1944"/>
                    </a:lnTo>
                    <a:lnTo>
                      <a:pt x="1278" y="1946"/>
                    </a:lnTo>
                    <a:lnTo>
                      <a:pt x="1282" y="1948"/>
                    </a:lnTo>
                    <a:lnTo>
                      <a:pt x="1288" y="1948"/>
                    </a:lnTo>
                    <a:lnTo>
                      <a:pt x="1290" y="1944"/>
                    </a:lnTo>
                    <a:lnTo>
                      <a:pt x="1292" y="1942"/>
                    </a:lnTo>
                    <a:lnTo>
                      <a:pt x="1296" y="1936"/>
                    </a:lnTo>
                    <a:lnTo>
                      <a:pt x="1296" y="1942"/>
                    </a:lnTo>
                    <a:lnTo>
                      <a:pt x="1298" y="1948"/>
                    </a:lnTo>
                    <a:lnTo>
                      <a:pt x="1300" y="1952"/>
                    </a:lnTo>
                    <a:lnTo>
                      <a:pt x="1306" y="1956"/>
                    </a:lnTo>
                    <a:lnTo>
                      <a:pt x="1316" y="1964"/>
                    </a:lnTo>
                    <a:lnTo>
                      <a:pt x="1324" y="1970"/>
                    </a:lnTo>
                    <a:lnTo>
                      <a:pt x="1334" y="1982"/>
                    </a:lnTo>
                    <a:lnTo>
                      <a:pt x="1338" y="1988"/>
                    </a:lnTo>
                    <a:lnTo>
                      <a:pt x="1340" y="1988"/>
                    </a:lnTo>
                    <a:lnTo>
                      <a:pt x="1340" y="1980"/>
                    </a:lnTo>
                    <a:lnTo>
                      <a:pt x="1340" y="1974"/>
                    </a:lnTo>
                    <a:lnTo>
                      <a:pt x="1340" y="1968"/>
                    </a:lnTo>
                    <a:lnTo>
                      <a:pt x="1342" y="1962"/>
                    </a:lnTo>
                    <a:lnTo>
                      <a:pt x="1346" y="1960"/>
                    </a:lnTo>
                    <a:lnTo>
                      <a:pt x="1354" y="1956"/>
                    </a:lnTo>
                    <a:lnTo>
                      <a:pt x="1362" y="1950"/>
                    </a:lnTo>
                    <a:lnTo>
                      <a:pt x="1386" y="1930"/>
                    </a:lnTo>
                    <a:lnTo>
                      <a:pt x="1398" y="1920"/>
                    </a:lnTo>
                    <a:lnTo>
                      <a:pt x="1412" y="1912"/>
                    </a:lnTo>
                    <a:lnTo>
                      <a:pt x="1428" y="1908"/>
                    </a:lnTo>
                    <a:lnTo>
                      <a:pt x="1434" y="1908"/>
                    </a:lnTo>
                    <a:lnTo>
                      <a:pt x="1442" y="1908"/>
                    </a:lnTo>
                    <a:lnTo>
                      <a:pt x="1456" y="1910"/>
                    </a:lnTo>
                    <a:lnTo>
                      <a:pt x="1466" y="1906"/>
                    </a:lnTo>
                    <a:lnTo>
                      <a:pt x="1474" y="1902"/>
                    </a:lnTo>
                    <a:lnTo>
                      <a:pt x="1478" y="1896"/>
                    </a:lnTo>
                    <a:lnTo>
                      <a:pt x="1482" y="1890"/>
                    </a:lnTo>
                    <a:lnTo>
                      <a:pt x="1482" y="1884"/>
                    </a:lnTo>
                    <a:lnTo>
                      <a:pt x="1482" y="1878"/>
                    </a:lnTo>
                    <a:lnTo>
                      <a:pt x="1478" y="1874"/>
                    </a:lnTo>
                    <a:lnTo>
                      <a:pt x="1476" y="1870"/>
                    </a:lnTo>
                    <a:lnTo>
                      <a:pt x="1476" y="1866"/>
                    </a:lnTo>
                    <a:lnTo>
                      <a:pt x="1480" y="1856"/>
                    </a:lnTo>
                    <a:lnTo>
                      <a:pt x="1486" y="1842"/>
                    </a:lnTo>
                    <a:lnTo>
                      <a:pt x="1488" y="1836"/>
                    </a:lnTo>
                    <a:lnTo>
                      <a:pt x="1488" y="1828"/>
                    </a:lnTo>
                    <a:lnTo>
                      <a:pt x="1490" y="1812"/>
                    </a:lnTo>
                    <a:lnTo>
                      <a:pt x="1494" y="1794"/>
                    </a:lnTo>
                    <a:lnTo>
                      <a:pt x="1502" y="1776"/>
                    </a:lnTo>
                    <a:lnTo>
                      <a:pt x="1506" y="1770"/>
                    </a:lnTo>
                    <a:lnTo>
                      <a:pt x="1510" y="1766"/>
                    </a:lnTo>
                    <a:lnTo>
                      <a:pt x="1514" y="1760"/>
                    </a:lnTo>
                    <a:lnTo>
                      <a:pt x="1518" y="1750"/>
                    </a:lnTo>
                    <a:lnTo>
                      <a:pt x="1526" y="1718"/>
                    </a:lnTo>
                    <a:lnTo>
                      <a:pt x="1530" y="1700"/>
                    </a:lnTo>
                    <a:lnTo>
                      <a:pt x="1538" y="1680"/>
                    </a:lnTo>
                    <a:lnTo>
                      <a:pt x="1548" y="1662"/>
                    </a:lnTo>
                    <a:lnTo>
                      <a:pt x="1554" y="1654"/>
                    </a:lnTo>
                    <a:lnTo>
                      <a:pt x="1562" y="1646"/>
                    </a:lnTo>
                    <a:lnTo>
                      <a:pt x="1574" y="1634"/>
                    </a:lnTo>
                    <a:lnTo>
                      <a:pt x="1582" y="1626"/>
                    </a:lnTo>
                    <a:lnTo>
                      <a:pt x="1586" y="1618"/>
                    </a:lnTo>
                    <a:lnTo>
                      <a:pt x="1588" y="1612"/>
                    </a:lnTo>
                    <a:lnTo>
                      <a:pt x="1588" y="1604"/>
                    </a:lnTo>
                    <a:lnTo>
                      <a:pt x="1590" y="1598"/>
                    </a:lnTo>
                    <a:lnTo>
                      <a:pt x="1594" y="1590"/>
                    </a:lnTo>
                    <a:lnTo>
                      <a:pt x="1598" y="1576"/>
                    </a:lnTo>
                    <a:lnTo>
                      <a:pt x="1602" y="1566"/>
                    </a:lnTo>
                    <a:lnTo>
                      <a:pt x="1602" y="1556"/>
                    </a:lnTo>
                    <a:lnTo>
                      <a:pt x="1602" y="1546"/>
                    </a:lnTo>
                    <a:lnTo>
                      <a:pt x="1602" y="1532"/>
                    </a:lnTo>
                    <a:lnTo>
                      <a:pt x="1604" y="1524"/>
                    </a:lnTo>
                    <a:lnTo>
                      <a:pt x="1606" y="1516"/>
                    </a:lnTo>
                    <a:lnTo>
                      <a:pt x="1612" y="1504"/>
                    </a:lnTo>
                    <a:lnTo>
                      <a:pt x="1614" y="1494"/>
                    </a:lnTo>
                    <a:lnTo>
                      <a:pt x="1616" y="1476"/>
                    </a:lnTo>
                    <a:lnTo>
                      <a:pt x="1618" y="1458"/>
                    </a:lnTo>
                    <a:lnTo>
                      <a:pt x="1620" y="1448"/>
                    </a:lnTo>
                    <a:lnTo>
                      <a:pt x="1626" y="1438"/>
                    </a:lnTo>
                    <a:lnTo>
                      <a:pt x="1628" y="1432"/>
                    </a:lnTo>
                    <a:lnTo>
                      <a:pt x="1630" y="1426"/>
                    </a:lnTo>
                    <a:lnTo>
                      <a:pt x="1628" y="1412"/>
                    </a:lnTo>
                    <a:lnTo>
                      <a:pt x="1626" y="1398"/>
                    </a:lnTo>
                    <a:lnTo>
                      <a:pt x="1622" y="1384"/>
                    </a:lnTo>
                    <a:lnTo>
                      <a:pt x="1612" y="1358"/>
                    </a:lnTo>
                    <a:lnTo>
                      <a:pt x="1610" y="1350"/>
                    </a:lnTo>
                    <a:lnTo>
                      <a:pt x="1610" y="1344"/>
                    </a:lnTo>
                    <a:close/>
                    <a:moveTo>
                      <a:pt x="1412" y="2026"/>
                    </a:moveTo>
                    <a:lnTo>
                      <a:pt x="1412" y="2026"/>
                    </a:lnTo>
                    <a:lnTo>
                      <a:pt x="1408" y="2024"/>
                    </a:lnTo>
                    <a:lnTo>
                      <a:pt x="1406" y="2020"/>
                    </a:lnTo>
                    <a:lnTo>
                      <a:pt x="1404" y="2016"/>
                    </a:lnTo>
                    <a:lnTo>
                      <a:pt x="1402" y="2014"/>
                    </a:lnTo>
                    <a:lnTo>
                      <a:pt x="1400" y="2014"/>
                    </a:lnTo>
                    <a:lnTo>
                      <a:pt x="1396" y="2018"/>
                    </a:lnTo>
                    <a:lnTo>
                      <a:pt x="1392" y="2022"/>
                    </a:lnTo>
                    <a:lnTo>
                      <a:pt x="1392" y="2024"/>
                    </a:lnTo>
                    <a:lnTo>
                      <a:pt x="1394" y="2024"/>
                    </a:lnTo>
                    <a:lnTo>
                      <a:pt x="1396" y="2026"/>
                    </a:lnTo>
                    <a:lnTo>
                      <a:pt x="1398" y="2028"/>
                    </a:lnTo>
                    <a:lnTo>
                      <a:pt x="1400" y="2038"/>
                    </a:lnTo>
                    <a:lnTo>
                      <a:pt x="1402" y="2040"/>
                    </a:lnTo>
                    <a:lnTo>
                      <a:pt x="1404" y="2042"/>
                    </a:lnTo>
                    <a:lnTo>
                      <a:pt x="1410" y="2044"/>
                    </a:lnTo>
                    <a:lnTo>
                      <a:pt x="1414" y="2042"/>
                    </a:lnTo>
                    <a:lnTo>
                      <a:pt x="1414" y="2040"/>
                    </a:lnTo>
                    <a:lnTo>
                      <a:pt x="1414" y="2036"/>
                    </a:lnTo>
                    <a:lnTo>
                      <a:pt x="1412" y="2034"/>
                    </a:lnTo>
                    <a:lnTo>
                      <a:pt x="1412" y="2032"/>
                    </a:lnTo>
                    <a:lnTo>
                      <a:pt x="1414" y="2030"/>
                    </a:lnTo>
                    <a:lnTo>
                      <a:pt x="1416" y="2028"/>
                    </a:lnTo>
                    <a:lnTo>
                      <a:pt x="1412" y="2026"/>
                    </a:lnTo>
                    <a:close/>
                    <a:moveTo>
                      <a:pt x="1708" y="300"/>
                    </a:moveTo>
                    <a:lnTo>
                      <a:pt x="1708" y="300"/>
                    </a:lnTo>
                    <a:lnTo>
                      <a:pt x="1704" y="298"/>
                    </a:lnTo>
                    <a:lnTo>
                      <a:pt x="1700" y="294"/>
                    </a:lnTo>
                    <a:lnTo>
                      <a:pt x="1694" y="284"/>
                    </a:lnTo>
                    <a:lnTo>
                      <a:pt x="1688" y="274"/>
                    </a:lnTo>
                    <a:lnTo>
                      <a:pt x="1686" y="272"/>
                    </a:lnTo>
                    <a:lnTo>
                      <a:pt x="1682" y="268"/>
                    </a:lnTo>
                    <a:lnTo>
                      <a:pt x="1678" y="266"/>
                    </a:lnTo>
                    <a:lnTo>
                      <a:pt x="1676" y="262"/>
                    </a:lnTo>
                    <a:lnTo>
                      <a:pt x="1672" y="252"/>
                    </a:lnTo>
                    <a:lnTo>
                      <a:pt x="1668" y="244"/>
                    </a:lnTo>
                    <a:lnTo>
                      <a:pt x="1668" y="242"/>
                    </a:lnTo>
                    <a:lnTo>
                      <a:pt x="1664" y="244"/>
                    </a:lnTo>
                    <a:lnTo>
                      <a:pt x="1662" y="248"/>
                    </a:lnTo>
                    <a:lnTo>
                      <a:pt x="1662" y="250"/>
                    </a:lnTo>
                    <a:lnTo>
                      <a:pt x="1666" y="256"/>
                    </a:lnTo>
                    <a:lnTo>
                      <a:pt x="1670" y="264"/>
                    </a:lnTo>
                    <a:lnTo>
                      <a:pt x="1672" y="268"/>
                    </a:lnTo>
                    <a:lnTo>
                      <a:pt x="1672" y="276"/>
                    </a:lnTo>
                    <a:lnTo>
                      <a:pt x="1672" y="282"/>
                    </a:lnTo>
                    <a:lnTo>
                      <a:pt x="1672" y="288"/>
                    </a:lnTo>
                    <a:lnTo>
                      <a:pt x="1680" y="298"/>
                    </a:lnTo>
                    <a:lnTo>
                      <a:pt x="1688" y="306"/>
                    </a:lnTo>
                    <a:lnTo>
                      <a:pt x="1690" y="310"/>
                    </a:lnTo>
                    <a:lnTo>
                      <a:pt x="1692" y="316"/>
                    </a:lnTo>
                    <a:lnTo>
                      <a:pt x="1694" y="324"/>
                    </a:lnTo>
                    <a:lnTo>
                      <a:pt x="1700" y="330"/>
                    </a:lnTo>
                    <a:lnTo>
                      <a:pt x="1708" y="332"/>
                    </a:lnTo>
                    <a:lnTo>
                      <a:pt x="1716" y="330"/>
                    </a:lnTo>
                    <a:lnTo>
                      <a:pt x="1720" y="328"/>
                    </a:lnTo>
                    <a:lnTo>
                      <a:pt x="1722" y="326"/>
                    </a:lnTo>
                    <a:lnTo>
                      <a:pt x="1722" y="322"/>
                    </a:lnTo>
                    <a:lnTo>
                      <a:pt x="1720" y="316"/>
                    </a:lnTo>
                    <a:lnTo>
                      <a:pt x="1716" y="306"/>
                    </a:lnTo>
                    <a:lnTo>
                      <a:pt x="1712" y="304"/>
                    </a:lnTo>
                    <a:lnTo>
                      <a:pt x="1708" y="300"/>
                    </a:lnTo>
                    <a:close/>
                    <a:moveTo>
                      <a:pt x="1712" y="342"/>
                    </a:moveTo>
                    <a:lnTo>
                      <a:pt x="1712" y="342"/>
                    </a:lnTo>
                    <a:lnTo>
                      <a:pt x="1712" y="346"/>
                    </a:lnTo>
                    <a:lnTo>
                      <a:pt x="1716" y="346"/>
                    </a:lnTo>
                    <a:lnTo>
                      <a:pt x="1718" y="346"/>
                    </a:lnTo>
                    <a:lnTo>
                      <a:pt x="1720" y="344"/>
                    </a:lnTo>
                    <a:lnTo>
                      <a:pt x="1718" y="340"/>
                    </a:lnTo>
                    <a:lnTo>
                      <a:pt x="1716" y="338"/>
                    </a:lnTo>
                    <a:lnTo>
                      <a:pt x="1712" y="340"/>
                    </a:lnTo>
                    <a:lnTo>
                      <a:pt x="1712" y="342"/>
                    </a:lnTo>
                    <a:close/>
                    <a:moveTo>
                      <a:pt x="1238" y="2006"/>
                    </a:moveTo>
                    <a:lnTo>
                      <a:pt x="1238" y="2006"/>
                    </a:lnTo>
                    <a:lnTo>
                      <a:pt x="1236" y="2012"/>
                    </a:lnTo>
                    <a:lnTo>
                      <a:pt x="1234" y="2024"/>
                    </a:lnTo>
                    <a:lnTo>
                      <a:pt x="1236" y="2032"/>
                    </a:lnTo>
                    <a:lnTo>
                      <a:pt x="1240" y="2034"/>
                    </a:lnTo>
                    <a:lnTo>
                      <a:pt x="1242" y="2032"/>
                    </a:lnTo>
                    <a:lnTo>
                      <a:pt x="1244" y="2028"/>
                    </a:lnTo>
                    <a:lnTo>
                      <a:pt x="1246" y="2024"/>
                    </a:lnTo>
                    <a:lnTo>
                      <a:pt x="1246" y="2014"/>
                    </a:lnTo>
                    <a:lnTo>
                      <a:pt x="1242" y="2006"/>
                    </a:lnTo>
                    <a:lnTo>
                      <a:pt x="1240" y="2004"/>
                    </a:lnTo>
                    <a:lnTo>
                      <a:pt x="1238" y="2006"/>
                    </a:lnTo>
                    <a:close/>
                    <a:moveTo>
                      <a:pt x="1414" y="2116"/>
                    </a:moveTo>
                    <a:lnTo>
                      <a:pt x="1414" y="2116"/>
                    </a:lnTo>
                    <a:lnTo>
                      <a:pt x="1414" y="2106"/>
                    </a:lnTo>
                    <a:lnTo>
                      <a:pt x="1414" y="2096"/>
                    </a:lnTo>
                    <a:lnTo>
                      <a:pt x="1414" y="2088"/>
                    </a:lnTo>
                    <a:lnTo>
                      <a:pt x="1412" y="2082"/>
                    </a:lnTo>
                    <a:lnTo>
                      <a:pt x="1408" y="2076"/>
                    </a:lnTo>
                    <a:lnTo>
                      <a:pt x="1406" y="2072"/>
                    </a:lnTo>
                    <a:lnTo>
                      <a:pt x="1402" y="2072"/>
                    </a:lnTo>
                    <a:lnTo>
                      <a:pt x="1400" y="2074"/>
                    </a:lnTo>
                    <a:lnTo>
                      <a:pt x="1398" y="2078"/>
                    </a:lnTo>
                    <a:lnTo>
                      <a:pt x="1396" y="2078"/>
                    </a:lnTo>
                    <a:lnTo>
                      <a:pt x="1392" y="2076"/>
                    </a:lnTo>
                    <a:lnTo>
                      <a:pt x="1388" y="2076"/>
                    </a:lnTo>
                    <a:lnTo>
                      <a:pt x="1386" y="2078"/>
                    </a:lnTo>
                    <a:lnTo>
                      <a:pt x="1382" y="2080"/>
                    </a:lnTo>
                    <a:lnTo>
                      <a:pt x="1380" y="2082"/>
                    </a:lnTo>
                    <a:lnTo>
                      <a:pt x="1378" y="2082"/>
                    </a:lnTo>
                    <a:lnTo>
                      <a:pt x="1370" y="2082"/>
                    </a:lnTo>
                    <a:lnTo>
                      <a:pt x="1352" y="2088"/>
                    </a:lnTo>
                    <a:lnTo>
                      <a:pt x="1340" y="2092"/>
                    </a:lnTo>
                    <a:lnTo>
                      <a:pt x="1332" y="2094"/>
                    </a:lnTo>
                    <a:lnTo>
                      <a:pt x="1324" y="2092"/>
                    </a:lnTo>
                    <a:lnTo>
                      <a:pt x="1320" y="2088"/>
                    </a:lnTo>
                    <a:lnTo>
                      <a:pt x="1310" y="2080"/>
                    </a:lnTo>
                    <a:lnTo>
                      <a:pt x="1304" y="2076"/>
                    </a:lnTo>
                    <a:lnTo>
                      <a:pt x="1296" y="2076"/>
                    </a:lnTo>
                    <a:lnTo>
                      <a:pt x="1288" y="2074"/>
                    </a:lnTo>
                    <a:lnTo>
                      <a:pt x="1282" y="2072"/>
                    </a:lnTo>
                    <a:lnTo>
                      <a:pt x="1274" y="2066"/>
                    </a:lnTo>
                    <a:lnTo>
                      <a:pt x="1272" y="2064"/>
                    </a:lnTo>
                    <a:lnTo>
                      <a:pt x="1270" y="2064"/>
                    </a:lnTo>
                    <a:lnTo>
                      <a:pt x="1266" y="2078"/>
                    </a:lnTo>
                    <a:lnTo>
                      <a:pt x="1264" y="2086"/>
                    </a:lnTo>
                    <a:lnTo>
                      <a:pt x="1266" y="2094"/>
                    </a:lnTo>
                    <a:lnTo>
                      <a:pt x="1276" y="2118"/>
                    </a:lnTo>
                    <a:lnTo>
                      <a:pt x="1280" y="2130"/>
                    </a:lnTo>
                    <a:lnTo>
                      <a:pt x="1284" y="2134"/>
                    </a:lnTo>
                    <a:lnTo>
                      <a:pt x="1288" y="2136"/>
                    </a:lnTo>
                    <a:lnTo>
                      <a:pt x="1288" y="2144"/>
                    </a:lnTo>
                    <a:lnTo>
                      <a:pt x="1288" y="2158"/>
                    </a:lnTo>
                    <a:lnTo>
                      <a:pt x="1292" y="2174"/>
                    </a:lnTo>
                    <a:lnTo>
                      <a:pt x="1296" y="2186"/>
                    </a:lnTo>
                    <a:lnTo>
                      <a:pt x="1300" y="2192"/>
                    </a:lnTo>
                    <a:lnTo>
                      <a:pt x="1304" y="2198"/>
                    </a:lnTo>
                    <a:lnTo>
                      <a:pt x="1310" y="2202"/>
                    </a:lnTo>
                    <a:lnTo>
                      <a:pt x="1312" y="2206"/>
                    </a:lnTo>
                    <a:lnTo>
                      <a:pt x="1318" y="2216"/>
                    </a:lnTo>
                    <a:lnTo>
                      <a:pt x="1322" y="2224"/>
                    </a:lnTo>
                    <a:lnTo>
                      <a:pt x="1324" y="2226"/>
                    </a:lnTo>
                    <a:lnTo>
                      <a:pt x="1328" y="2226"/>
                    </a:lnTo>
                    <a:lnTo>
                      <a:pt x="1332" y="2226"/>
                    </a:lnTo>
                    <a:lnTo>
                      <a:pt x="1338" y="2226"/>
                    </a:lnTo>
                    <a:lnTo>
                      <a:pt x="1352" y="2230"/>
                    </a:lnTo>
                    <a:lnTo>
                      <a:pt x="1356" y="2232"/>
                    </a:lnTo>
                    <a:lnTo>
                      <a:pt x="1358" y="2230"/>
                    </a:lnTo>
                    <a:lnTo>
                      <a:pt x="1360" y="2226"/>
                    </a:lnTo>
                    <a:lnTo>
                      <a:pt x="1362" y="2220"/>
                    </a:lnTo>
                    <a:lnTo>
                      <a:pt x="1366" y="2214"/>
                    </a:lnTo>
                    <a:lnTo>
                      <a:pt x="1370" y="2212"/>
                    </a:lnTo>
                    <a:lnTo>
                      <a:pt x="1372" y="2208"/>
                    </a:lnTo>
                    <a:lnTo>
                      <a:pt x="1374" y="2200"/>
                    </a:lnTo>
                    <a:lnTo>
                      <a:pt x="1376" y="2194"/>
                    </a:lnTo>
                    <a:lnTo>
                      <a:pt x="1378" y="2194"/>
                    </a:lnTo>
                    <a:lnTo>
                      <a:pt x="1378" y="2196"/>
                    </a:lnTo>
                    <a:lnTo>
                      <a:pt x="1380" y="2198"/>
                    </a:lnTo>
                    <a:lnTo>
                      <a:pt x="1382" y="2198"/>
                    </a:lnTo>
                    <a:lnTo>
                      <a:pt x="1382" y="2194"/>
                    </a:lnTo>
                    <a:lnTo>
                      <a:pt x="1384" y="2190"/>
                    </a:lnTo>
                    <a:lnTo>
                      <a:pt x="1386" y="2188"/>
                    </a:lnTo>
                    <a:lnTo>
                      <a:pt x="1388" y="2188"/>
                    </a:lnTo>
                    <a:lnTo>
                      <a:pt x="1392" y="2192"/>
                    </a:lnTo>
                    <a:lnTo>
                      <a:pt x="1394" y="2194"/>
                    </a:lnTo>
                    <a:lnTo>
                      <a:pt x="1394" y="2196"/>
                    </a:lnTo>
                    <a:lnTo>
                      <a:pt x="1392" y="2196"/>
                    </a:lnTo>
                    <a:lnTo>
                      <a:pt x="1388" y="2198"/>
                    </a:lnTo>
                    <a:lnTo>
                      <a:pt x="1388" y="2202"/>
                    </a:lnTo>
                    <a:lnTo>
                      <a:pt x="1390" y="2206"/>
                    </a:lnTo>
                    <a:lnTo>
                      <a:pt x="1398" y="2210"/>
                    </a:lnTo>
                    <a:lnTo>
                      <a:pt x="1402" y="2208"/>
                    </a:lnTo>
                    <a:lnTo>
                      <a:pt x="1404" y="2206"/>
                    </a:lnTo>
                    <a:lnTo>
                      <a:pt x="1402" y="2194"/>
                    </a:lnTo>
                    <a:lnTo>
                      <a:pt x="1400" y="2180"/>
                    </a:lnTo>
                    <a:lnTo>
                      <a:pt x="1400" y="2174"/>
                    </a:lnTo>
                    <a:lnTo>
                      <a:pt x="1402" y="2170"/>
                    </a:lnTo>
                    <a:lnTo>
                      <a:pt x="1404" y="2168"/>
                    </a:lnTo>
                    <a:lnTo>
                      <a:pt x="1404" y="2166"/>
                    </a:lnTo>
                    <a:lnTo>
                      <a:pt x="1402" y="2160"/>
                    </a:lnTo>
                    <a:lnTo>
                      <a:pt x="1402" y="2152"/>
                    </a:lnTo>
                    <a:lnTo>
                      <a:pt x="1402" y="2150"/>
                    </a:lnTo>
                    <a:lnTo>
                      <a:pt x="1404" y="2146"/>
                    </a:lnTo>
                    <a:lnTo>
                      <a:pt x="1408" y="2144"/>
                    </a:lnTo>
                    <a:lnTo>
                      <a:pt x="1410" y="2144"/>
                    </a:lnTo>
                    <a:lnTo>
                      <a:pt x="1410" y="2150"/>
                    </a:lnTo>
                    <a:lnTo>
                      <a:pt x="1412" y="2154"/>
                    </a:lnTo>
                    <a:lnTo>
                      <a:pt x="1414" y="2152"/>
                    </a:lnTo>
                    <a:lnTo>
                      <a:pt x="1416" y="2148"/>
                    </a:lnTo>
                    <a:lnTo>
                      <a:pt x="1416" y="2146"/>
                    </a:lnTo>
                    <a:lnTo>
                      <a:pt x="1414" y="2140"/>
                    </a:lnTo>
                    <a:lnTo>
                      <a:pt x="1412" y="2132"/>
                    </a:lnTo>
                    <a:lnTo>
                      <a:pt x="1412" y="2124"/>
                    </a:lnTo>
                    <a:lnTo>
                      <a:pt x="1414" y="2116"/>
                    </a:lnTo>
                    <a:close/>
                    <a:moveTo>
                      <a:pt x="984" y="1792"/>
                    </a:moveTo>
                    <a:lnTo>
                      <a:pt x="984" y="1792"/>
                    </a:lnTo>
                    <a:lnTo>
                      <a:pt x="980" y="1788"/>
                    </a:lnTo>
                    <a:lnTo>
                      <a:pt x="974" y="1788"/>
                    </a:lnTo>
                    <a:lnTo>
                      <a:pt x="966" y="1788"/>
                    </a:lnTo>
                    <a:lnTo>
                      <a:pt x="958" y="1792"/>
                    </a:lnTo>
                    <a:lnTo>
                      <a:pt x="950" y="1794"/>
                    </a:lnTo>
                    <a:lnTo>
                      <a:pt x="944" y="1798"/>
                    </a:lnTo>
                    <a:lnTo>
                      <a:pt x="942" y="1804"/>
                    </a:lnTo>
                    <a:lnTo>
                      <a:pt x="940" y="1808"/>
                    </a:lnTo>
                    <a:lnTo>
                      <a:pt x="942" y="1810"/>
                    </a:lnTo>
                    <a:lnTo>
                      <a:pt x="948" y="1812"/>
                    </a:lnTo>
                    <a:lnTo>
                      <a:pt x="960" y="1814"/>
                    </a:lnTo>
                    <a:lnTo>
                      <a:pt x="974" y="1812"/>
                    </a:lnTo>
                    <a:lnTo>
                      <a:pt x="982" y="1810"/>
                    </a:lnTo>
                    <a:lnTo>
                      <a:pt x="990" y="1808"/>
                    </a:lnTo>
                    <a:lnTo>
                      <a:pt x="998" y="1808"/>
                    </a:lnTo>
                    <a:lnTo>
                      <a:pt x="1004" y="1806"/>
                    </a:lnTo>
                    <a:lnTo>
                      <a:pt x="1004" y="1804"/>
                    </a:lnTo>
                    <a:lnTo>
                      <a:pt x="1002" y="1800"/>
                    </a:lnTo>
                    <a:lnTo>
                      <a:pt x="1000" y="1798"/>
                    </a:lnTo>
                    <a:lnTo>
                      <a:pt x="994" y="1798"/>
                    </a:lnTo>
                    <a:lnTo>
                      <a:pt x="990" y="1796"/>
                    </a:lnTo>
                    <a:lnTo>
                      <a:pt x="984" y="1792"/>
                    </a:lnTo>
                    <a:close/>
                    <a:moveTo>
                      <a:pt x="2204" y="1064"/>
                    </a:moveTo>
                    <a:lnTo>
                      <a:pt x="2204" y="1064"/>
                    </a:lnTo>
                    <a:lnTo>
                      <a:pt x="2206" y="1066"/>
                    </a:lnTo>
                    <a:lnTo>
                      <a:pt x="2208" y="1066"/>
                    </a:lnTo>
                    <a:lnTo>
                      <a:pt x="2212" y="1066"/>
                    </a:lnTo>
                    <a:lnTo>
                      <a:pt x="2214" y="1060"/>
                    </a:lnTo>
                    <a:lnTo>
                      <a:pt x="2214" y="1058"/>
                    </a:lnTo>
                    <a:lnTo>
                      <a:pt x="2212" y="1054"/>
                    </a:lnTo>
                    <a:lnTo>
                      <a:pt x="2210" y="1050"/>
                    </a:lnTo>
                    <a:lnTo>
                      <a:pt x="2208" y="1048"/>
                    </a:lnTo>
                    <a:lnTo>
                      <a:pt x="2206" y="1048"/>
                    </a:lnTo>
                    <a:lnTo>
                      <a:pt x="2204" y="1050"/>
                    </a:lnTo>
                    <a:lnTo>
                      <a:pt x="2202" y="1054"/>
                    </a:lnTo>
                    <a:lnTo>
                      <a:pt x="2204" y="1064"/>
                    </a:lnTo>
                    <a:close/>
                    <a:moveTo>
                      <a:pt x="2218" y="862"/>
                    </a:moveTo>
                    <a:lnTo>
                      <a:pt x="2218" y="862"/>
                    </a:lnTo>
                    <a:lnTo>
                      <a:pt x="2216" y="866"/>
                    </a:lnTo>
                    <a:lnTo>
                      <a:pt x="2218" y="870"/>
                    </a:lnTo>
                    <a:lnTo>
                      <a:pt x="2222" y="872"/>
                    </a:lnTo>
                    <a:lnTo>
                      <a:pt x="2228" y="874"/>
                    </a:lnTo>
                    <a:lnTo>
                      <a:pt x="2230" y="872"/>
                    </a:lnTo>
                    <a:lnTo>
                      <a:pt x="2230" y="870"/>
                    </a:lnTo>
                    <a:lnTo>
                      <a:pt x="2228" y="864"/>
                    </a:lnTo>
                    <a:lnTo>
                      <a:pt x="2222" y="860"/>
                    </a:lnTo>
                    <a:lnTo>
                      <a:pt x="2220" y="860"/>
                    </a:lnTo>
                    <a:lnTo>
                      <a:pt x="2218" y="862"/>
                    </a:lnTo>
                    <a:close/>
                    <a:moveTo>
                      <a:pt x="2220" y="824"/>
                    </a:moveTo>
                    <a:lnTo>
                      <a:pt x="2220" y="824"/>
                    </a:lnTo>
                    <a:lnTo>
                      <a:pt x="2222" y="824"/>
                    </a:lnTo>
                    <a:lnTo>
                      <a:pt x="2222" y="822"/>
                    </a:lnTo>
                    <a:lnTo>
                      <a:pt x="2216" y="814"/>
                    </a:lnTo>
                    <a:lnTo>
                      <a:pt x="2216" y="812"/>
                    </a:lnTo>
                    <a:lnTo>
                      <a:pt x="2214" y="814"/>
                    </a:lnTo>
                    <a:lnTo>
                      <a:pt x="2212" y="816"/>
                    </a:lnTo>
                    <a:lnTo>
                      <a:pt x="2214" y="822"/>
                    </a:lnTo>
                    <a:lnTo>
                      <a:pt x="2216" y="822"/>
                    </a:lnTo>
                    <a:lnTo>
                      <a:pt x="2220" y="824"/>
                    </a:lnTo>
                    <a:close/>
                    <a:moveTo>
                      <a:pt x="2124" y="1064"/>
                    </a:moveTo>
                    <a:lnTo>
                      <a:pt x="2124" y="1064"/>
                    </a:lnTo>
                    <a:lnTo>
                      <a:pt x="2118" y="1060"/>
                    </a:lnTo>
                    <a:lnTo>
                      <a:pt x="2116" y="1060"/>
                    </a:lnTo>
                    <a:lnTo>
                      <a:pt x="2114" y="1062"/>
                    </a:lnTo>
                    <a:lnTo>
                      <a:pt x="2096" y="1042"/>
                    </a:lnTo>
                    <a:lnTo>
                      <a:pt x="2094" y="1038"/>
                    </a:lnTo>
                    <a:lnTo>
                      <a:pt x="2090" y="1032"/>
                    </a:lnTo>
                    <a:lnTo>
                      <a:pt x="2076" y="1018"/>
                    </a:lnTo>
                    <a:lnTo>
                      <a:pt x="2060" y="1008"/>
                    </a:lnTo>
                    <a:lnTo>
                      <a:pt x="2050" y="1000"/>
                    </a:lnTo>
                    <a:lnTo>
                      <a:pt x="2050" y="1004"/>
                    </a:lnTo>
                    <a:lnTo>
                      <a:pt x="2044" y="998"/>
                    </a:lnTo>
                    <a:lnTo>
                      <a:pt x="2040" y="994"/>
                    </a:lnTo>
                    <a:lnTo>
                      <a:pt x="2036" y="992"/>
                    </a:lnTo>
                    <a:lnTo>
                      <a:pt x="2040" y="1000"/>
                    </a:lnTo>
                    <a:lnTo>
                      <a:pt x="2050" y="1020"/>
                    </a:lnTo>
                    <a:lnTo>
                      <a:pt x="2052" y="1024"/>
                    </a:lnTo>
                    <a:lnTo>
                      <a:pt x="2052" y="1026"/>
                    </a:lnTo>
                    <a:lnTo>
                      <a:pt x="2064" y="1036"/>
                    </a:lnTo>
                    <a:lnTo>
                      <a:pt x="2070" y="1042"/>
                    </a:lnTo>
                    <a:lnTo>
                      <a:pt x="2076" y="1056"/>
                    </a:lnTo>
                    <a:lnTo>
                      <a:pt x="2076" y="1054"/>
                    </a:lnTo>
                    <a:lnTo>
                      <a:pt x="2078" y="1058"/>
                    </a:lnTo>
                    <a:lnTo>
                      <a:pt x="2082" y="1058"/>
                    </a:lnTo>
                    <a:lnTo>
                      <a:pt x="2088" y="1064"/>
                    </a:lnTo>
                    <a:lnTo>
                      <a:pt x="2094" y="1070"/>
                    </a:lnTo>
                    <a:lnTo>
                      <a:pt x="2102" y="1074"/>
                    </a:lnTo>
                    <a:lnTo>
                      <a:pt x="2110" y="1080"/>
                    </a:lnTo>
                    <a:lnTo>
                      <a:pt x="2116" y="1086"/>
                    </a:lnTo>
                    <a:lnTo>
                      <a:pt x="2136" y="1098"/>
                    </a:lnTo>
                    <a:lnTo>
                      <a:pt x="2136" y="1102"/>
                    </a:lnTo>
                    <a:lnTo>
                      <a:pt x="2136" y="1104"/>
                    </a:lnTo>
                    <a:lnTo>
                      <a:pt x="2154" y="1100"/>
                    </a:lnTo>
                    <a:lnTo>
                      <a:pt x="2158" y="1098"/>
                    </a:lnTo>
                    <a:lnTo>
                      <a:pt x="2158" y="1096"/>
                    </a:lnTo>
                    <a:lnTo>
                      <a:pt x="2148" y="1086"/>
                    </a:lnTo>
                    <a:lnTo>
                      <a:pt x="2124" y="1064"/>
                    </a:lnTo>
                    <a:close/>
                    <a:moveTo>
                      <a:pt x="2172" y="1036"/>
                    </a:moveTo>
                    <a:lnTo>
                      <a:pt x="2172" y="1036"/>
                    </a:lnTo>
                    <a:lnTo>
                      <a:pt x="2178" y="1038"/>
                    </a:lnTo>
                    <a:lnTo>
                      <a:pt x="2182" y="1040"/>
                    </a:lnTo>
                    <a:lnTo>
                      <a:pt x="2184" y="1038"/>
                    </a:lnTo>
                    <a:lnTo>
                      <a:pt x="2186" y="1036"/>
                    </a:lnTo>
                    <a:lnTo>
                      <a:pt x="2186" y="1030"/>
                    </a:lnTo>
                    <a:lnTo>
                      <a:pt x="2182" y="1024"/>
                    </a:lnTo>
                    <a:lnTo>
                      <a:pt x="2176" y="1018"/>
                    </a:lnTo>
                    <a:lnTo>
                      <a:pt x="2172" y="1016"/>
                    </a:lnTo>
                    <a:lnTo>
                      <a:pt x="2168" y="1018"/>
                    </a:lnTo>
                    <a:lnTo>
                      <a:pt x="2168" y="1020"/>
                    </a:lnTo>
                    <a:lnTo>
                      <a:pt x="2170" y="1020"/>
                    </a:lnTo>
                    <a:lnTo>
                      <a:pt x="2172" y="1022"/>
                    </a:lnTo>
                    <a:lnTo>
                      <a:pt x="2172" y="1024"/>
                    </a:lnTo>
                    <a:lnTo>
                      <a:pt x="2170" y="1028"/>
                    </a:lnTo>
                    <a:lnTo>
                      <a:pt x="2168" y="1032"/>
                    </a:lnTo>
                    <a:lnTo>
                      <a:pt x="2170" y="1034"/>
                    </a:lnTo>
                    <a:lnTo>
                      <a:pt x="2172" y="1036"/>
                    </a:lnTo>
                    <a:close/>
                    <a:moveTo>
                      <a:pt x="2152" y="752"/>
                    </a:moveTo>
                    <a:lnTo>
                      <a:pt x="2152" y="752"/>
                    </a:lnTo>
                    <a:lnTo>
                      <a:pt x="2154" y="760"/>
                    </a:lnTo>
                    <a:lnTo>
                      <a:pt x="2156" y="764"/>
                    </a:lnTo>
                    <a:lnTo>
                      <a:pt x="2160" y="766"/>
                    </a:lnTo>
                    <a:lnTo>
                      <a:pt x="2168" y="764"/>
                    </a:lnTo>
                    <a:lnTo>
                      <a:pt x="2172" y="762"/>
                    </a:lnTo>
                    <a:lnTo>
                      <a:pt x="2174" y="760"/>
                    </a:lnTo>
                    <a:lnTo>
                      <a:pt x="2176" y="758"/>
                    </a:lnTo>
                    <a:lnTo>
                      <a:pt x="2176" y="754"/>
                    </a:lnTo>
                    <a:lnTo>
                      <a:pt x="2174" y="746"/>
                    </a:lnTo>
                    <a:lnTo>
                      <a:pt x="2170" y="736"/>
                    </a:lnTo>
                    <a:lnTo>
                      <a:pt x="2168" y="732"/>
                    </a:lnTo>
                    <a:lnTo>
                      <a:pt x="2166" y="732"/>
                    </a:lnTo>
                    <a:lnTo>
                      <a:pt x="2164" y="734"/>
                    </a:lnTo>
                    <a:lnTo>
                      <a:pt x="2162" y="736"/>
                    </a:lnTo>
                    <a:lnTo>
                      <a:pt x="2158" y="730"/>
                    </a:lnTo>
                    <a:lnTo>
                      <a:pt x="2156" y="724"/>
                    </a:lnTo>
                    <a:lnTo>
                      <a:pt x="2154" y="718"/>
                    </a:lnTo>
                    <a:lnTo>
                      <a:pt x="2152" y="716"/>
                    </a:lnTo>
                    <a:lnTo>
                      <a:pt x="2148" y="716"/>
                    </a:lnTo>
                    <a:lnTo>
                      <a:pt x="2146" y="718"/>
                    </a:lnTo>
                    <a:lnTo>
                      <a:pt x="2146" y="722"/>
                    </a:lnTo>
                    <a:lnTo>
                      <a:pt x="2148" y="726"/>
                    </a:lnTo>
                    <a:lnTo>
                      <a:pt x="2152" y="736"/>
                    </a:lnTo>
                    <a:lnTo>
                      <a:pt x="2152" y="742"/>
                    </a:lnTo>
                    <a:lnTo>
                      <a:pt x="2152" y="746"/>
                    </a:lnTo>
                    <a:lnTo>
                      <a:pt x="2152" y="752"/>
                    </a:lnTo>
                    <a:close/>
                    <a:moveTo>
                      <a:pt x="2196" y="758"/>
                    </a:moveTo>
                    <a:lnTo>
                      <a:pt x="2196" y="758"/>
                    </a:lnTo>
                    <a:lnTo>
                      <a:pt x="2202" y="754"/>
                    </a:lnTo>
                    <a:lnTo>
                      <a:pt x="2206" y="750"/>
                    </a:lnTo>
                    <a:lnTo>
                      <a:pt x="2208" y="748"/>
                    </a:lnTo>
                    <a:lnTo>
                      <a:pt x="2206" y="746"/>
                    </a:lnTo>
                    <a:lnTo>
                      <a:pt x="2202" y="746"/>
                    </a:lnTo>
                    <a:lnTo>
                      <a:pt x="2198" y="748"/>
                    </a:lnTo>
                    <a:lnTo>
                      <a:pt x="2194" y="752"/>
                    </a:lnTo>
                    <a:lnTo>
                      <a:pt x="2194" y="754"/>
                    </a:lnTo>
                    <a:lnTo>
                      <a:pt x="2196" y="758"/>
                    </a:lnTo>
                    <a:close/>
                    <a:moveTo>
                      <a:pt x="2206" y="798"/>
                    </a:moveTo>
                    <a:lnTo>
                      <a:pt x="2206" y="798"/>
                    </a:lnTo>
                    <a:lnTo>
                      <a:pt x="2210" y="800"/>
                    </a:lnTo>
                    <a:lnTo>
                      <a:pt x="2214" y="800"/>
                    </a:lnTo>
                    <a:lnTo>
                      <a:pt x="2216" y="798"/>
                    </a:lnTo>
                    <a:lnTo>
                      <a:pt x="2216" y="792"/>
                    </a:lnTo>
                    <a:lnTo>
                      <a:pt x="2216" y="790"/>
                    </a:lnTo>
                    <a:lnTo>
                      <a:pt x="2214" y="788"/>
                    </a:lnTo>
                    <a:lnTo>
                      <a:pt x="2208" y="790"/>
                    </a:lnTo>
                    <a:lnTo>
                      <a:pt x="2204" y="794"/>
                    </a:lnTo>
                    <a:lnTo>
                      <a:pt x="2204" y="796"/>
                    </a:lnTo>
                    <a:lnTo>
                      <a:pt x="2206" y="798"/>
                    </a:lnTo>
                    <a:close/>
                    <a:moveTo>
                      <a:pt x="1762" y="382"/>
                    </a:moveTo>
                    <a:lnTo>
                      <a:pt x="1762" y="382"/>
                    </a:lnTo>
                    <a:lnTo>
                      <a:pt x="1762" y="386"/>
                    </a:lnTo>
                    <a:lnTo>
                      <a:pt x="1764" y="392"/>
                    </a:lnTo>
                    <a:lnTo>
                      <a:pt x="1768" y="394"/>
                    </a:lnTo>
                    <a:lnTo>
                      <a:pt x="1770" y="394"/>
                    </a:lnTo>
                    <a:lnTo>
                      <a:pt x="1772" y="392"/>
                    </a:lnTo>
                    <a:lnTo>
                      <a:pt x="1774" y="390"/>
                    </a:lnTo>
                    <a:lnTo>
                      <a:pt x="1772" y="386"/>
                    </a:lnTo>
                    <a:lnTo>
                      <a:pt x="1770" y="382"/>
                    </a:lnTo>
                    <a:lnTo>
                      <a:pt x="1766" y="378"/>
                    </a:lnTo>
                    <a:lnTo>
                      <a:pt x="1764" y="380"/>
                    </a:lnTo>
                    <a:lnTo>
                      <a:pt x="1762" y="382"/>
                    </a:lnTo>
                    <a:close/>
                    <a:moveTo>
                      <a:pt x="1786" y="386"/>
                    </a:moveTo>
                    <a:lnTo>
                      <a:pt x="1786" y="386"/>
                    </a:lnTo>
                    <a:lnTo>
                      <a:pt x="1784" y="386"/>
                    </a:lnTo>
                    <a:lnTo>
                      <a:pt x="1780" y="388"/>
                    </a:lnTo>
                    <a:lnTo>
                      <a:pt x="1776" y="396"/>
                    </a:lnTo>
                    <a:lnTo>
                      <a:pt x="1776" y="402"/>
                    </a:lnTo>
                    <a:lnTo>
                      <a:pt x="1778" y="404"/>
                    </a:lnTo>
                    <a:lnTo>
                      <a:pt x="1780" y="404"/>
                    </a:lnTo>
                    <a:lnTo>
                      <a:pt x="1784" y="402"/>
                    </a:lnTo>
                    <a:lnTo>
                      <a:pt x="1788" y="404"/>
                    </a:lnTo>
                    <a:lnTo>
                      <a:pt x="1790" y="410"/>
                    </a:lnTo>
                    <a:lnTo>
                      <a:pt x="1794" y="414"/>
                    </a:lnTo>
                    <a:lnTo>
                      <a:pt x="1796" y="416"/>
                    </a:lnTo>
                    <a:lnTo>
                      <a:pt x="1800" y="412"/>
                    </a:lnTo>
                    <a:lnTo>
                      <a:pt x="1798" y="408"/>
                    </a:lnTo>
                    <a:lnTo>
                      <a:pt x="1794" y="402"/>
                    </a:lnTo>
                    <a:lnTo>
                      <a:pt x="1790" y="396"/>
                    </a:lnTo>
                    <a:lnTo>
                      <a:pt x="1790" y="392"/>
                    </a:lnTo>
                    <a:lnTo>
                      <a:pt x="1790" y="390"/>
                    </a:lnTo>
                    <a:lnTo>
                      <a:pt x="1786" y="386"/>
                    </a:lnTo>
                    <a:close/>
                    <a:moveTo>
                      <a:pt x="1754" y="340"/>
                    </a:moveTo>
                    <a:lnTo>
                      <a:pt x="1754" y="340"/>
                    </a:lnTo>
                    <a:lnTo>
                      <a:pt x="1758" y="346"/>
                    </a:lnTo>
                    <a:lnTo>
                      <a:pt x="1766" y="354"/>
                    </a:lnTo>
                    <a:lnTo>
                      <a:pt x="1776" y="360"/>
                    </a:lnTo>
                    <a:lnTo>
                      <a:pt x="1780" y="360"/>
                    </a:lnTo>
                    <a:lnTo>
                      <a:pt x="1784" y="360"/>
                    </a:lnTo>
                    <a:lnTo>
                      <a:pt x="1788" y="358"/>
                    </a:lnTo>
                    <a:lnTo>
                      <a:pt x="1784" y="356"/>
                    </a:lnTo>
                    <a:lnTo>
                      <a:pt x="1776" y="352"/>
                    </a:lnTo>
                    <a:lnTo>
                      <a:pt x="1774" y="348"/>
                    </a:lnTo>
                    <a:lnTo>
                      <a:pt x="1772" y="344"/>
                    </a:lnTo>
                    <a:lnTo>
                      <a:pt x="1768" y="336"/>
                    </a:lnTo>
                    <a:lnTo>
                      <a:pt x="1764" y="332"/>
                    </a:lnTo>
                    <a:lnTo>
                      <a:pt x="1746" y="320"/>
                    </a:lnTo>
                    <a:lnTo>
                      <a:pt x="1742" y="318"/>
                    </a:lnTo>
                    <a:lnTo>
                      <a:pt x="1740" y="320"/>
                    </a:lnTo>
                    <a:lnTo>
                      <a:pt x="1742" y="328"/>
                    </a:lnTo>
                    <a:lnTo>
                      <a:pt x="1744" y="332"/>
                    </a:lnTo>
                    <a:lnTo>
                      <a:pt x="1748" y="334"/>
                    </a:lnTo>
                    <a:lnTo>
                      <a:pt x="1752" y="336"/>
                    </a:lnTo>
                    <a:lnTo>
                      <a:pt x="1754" y="340"/>
                    </a:lnTo>
                    <a:close/>
                    <a:moveTo>
                      <a:pt x="1744" y="368"/>
                    </a:moveTo>
                    <a:lnTo>
                      <a:pt x="1744" y="368"/>
                    </a:lnTo>
                    <a:lnTo>
                      <a:pt x="1744" y="374"/>
                    </a:lnTo>
                    <a:lnTo>
                      <a:pt x="1748" y="378"/>
                    </a:lnTo>
                    <a:lnTo>
                      <a:pt x="1752" y="382"/>
                    </a:lnTo>
                    <a:lnTo>
                      <a:pt x="1754" y="380"/>
                    </a:lnTo>
                    <a:lnTo>
                      <a:pt x="1756" y="380"/>
                    </a:lnTo>
                    <a:lnTo>
                      <a:pt x="1758" y="376"/>
                    </a:lnTo>
                    <a:lnTo>
                      <a:pt x="1758" y="374"/>
                    </a:lnTo>
                    <a:lnTo>
                      <a:pt x="1752" y="368"/>
                    </a:lnTo>
                    <a:lnTo>
                      <a:pt x="1746" y="366"/>
                    </a:lnTo>
                    <a:lnTo>
                      <a:pt x="1744" y="366"/>
                    </a:lnTo>
                    <a:lnTo>
                      <a:pt x="1744" y="368"/>
                    </a:lnTo>
                    <a:close/>
                    <a:moveTo>
                      <a:pt x="1802" y="416"/>
                    </a:moveTo>
                    <a:lnTo>
                      <a:pt x="1802" y="416"/>
                    </a:lnTo>
                    <a:lnTo>
                      <a:pt x="1800" y="420"/>
                    </a:lnTo>
                    <a:lnTo>
                      <a:pt x="1800" y="424"/>
                    </a:lnTo>
                    <a:lnTo>
                      <a:pt x="1804" y="426"/>
                    </a:lnTo>
                    <a:lnTo>
                      <a:pt x="1810" y="424"/>
                    </a:lnTo>
                    <a:lnTo>
                      <a:pt x="1810" y="422"/>
                    </a:lnTo>
                    <a:lnTo>
                      <a:pt x="1812" y="420"/>
                    </a:lnTo>
                    <a:lnTo>
                      <a:pt x="1810" y="416"/>
                    </a:lnTo>
                    <a:lnTo>
                      <a:pt x="1806" y="414"/>
                    </a:lnTo>
                    <a:lnTo>
                      <a:pt x="1804" y="414"/>
                    </a:lnTo>
                    <a:lnTo>
                      <a:pt x="1802" y="416"/>
                    </a:lnTo>
                    <a:close/>
                    <a:moveTo>
                      <a:pt x="1858" y="386"/>
                    </a:moveTo>
                    <a:lnTo>
                      <a:pt x="1858" y="386"/>
                    </a:lnTo>
                    <a:lnTo>
                      <a:pt x="1848" y="382"/>
                    </a:lnTo>
                    <a:lnTo>
                      <a:pt x="1844" y="378"/>
                    </a:lnTo>
                    <a:lnTo>
                      <a:pt x="1840" y="374"/>
                    </a:lnTo>
                    <a:lnTo>
                      <a:pt x="1832" y="368"/>
                    </a:lnTo>
                    <a:lnTo>
                      <a:pt x="1828" y="366"/>
                    </a:lnTo>
                    <a:lnTo>
                      <a:pt x="1826" y="368"/>
                    </a:lnTo>
                    <a:lnTo>
                      <a:pt x="1828" y="378"/>
                    </a:lnTo>
                    <a:lnTo>
                      <a:pt x="1830" y="382"/>
                    </a:lnTo>
                    <a:lnTo>
                      <a:pt x="1834" y="386"/>
                    </a:lnTo>
                    <a:lnTo>
                      <a:pt x="1848" y="394"/>
                    </a:lnTo>
                    <a:lnTo>
                      <a:pt x="1864" y="404"/>
                    </a:lnTo>
                    <a:lnTo>
                      <a:pt x="1878" y="414"/>
                    </a:lnTo>
                    <a:lnTo>
                      <a:pt x="1880" y="416"/>
                    </a:lnTo>
                    <a:lnTo>
                      <a:pt x="1882" y="416"/>
                    </a:lnTo>
                    <a:lnTo>
                      <a:pt x="1878" y="408"/>
                    </a:lnTo>
                    <a:lnTo>
                      <a:pt x="1870" y="396"/>
                    </a:lnTo>
                    <a:lnTo>
                      <a:pt x="1864" y="390"/>
                    </a:lnTo>
                    <a:lnTo>
                      <a:pt x="1858" y="386"/>
                    </a:lnTo>
                    <a:close/>
                    <a:moveTo>
                      <a:pt x="1882" y="456"/>
                    </a:moveTo>
                    <a:lnTo>
                      <a:pt x="1882" y="456"/>
                    </a:lnTo>
                    <a:lnTo>
                      <a:pt x="1876" y="450"/>
                    </a:lnTo>
                    <a:lnTo>
                      <a:pt x="1872" y="450"/>
                    </a:lnTo>
                    <a:lnTo>
                      <a:pt x="1870" y="454"/>
                    </a:lnTo>
                    <a:lnTo>
                      <a:pt x="1870" y="462"/>
                    </a:lnTo>
                    <a:lnTo>
                      <a:pt x="1870" y="468"/>
                    </a:lnTo>
                    <a:lnTo>
                      <a:pt x="1876" y="474"/>
                    </a:lnTo>
                    <a:lnTo>
                      <a:pt x="1882" y="478"/>
                    </a:lnTo>
                    <a:lnTo>
                      <a:pt x="1892" y="478"/>
                    </a:lnTo>
                    <a:lnTo>
                      <a:pt x="1900" y="476"/>
                    </a:lnTo>
                    <a:lnTo>
                      <a:pt x="1900" y="478"/>
                    </a:lnTo>
                    <a:lnTo>
                      <a:pt x="1902" y="480"/>
                    </a:lnTo>
                    <a:lnTo>
                      <a:pt x="1912" y="482"/>
                    </a:lnTo>
                    <a:lnTo>
                      <a:pt x="1916" y="482"/>
                    </a:lnTo>
                    <a:lnTo>
                      <a:pt x="1920" y="482"/>
                    </a:lnTo>
                    <a:lnTo>
                      <a:pt x="1920" y="480"/>
                    </a:lnTo>
                    <a:lnTo>
                      <a:pt x="1918" y="476"/>
                    </a:lnTo>
                    <a:lnTo>
                      <a:pt x="1914" y="468"/>
                    </a:lnTo>
                    <a:lnTo>
                      <a:pt x="1906" y="460"/>
                    </a:lnTo>
                    <a:lnTo>
                      <a:pt x="1902" y="458"/>
                    </a:lnTo>
                    <a:lnTo>
                      <a:pt x="1900" y="456"/>
                    </a:lnTo>
                    <a:lnTo>
                      <a:pt x="1892" y="456"/>
                    </a:lnTo>
                    <a:lnTo>
                      <a:pt x="1886" y="458"/>
                    </a:lnTo>
                    <a:lnTo>
                      <a:pt x="1884" y="456"/>
                    </a:lnTo>
                    <a:lnTo>
                      <a:pt x="1882" y="456"/>
                    </a:lnTo>
                    <a:close/>
                    <a:moveTo>
                      <a:pt x="1884" y="560"/>
                    </a:moveTo>
                    <a:lnTo>
                      <a:pt x="1884" y="560"/>
                    </a:lnTo>
                    <a:lnTo>
                      <a:pt x="1886" y="564"/>
                    </a:lnTo>
                    <a:lnTo>
                      <a:pt x="1894" y="570"/>
                    </a:lnTo>
                    <a:lnTo>
                      <a:pt x="1902" y="576"/>
                    </a:lnTo>
                    <a:lnTo>
                      <a:pt x="1906" y="576"/>
                    </a:lnTo>
                    <a:lnTo>
                      <a:pt x="1910" y="576"/>
                    </a:lnTo>
                    <a:lnTo>
                      <a:pt x="1910" y="574"/>
                    </a:lnTo>
                    <a:lnTo>
                      <a:pt x="1908" y="570"/>
                    </a:lnTo>
                    <a:lnTo>
                      <a:pt x="1900" y="562"/>
                    </a:lnTo>
                    <a:lnTo>
                      <a:pt x="1890" y="558"/>
                    </a:lnTo>
                    <a:lnTo>
                      <a:pt x="1886" y="558"/>
                    </a:lnTo>
                    <a:lnTo>
                      <a:pt x="1884" y="560"/>
                    </a:lnTo>
                    <a:close/>
                    <a:moveTo>
                      <a:pt x="1966" y="508"/>
                    </a:moveTo>
                    <a:lnTo>
                      <a:pt x="1966" y="508"/>
                    </a:lnTo>
                    <a:lnTo>
                      <a:pt x="1958" y="506"/>
                    </a:lnTo>
                    <a:lnTo>
                      <a:pt x="1950" y="502"/>
                    </a:lnTo>
                    <a:lnTo>
                      <a:pt x="1942" y="498"/>
                    </a:lnTo>
                    <a:lnTo>
                      <a:pt x="1938" y="498"/>
                    </a:lnTo>
                    <a:lnTo>
                      <a:pt x="1936" y="500"/>
                    </a:lnTo>
                    <a:lnTo>
                      <a:pt x="1934" y="500"/>
                    </a:lnTo>
                    <a:lnTo>
                      <a:pt x="1934" y="502"/>
                    </a:lnTo>
                    <a:lnTo>
                      <a:pt x="1938" y="504"/>
                    </a:lnTo>
                    <a:lnTo>
                      <a:pt x="1942" y="506"/>
                    </a:lnTo>
                    <a:lnTo>
                      <a:pt x="1944" y="510"/>
                    </a:lnTo>
                    <a:lnTo>
                      <a:pt x="1944" y="512"/>
                    </a:lnTo>
                    <a:lnTo>
                      <a:pt x="1946" y="516"/>
                    </a:lnTo>
                    <a:lnTo>
                      <a:pt x="1948" y="518"/>
                    </a:lnTo>
                    <a:lnTo>
                      <a:pt x="1956" y="524"/>
                    </a:lnTo>
                    <a:lnTo>
                      <a:pt x="1966" y="528"/>
                    </a:lnTo>
                    <a:lnTo>
                      <a:pt x="1974" y="528"/>
                    </a:lnTo>
                    <a:lnTo>
                      <a:pt x="1976" y="528"/>
                    </a:lnTo>
                    <a:lnTo>
                      <a:pt x="1978" y="526"/>
                    </a:lnTo>
                    <a:lnTo>
                      <a:pt x="1976" y="518"/>
                    </a:lnTo>
                    <a:lnTo>
                      <a:pt x="1972" y="512"/>
                    </a:lnTo>
                    <a:lnTo>
                      <a:pt x="1968" y="510"/>
                    </a:lnTo>
                    <a:lnTo>
                      <a:pt x="1966" y="508"/>
                    </a:lnTo>
                    <a:close/>
                    <a:moveTo>
                      <a:pt x="2174" y="784"/>
                    </a:moveTo>
                    <a:lnTo>
                      <a:pt x="2174" y="784"/>
                    </a:lnTo>
                    <a:lnTo>
                      <a:pt x="2174" y="788"/>
                    </a:lnTo>
                    <a:lnTo>
                      <a:pt x="2180" y="792"/>
                    </a:lnTo>
                    <a:lnTo>
                      <a:pt x="2182" y="794"/>
                    </a:lnTo>
                    <a:lnTo>
                      <a:pt x="2184" y="798"/>
                    </a:lnTo>
                    <a:lnTo>
                      <a:pt x="2186" y="804"/>
                    </a:lnTo>
                    <a:lnTo>
                      <a:pt x="2188" y="808"/>
                    </a:lnTo>
                    <a:lnTo>
                      <a:pt x="2192" y="808"/>
                    </a:lnTo>
                    <a:lnTo>
                      <a:pt x="2196" y="808"/>
                    </a:lnTo>
                    <a:lnTo>
                      <a:pt x="2198" y="806"/>
                    </a:lnTo>
                    <a:lnTo>
                      <a:pt x="2198" y="800"/>
                    </a:lnTo>
                    <a:lnTo>
                      <a:pt x="2196" y="794"/>
                    </a:lnTo>
                    <a:lnTo>
                      <a:pt x="2190" y="788"/>
                    </a:lnTo>
                    <a:lnTo>
                      <a:pt x="2186" y="784"/>
                    </a:lnTo>
                    <a:lnTo>
                      <a:pt x="2180" y="780"/>
                    </a:lnTo>
                    <a:lnTo>
                      <a:pt x="2176" y="780"/>
                    </a:lnTo>
                    <a:lnTo>
                      <a:pt x="2174" y="784"/>
                    </a:lnTo>
                    <a:close/>
                    <a:moveTo>
                      <a:pt x="1938" y="458"/>
                    </a:moveTo>
                    <a:lnTo>
                      <a:pt x="1938" y="458"/>
                    </a:lnTo>
                    <a:lnTo>
                      <a:pt x="1938" y="454"/>
                    </a:lnTo>
                    <a:lnTo>
                      <a:pt x="1938" y="448"/>
                    </a:lnTo>
                    <a:lnTo>
                      <a:pt x="1936" y="444"/>
                    </a:lnTo>
                    <a:lnTo>
                      <a:pt x="1930" y="438"/>
                    </a:lnTo>
                    <a:lnTo>
                      <a:pt x="1928" y="434"/>
                    </a:lnTo>
                    <a:lnTo>
                      <a:pt x="1926" y="428"/>
                    </a:lnTo>
                    <a:lnTo>
                      <a:pt x="1922" y="420"/>
                    </a:lnTo>
                    <a:lnTo>
                      <a:pt x="1920" y="410"/>
                    </a:lnTo>
                    <a:lnTo>
                      <a:pt x="1916" y="408"/>
                    </a:lnTo>
                    <a:lnTo>
                      <a:pt x="1910" y="406"/>
                    </a:lnTo>
                    <a:lnTo>
                      <a:pt x="1908" y="404"/>
                    </a:lnTo>
                    <a:lnTo>
                      <a:pt x="1906" y="406"/>
                    </a:lnTo>
                    <a:lnTo>
                      <a:pt x="1906" y="412"/>
                    </a:lnTo>
                    <a:lnTo>
                      <a:pt x="1912" y="422"/>
                    </a:lnTo>
                    <a:lnTo>
                      <a:pt x="1916" y="440"/>
                    </a:lnTo>
                    <a:lnTo>
                      <a:pt x="1918" y="446"/>
                    </a:lnTo>
                    <a:lnTo>
                      <a:pt x="1920" y="448"/>
                    </a:lnTo>
                    <a:lnTo>
                      <a:pt x="1926" y="452"/>
                    </a:lnTo>
                    <a:lnTo>
                      <a:pt x="1930" y="460"/>
                    </a:lnTo>
                    <a:lnTo>
                      <a:pt x="1936" y="466"/>
                    </a:lnTo>
                    <a:lnTo>
                      <a:pt x="1940" y="470"/>
                    </a:lnTo>
                    <a:lnTo>
                      <a:pt x="1942" y="468"/>
                    </a:lnTo>
                    <a:lnTo>
                      <a:pt x="1938" y="458"/>
                    </a:lnTo>
                    <a:close/>
                    <a:moveTo>
                      <a:pt x="2456" y="2102"/>
                    </a:moveTo>
                    <a:lnTo>
                      <a:pt x="2456" y="2102"/>
                    </a:lnTo>
                    <a:lnTo>
                      <a:pt x="2460" y="2096"/>
                    </a:lnTo>
                    <a:lnTo>
                      <a:pt x="2460" y="2090"/>
                    </a:lnTo>
                    <a:lnTo>
                      <a:pt x="2458" y="2084"/>
                    </a:lnTo>
                    <a:lnTo>
                      <a:pt x="2456" y="2082"/>
                    </a:lnTo>
                    <a:lnTo>
                      <a:pt x="2450" y="2082"/>
                    </a:lnTo>
                    <a:lnTo>
                      <a:pt x="2442" y="2084"/>
                    </a:lnTo>
                    <a:lnTo>
                      <a:pt x="2434" y="2088"/>
                    </a:lnTo>
                    <a:lnTo>
                      <a:pt x="2426" y="2094"/>
                    </a:lnTo>
                    <a:lnTo>
                      <a:pt x="2418" y="2100"/>
                    </a:lnTo>
                    <a:lnTo>
                      <a:pt x="2412" y="2100"/>
                    </a:lnTo>
                    <a:lnTo>
                      <a:pt x="2410" y="2098"/>
                    </a:lnTo>
                    <a:lnTo>
                      <a:pt x="2410" y="2094"/>
                    </a:lnTo>
                    <a:lnTo>
                      <a:pt x="2410" y="2080"/>
                    </a:lnTo>
                    <a:lnTo>
                      <a:pt x="2410" y="2076"/>
                    </a:lnTo>
                    <a:lnTo>
                      <a:pt x="2408" y="2074"/>
                    </a:lnTo>
                    <a:lnTo>
                      <a:pt x="2400" y="2072"/>
                    </a:lnTo>
                    <a:lnTo>
                      <a:pt x="2398" y="2070"/>
                    </a:lnTo>
                    <a:lnTo>
                      <a:pt x="2398" y="2068"/>
                    </a:lnTo>
                    <a:lnTo>
                      <a:pt x="2404" y="2064"/>
                    </a:lnTo>
                    <a:lnTo>
                      <a:pt x="2408" y="2062"/>
                    </a:lnTo>
                    <a:lnTo>
                      <a:pt x="2408" y="2058"/>
                    </a:lnTo>
                    <a:lnTo>
                      <a:pt x="2408" y="2056"/>
                    </a:lnTo>
                    <a:lnTo>
                      <a:pt x="2404" y="2054"/>
                    </a:lnTo>
                    <a:lnTo>
                      <a:pt x="2400" y="2054"/>
                    </a:lnTo>
                    <a:lnTo>
                      <a:pt x="2396" y="2056"/>
                    </a:lnTo>
                    <a:lnTo>
                      <a:pt x="2388" y="2060"/>
                    </a:lnTo>
                    <a:lnTo>
                      <a:pt x="2380" y="2068"/>
                    </a:lnTo>
                    <a:lnTo>
                      <a:pt x="2376" y="2074"/>
                    </a:lnTo>
                    <a:lnTo>
                      <a:pt x="2374" y="2080"/>
                    </a:lnTo>
                    <a:lnTo>
                      <a:pt x="2374" y="2096"/>
                    </a:lnTo>
                    <a:lnTo>
                      <a:pt x="2372" y="2104"/>
                    </a:lnTo>
                    <a:lnTo>
                      <a:pt x="2370" y="2110"/>
                    </a:lnTo>
                    <a:lnTo>
                      <a:pt x="2366" y="2116"/>
                    </a:lnTo>
                    <a:lnTo>
                      <a:pt x="2358" y="2120"/>
                    </a:lnTo>
                    <a:lnTo>
                      <a:pt x="2352" y="2126"/>
                    </a:lnTo>
                    <a:lnTo>
                      <a:pt x="2346" y="2134"/>
                    </a:lnTo>
                    <a:lnTo>
                      <a:pt x="2336" y="2156"/>
                    </a:lnTo>
                    <a:lnTo>
                      <a:pt x="2324" y="2180"/>
                    </a:lnTo>
                    <a:lnTo>
                      <a:pt x="2318" y="2190"/>
                    </a:lnTo>
                    <a:lnTo>
                      <a:pt x="2310" y="2196"/>
                    </a:lnTo>
                    <a:lnTo>
                      <a:pt x="2298" y="2206"/>
                    </a:lnTo>
                    <a:lnTo>
                      <a:pt x="2286" y="2218"/>
                    </a:lnTo>
                    <a:lnTo>
                      <a:pt x="2274" y="2228"/>
                    </a:lnTo>
                    <a:lnTo>
                      <a:pt x="2270" y="2230"/>
                    </a:lnTo>
                    <a:lnTo>
                      <a:pt x="2264" y="2232"/>
                    </a:lnTo>
                    <a:lnTo>
                      <a:pt x="2260" y="2234"/>
                    </a:lnTo>
                    <a:lnTo>
                      <a:pt x="2256" y="2236"/>
                    </a:lnTo>
                    <a:lnTo>
                      <a:pt x="2250" y="2242"/>
                    </a:lnTo>
                    <a:lnTo>
                      <a:pt x="2246" y="2248"/>
                    </a:lnTo>
                    <a:lnTo>
                      <a:pt x="2242" y="2250"/>
                    </a:lnTo>
                    <a:lnTo>
                      <a:pt x="2236" y="2250"/>
                    </a:lnTo>
                    <a:lnTo>
                      <a:pt x="2228" y="2250"/>
                    </a:lnTo>
                    <a:lnTo>
                      <a:pt x="2222" y="2254"/>
                    </a:lnTo>
                    <a:lnTo>
                      <a:pt x="2216" y="2260"/>
                    </a:lnTo>
                    <a:lnTo>
                      <a:pt x="2210" y="2266"/>
                    </a:lnTo>
                    <a:lnTo>
                      <a:pt x="2200" y="2282"/>
                    </a:lnTo>
                    <a:lnTo>
                      <a:pt x="2186" y="2298"/>
                    </a:lnTo>
                    <a:lnTo>
                      <a:pt x="2174" y="2310"/>
                    </a:lnTo>
                    <a:lnTo>
                      <a:pt x="2162" y="2322"/>
                    </a:lnTo>
                    <a:lnTo>
                      <a:pt x="2160" y="2328"/>
                    </a:lnTo>
                    <a:lnTo>
                      <a:pt x="2156" y="2334"/>
                    </a:lnTo>
                    <a:lnTo>
                      <a:pt x="2156" y="2338"/>
                    </a:lnTo>
                    <a:lnTo>
                      <a:pt x="2158" y="2344"/>
                    </a:lnTo>
                    <a:lnTo>
                      <a:pt x="2160" y="2348"/>
                    </a:lnTo>
                    <a:lnTo>
                      <a:pt x="2158" y="2352"/>
                    </a:lnTo>
                    <a:lnTo>
                      <a:pt x="2152" y="2356"/>
                    </a:lnTo>
                    <a:lnTo>
                      <a:pt x="2146" y="2360"/>
                    </a:lnTo>
                    <a:lnTo>
                      <a:pt x="2146" y="2362"/>
                    </a:lnTo>
                    <a:lnTo>
                      <a:pt x="2146" y="2368"/>
                    </a:lnTo>
                    <a:lnTo>
                      <a:pt x="2152" y="2376"/>
                    </a:lnTo>
                    <a:lnTo>
                      <a:pt x="2162" y="2382"/>
                    </a:lnTo>
                    <a:lnTo>
                      <a:pt x="2168" y="2384"/>
                    </a:lnTo>
                    <a:lnTo>
                      <a:pt x="2172" y="2384"/>
                    </a:lnTo>
                    <a:lnTo>
                      <a:pt x="2178" y="2382"/>
                    </a:lnTo>
                    <a:lnTo>
                      <a:pt x="2184" y="2378"/>
                    </a:lnTo>
                    <a:lnTo>
                      <a:pt x="2190" y="2376"/>
                    </a:lnTo>
                    <a:lnTo>
                      <a:pt x="2192" y="2374"/>
                    </a:lnTo>
                    <a:lnTo>
                      <a:pt x="2194" y="2376"/>
                    </a:lnTo>
                    <a:lnTo>
                      <a:pt x="2196" y="2378"/>
                    </a:lnTo>
                    <a:lnTo>
                      <a:pt x="2200" y="2384"/>
                    </a:lnTo>
                    <a:lnTo>
                      <a:pt x="2202" y="2386"/>
                    </a:lnTo>
                    <a:lnTo>
                      <a:pt x="2208" y="2386"/>
                    </a:lnTo>
                    <a:lnTo>
                      <a:pt x="2212" y="2386"/>
                    </a:lnTo>
                    <a:lnTo>
                      <a:pt x="2216" y="2388"/>
                    </a:lnTo>
                    <a:lnTo>
                      <a:pt x="2218" y="2392"/>
                    </a:lnTo>
                    <a:lnTo>
                      <a:pt x="2218" y="2396"/>
                    </a:lnTo>
                    <a:lnTo>
                      <a:pt x="2220" y="2398"/>
                    </a:lnTo>
                    <a:lnTo>
                      <a:pt x="2224" y="2402"/>
                    </a:lnTo>
                    <a:lnTo>
                      <a:pt x="2232" y="2402"/>
                    </a:lnTo>
                    <a:lnTo>
                      <a:pt x="2248" y="2404"/>
                    </a:lnTo>
                    <a:lnTo>
                      <a:pt x="2256" y="2404"/>
                    </a:lnTo>
                    <a:lnTo>
                      <a:pt x="2262" y="2404"/>
                    </a:lnTo>
                    <a:lnTo>
                      <a:pt x="2268" y="2402"/>
                    </a:lnTo>
                    <a:lnTo>
                      <a:pt x="2276" y="2398"/>
                    </a:lnTo>
                    <a:lnTo>
                      <a:pt x="2282" y="2390"/>
                    </a:lnTo>
                    <a:lnTo>
                      <a:pt x="2288" y="2380"/>
                    </a:lnTo>
                    <a:lnTo>
                      <a:pt x="2296" y="2372"/>
                    </a:lnTo>
                    <a:lnTo>
                      <a:pt x="2302" y="2366"/>
                    </a:lnTo>
                    <a:lnTo>
                      <a:pt x="2308" y="2362"/>
                    </a:lnTo>
                    <a:lnTo>
                      <a:pt x="2314" y="2360"/>
                    </a:lnTo>
                    <a:lnTo>
                      <a:pt x="2320" y="2358"/>
                    </a:lnTo>
                    <a:lnTo>
                      <a:pt x="2320" y="2356"/>
                    </a:lnTo>
                    <a:lnTo>
                      <a:pt x="2318" y="2352"/>
                    </a:lnTo>
                    <a:lnTo>
                      <a:pt x="2318" y="2346"/>
                    </a:lnTo>
                    <a:lnTo>
                      <a:pt x="2318" y="2340"/>
                    </a:lnTo>
                    <a:lnTo>
                      <a:pt x="2324" y="2328"/>
                    </a:lnTo>
                    <a:lnTo>
                      <a:pt x="2332" y="2312"/>
                    </a:lnTo>
                    <a:lnTo>
                      <a:pt x="2336" y="2300"/>
                    </a:lnTo>
                    <a:lnTo>
                      <a:pt x="2336" y="2288"/>
                    </a:lnTo>
                    <a:lnTo>
                      <a:pt x="2340" y="2276"/>
                    </a:lnTo>
                    <a:lnTo>
                      <a:pt x="2346" y="2266"/>
                    </a:lnTo>
                    <a:lnTo>
                      <a:pt x="2354" y="2258"/>
                    </a:lnTo>
                    <a:lnTo>
                      <a:pt x="2364" y="2252"/>
                    </a:lnTo>
                    <a:lnTo>
                      <a:pt x="2376" y="2248"/>
                    </a:lnTo>
                    <a:lnTo>
                      <a:pt x="2386" y="2246"/>
                    </a:lnTo>
                    <a:lnTo>
                      <a:pt x="2394" y="2244"/>
                    </a:lnTo>
                    <a:lnTo>
                      <a:pt x="2400" y="2246"/>
                    </a:lnTo>
                    <a:lnTo>
                      <a:pt x="2406" y="2246"/>
                    </a:lnTo>
                    <a:lnTo>
                      <a:pt x="2410" y="2246"/>
                    </a:lnTo>
                    <a:lnTo>
                      <a:pt x="2414" y="2244"/>
                    </a:lnTo>
                    <a:lnTo>
                      <a:pt x="2416" y="2242"/>
                    </a:lnTo>
                    <a:lnTo>
                      <a:pt x="2418" y="2238"/>
                    </a:lnTo>
                    <a:lnTo>
                      <a:pt x="2418" y="2236"/>
                    </a:lnTo>
                    <a:lnTo>
                      <a:pt x="2416" y="2232"/>
                    </a:lnTo>
                    <a:lnTo>
                      <a:pt x="2410" y="2230"/>
                    </a:lnTo>
                    <a:lnTo>
                      <a:pt x="2404" y="2228"/>
                    </a:lnTo>
                    <a:lnTo>
                      <a:pt x="2402" y="2224"/>
                    </a:lnTo>
                    <a:lnTo>
                      <a:pt x="2400" y="2218"/>
                    </a:lnTo>
                    <a:lnTo>
                      <a:pt x="2400" y="2214"/>
                    </a:lnTo>
                    <a:lnTo>
                      <a:pt x="2400" y="2208"/>
                    </a:lnTo>
                    <a:lnTo>
                      <a:pt x="2402" y="2204"/>
                    </a:lnTo>
                    <a:lnTo>
                      <a:pt x="2406" y="2200"/>
                    </a:lnTo>
                    <a:lnTo>
                      <a:pt x="2410" y="2198"/>
                    </a:lnTo>
                    <a:lnTo>
                      <a:pt x="2416" y="2196"/>
                    </a:lnTo>
                    <a:lnTo>
                      <a:pt x="2420" y="2192"/>
                    </a:lnTo>
                    <a:lnTo>
                      <a:pt x="2430" y="2178"/>
                    </a:lnTo>
                    <a:lnTo>
                      <a:pt x="2440" y="2160"/>
                    </a:lnTo>
                    <a:lnTo>
                      <a:pt x="2454" y="2138"/>
                    </a:lnTo>
                    <a:lnTo>
                      <a:pt x="2460" y="2130"/>
                    </a:lnTo>
                    <a:lnTo>
                      <a:pt x="2462" y="2124"/>
                    </a:lnTo>
                    <a:lnTo>
                      <a:pt x="2462" y="2120"/>
                    </a:lnTo>
                    <a:lnTo>
                      <a:pt x="2460" y="2118"/>
                    </a:lnTo>
                    <a:lnTo>
                      <a:pt x="2456" y="2116"/>
                    </a:lnTo>
                    <a:lnTo>
                      <a:pt x="2454" y="2114"/>
                    </a:lnTo>
                    <a:lnTo>
                      <a:pt x="2454" y="2110"/>
                    </a:lnTo>
                    <a:lnTo>
                      <a:pt x="2456" y="2102"/>
                    </a:lnTo>
                    <a:close/>
                    <a:moveTo>
                      <a:pt x="2684" y="808"/>
                    </a:moveTo>
                    <a:lnTo>
                      <a:pt x="2684" y="808"/>
                    </a:lnTo>
                    <a:lnTo>
                      <a:pt x="2680" y="812"/>
                    </a:lnTo>
                    <a:lnTo>
                      <a:pt x="2678" y="810"/>
                    </a:lnTo>
                    <a:lnTo>
                      <a:pt x="2682" y="802"/>
                    </a:lnTo>
                    <a:lnTo>
                      <a:pt x="2688" y="794"/>
                    </a:lnTo>
                    <a:lnTo>
                      <a:pt x="2690" y="792"/>
                    </a:lnTo>
                    <a:lnTo>
                      <a:pt x="2690" y="790"/>
                    </a:lnTo>
                    <a:lnTo>
                      <a:pt x="2688" y="788"/>
                    </a:lnTo>
                    <a:lnTo>
                      <a:pt x="2684" y="790"/>
                    </a:lnTo>
                    <a:lnTo>
                      <a:pt x="2676" y="794"/>
                    </a:lnTo>
                    <a:lnTo>
                      <a:pt x="2664" y="800"/>
                    </a:lnTo>
                    <a:lnTo>
                      <a:pt x="2658" y="804"/>
                    </a:lnTo>
                    <a:lnTo>
                      <a:pt x="2652" y="806"/>
                    </a:lnTo>
                    <a:lnTo>
                      <a:pt x="2648" y="806"/>
                    </a:lnTo>
                    <a:lnTo>
                      <a:pt x="2646" y="812"/>
                    </a:lnTo>
                    <a:lnTo>
                      <a:pt x="2644" y="814"/>
                    </a:lnTo>
                    <a:lnTo>
                      <a:pt x="2642" y="816"/>
                    </a:lnTo>
                    <a:lnTo>
                      <a:pt x="2636" y="814"/>
                    </a:lnTo>
                    <a:lnTo>
                      <a:pt x="2634" y="814"/>
                    </a:lnTo>
                    <a:lnTo>
                      <a:pt x="2634" y="816"/>
                    </a:lnTo>
                    <a:lnTo>
                      <a:pt x="2636" y="826"/>
                    </a:lnTo>
                    <a:lnTo>
                      <a:pt x="2640" y="832"/>
                    </a:lnTo>
                    <a:lnTo>
                      <a:pt x="2642" y="832"/>
                    </a:lnTo>
                    <a:lnTo>
                      <a:pt x="2656" y="822"/>
                    </a:lnTo>
                    <a:lnTo>
                      <a:pt x="2660" y="820"/>
                    </a:lnTo>
                    <a:lnTo>
                      <a:pt x="2662" y="820"/>
                    </a:lnTo>
                    <a:lnTo>
                      <a:pt x="2664" y="820"/>
                    </a:lnTo>
                    <a:lnTo>
                      <a:pt x="2666" y="822"/>
                    </a:lnTo>
                    <a:lnTo>
                      <a:pt x="2666" y="824"/>
                    </a:lnTo>
                    <a:lnTo>
                      <a:pt x="2668" y="824"/>
                    </a:lnTo>
                    <a:lnTo>
                      <a:pt x="2670" y="824"/>
                    </a:lnTo>
                    <a:lnTo>
                      <a:pt x="2678" y="820"/>
                    </a:lnTo>
                    <a:lnTo>
                      <a:pt x="2684" y="820"/>
                    </a:lnTo>
                    <a:lnTo>
                      <a:pt x="2690" y="820"/>
                    </a:lnTo>
                    <a:lnTo>
                      <a:pt x="2688" y="816"/>
                    </a:lnTo>
                    <a:lnTo>
                      <a:pt x="2688" y="810"/>
                    </a:lnTo>
                    <a:lnTo>
                      <a:pt x="2688" y="806"/>
                    </a:lnTo>
                    <a:lnTo>
                      <a:pt x="2684" y="808"/>
                    </a:lnTo>
                    <a:close/>
                    <a:moveTo>
                      <a:pt x="2600" y="1904"/>
                    </a:moveTo>
                    <a:lnTo>
                      <a:pt x="2600" y="1904"/>
                    </a:lnTo>
                    <a:lnTo>
                      <a:pt x="2596" y="1910"/>
                    </a:lnTo>
                    <a:lnTo>
                      <a:pt x="2592" y="1916"/>
                    </a:lnTo>
                    <a:lnTo>
                      <a:pt x="2586" y="1918"/>
                    </a:lnTo>
                    <a:lnTo>
                      <a:pt x="2580" y="1918"/>
                    </a:lnTo>
                    <a:lnTo>
                      <a:pt x="2574" y="1918"/>
                    </a:lnTo>
                    <a:lnTo>
                      <a:pt x="2566" y="1914"/>
                    </a:lnTo>
                    <a:lnTo>
                      <a:pt x="2548" y="1906"/>
                    </a:lnTo>
                    <a:lnTo>
                      <a:pt x="2540" y="1900"/>
                    </a:lnTo>
                    <a:lnTo>
                      <a:pt x="2534" y="1892"/>
                    </a:lnTo>
                    <a:lnTo>
                      <a:pt x="2530" y="1884"/>
                    </a:lnTo>
                    <a:lnTo>
                      <a:pt x="2528" y="1876"/>
                    </a:lnTo>
                    <a:lnTo>
                      <a:pt x="2522" y="1856"/>
                    </a:lnTo>
                    <a:lnTo>
                      <a:pt x="2518" y="1848"/>
                    </a:lnTo>
                    <a:lnTo>
                      <a:pt x="2514" y="1840"/>
                    </a:lnTo>
                    <a:lnTo>
                      <a:pt x="2508" y="1834"/>
                    </a:lnTo>
                    <a:lnTo>
                      <a:pt x="2504" y="1832"/>
                    </a:lnTo>
                    <a:lnTo>
                      <a:pt x="2504" y="1834"/>
                    </a:lnTo>
                    <a:lnTo>
                      <a:pt x="2504" y="1838"/>
                    </a:lnTo>
                    <a:lnTo>
                      <a:pt x="2506" y="1850"/>
                    </a:lnTo>
                    <a:lnTo>
                      <a:pt x="2512" y="1868"/>
                    </a:lnTo>
                    <a:lnTo>
                      <a:pt x="2514" y="1874"/>
                    </a:lnTo>
                    <a:lnTo>
                      <a:pt x="2512" y="1876"/>
                    </a:lnTo>
                    <a:lnTo>
                      <a:pt x="2506" y="1874"/>
                    </a:lnTo>
                    <a:lnTo>
                      <a:pt x="2498" y="1868"/>
                    </a:lnTo>
                    <a:lnTo>
                      <a:pt x="2490" y="1862"/>
                    </a:lnTo>
                    <a:lnTo>
                      <a:pt x="2484" y="1854"/>
                    </a:lnTo>
                    <a:lnTo>
                      <a:pt x="2482" y="1844"/>
                    </a:lnTo>
                    <a:lnTo>
                      <a:pt x="2482" y="1836"/>
                    </a:lnTo>
                    <a:lnTo>
                      <a:pt x="2482" y="1830"/>
                    </a:lnTo>
                    <a:lnTo>
                      <a:pt x="2482" y="1826"/>
                    </a:lnTo>
                    <a:lnTo>
                      <a:pt x="2478" y="1818"/>
                    </a:lnTo>
                    <a:lnTo>
                      <a:pt x="2474" y="1810"/>
                    </a:lnTo>
                    <a:lnTo>
                      <a:pt x="2472" y="1806"/>
                    </a:lnTo>
                    <a:lnTo>
                      <a:pt x="2472" y="1802"/>
                    </a:lnTo>
                    <a:lnTo>
                      <a:pt x="2472" y="1792"/>
                    </a:lnTo>
                    <a:lnTo>
                      <a:pt x="2470" y="1786"/>
                    </a:lnTo>
                    <a:lnTo>
                      <a:pt x="2466" y="1780"/>
                    </a:lnTo>
                    <a:lnTo>
                      <a:pt x="2462" y="1770"/>
                    </a:lnTo>
                    <a:lnTo>
                      <a:pt x="2454" y="1762"/>
                    </a:lnTo>
                    <a:lnTo>
                      <a:pt x="2448" y="1758"/>
                    </a:lnTo>
                    <a:lnTo>
                      <a:pt x="2440" y="1754"/>
                    </a:lnTo>
                    <a:lnTo>
                      <a:pt x="2428" y="1752"/>
                    </a:lnTo>
                    <a:lnTo>
                      <a:pt x="2424" y="1750"/>
                    </a:lnTo>
                    <a:lnTo>
                      <a:pt x="2422" y="1748"/>
                    </a:lnTo>
                    <a:lnTo>
                      <a:pt x="2418" y="1738"/>
                    </a:lnTo>
                    <a:lnTo>
                      <a:pt x="2412" y="1730"/>
                    </a:lnTo>
                    <a:lnTo>
                      <a:pt x="2408" y="1726"/>
                    </a:lnTo>
                    <a:lnTo>
                      <a:pt x="2402" y="1726"/>
                    </a:lnTo>
                    <a:lnTo>
                      <a:pt x="2394" y="1726"/>
                    </a:lnTo>
                    <a:lnTo>
                      <a:pt x="2394" y="1728"/>
                    </a:lnTo>
                    <a:lnTo>
                      <a:pt x="2394" y="1730"/>
                    </a:lnTo>
                    <a:lnTo>
                      <a:pt x="2400" y="1736"/>
                    </a:lnTo>
                    <a:lnTo>
                      <a:pt x="2410" y="1748"/>
                    </a:lnTo>
                    <a:lnTo>
                      <a:pt x="2414" y="1754"/>
                    </a:lnTo>
                    <a:lnTo>
                      <a:pt x="2416" y="1758"/>
                    </a:lnTo>
                    <a:lnTo>
                      <a:pt x="2416" y="1762"/>
                    </a:lnTo>
                    <a:lnTo>
                      <a:pt x="2416" y="1764"/>
                    </a:lnTo>
                    <a:lnTo>
                      <a:pt x="2414" y="1768"/>
                    </a:lnTo>
                    <a:lnTo>
                      <a:pt x="2420" y="1776"/>
                    </a:lnTo>
                    <a:lnTo>
                      <a:pt x="2426" y="1784"/>
                    </a:lnTo>
                    <a:lnTo>
                      <a:pt x="2430" y="1794"/>
                    </a:lnTo>
                    <a:lnTo>
                      <a:pt x="2440" y="1814"/>
                    </a:lnTo>
                    <a:lnTo>
                      <a:pt x="2444" y="1822"/>
                    </a:lnTo>
                    <a:lnTo>
                      <a:pt x="2448" y="1828"/>
                    </a:lnTo>
                    <a:lnTo>
                      <a:pt x="2452" y="1830"/>
                    </a:lnTo>
                    <a:lnTo>
                      <a:pt x="2454" y="1826"/>
                    </a:lnTo>
                    <a:lnTo>
                      <a:pt x="2456" y="1822"/>
                    </a:lnTo>
                    <a:lnTo>
                      <a:pt x="2460" y="1822"/>
                    </a:lnTo>
                    <a:lnTo>
                      <a:pt x="2464" y="1830"/>
                    </a:lnTo>
                    <a:lnTo>
                      <a:pt x="2466" y="1840"/>
                    </a:lnTo>
                    <a:lnTo>
                      <a:pt x="2466" y="1842"/>
                    </a:lnTo>
                    <a:lnTo>
                      <a:pt x="2464" y="1842"/>
                    </a:lnTo>
                    <a:lnTo>
                      <a:pt x="2458" y="1838"/>
                    </a:lnTo>
                    <a:lnTo>
                      <a:pt x="2458" y="1842"/>
                    </a:lnTo>
                    <a:lnTo>
                      <a:pt x="2474" y="1878"/>
                    </a:lnTo>
                    <a:lnTo>
                      <a:pt x="2480" y="1892"/>
                    </a:lnTo>
                    <a:lnTo>
                      <a:pt x="2482" y="1902"/>
                    </a:lnTo>
                    <a:lnTo>
                      <a:pt x="2482" y="1910"/>
                    </a:lnTo>
                    <a:lnTo>
                      <a:pt x="2482" y="1916"/>
                    </a:lnTo>
                    <a:lnTo>
                      <a:pt x="2478" y="1928"/>
                    </a:lnTo>
                    <a:lnTo>
                      <a:pt x="2476" y="1936"/>
                    </a:lnTo>
                    <a:lnTo>
                      <a:pt x="2476" y="1946"/>
                    </a:lnTo>
                    <a:lnTo>
                      <a:pt x="2476" y="1954"/>
                    </a:lnTo>
                    <a:lnTo>
                      <a:pt x="2472" y="1962"/>
                    </a:lnTo>
                    <a:lnTo>
                      <a:pt x="2466" y="1968"/>
                    </a:lnTo>
                    <a:lnTo>
                      <a:pt x="2460" y="1972"/>
                    </a:lnTo>
                    <a:lnTo>
                      <a:pt x="2446" y="1980"/>
                    </a:lnTo>
                    <a:lnTo>
                      <a:pt x="2442" y="1984"/>
                    </a:lnTo>
                    <a:lnTo>
                      <a:pt x="2440" y="1988"/>
                    </a:lnTo>
                    <a:lnTo>
                      <a:pt x="2440" y="1994"/>
                    </a:lnTo>
                    <a:lnTo>
                      <a:pt x="2444" y="2000"/>
                    </a:lnTo>
                    <a:lnTo>
                      <a:pt x="2456" y="2010"/>
                    </a:lnTo>
                    <a:lnTo>
                      <a:pt x="2474" y="2020"/>
                    </a:lnTo>
                    <a:lnTo>
                      <a:pt x="2488" y="2028"/>
                    </a:lnTo>
                    <a:lnTo>
                      <a:pt x="2494" y="2032"/>
                    </a:lnTo>
                    <a:lnTo>
                      <a:pt x="2496" y="2040"/>
                    </a:lnTo>
                    <a:lnTo>
                      <a:pt x="2498" y="2048"/>
                    </a:lnTo>
                    <a:lnTo>
                      <a:pt x="2496" y="2058"/>
                    </a:lnTo>
                    <a:lnTo>
                      <a:pt x="2492" y="2076"/>
                    </a:lnTo>
                    <a:lnTo>
                      <a:pt x="2488" y="2082"/>
                    </a:lnTo>
                    <a:lnTo>
                      <a:pt x="2484" y="2088"/>
                    </a:lnTo>
                    <a:lnTo>
                      <a:pt x="2478" y="2092"/>
                    </a:lnTo>
                    <a:lnTo>
                      <a:pt x="2474" y="2098"/>
                    </a:lnTo>
                    <a:lnTo>
                      <a:pt x="2474" y="2100"/>
                    </a:lnTo>
                    <a:lnTo>
                      <a:pt x="2476" y="2100"/>
                    </a:lnTo>
                    <a:lnTo>
                      <a:pt x="2488" y="2106"/>
                    </a:lnTo>
                    <a:lnTo>
                      <a:pt x="2492" y="2108"/>
                    </a:lnTo>
                    <a:lnTo>
                      <a:pt x="2494" y="2110"/>
                    </a:lnTo>
                    <a:lnTo>
                      <a:pt x="2498" y="2116"/>
                    </a:lnTo>
                    <a:lnTo>
                      <a:pt x="2498" y="2120"/>
                    </a:lnTo>
                    <a:lnTo>
                      <a:pt x="2502" y="2120"/>
                    </a:lnTo>
                    <a:lnTo>
                      <a:pt x="2506" y="2118"/>
                    </a:lnTo>
                    <a:lnTo>
                      <a:pt x="2512" y="2114"/>
                    </a:lnTo>
                    <a:lnTo>
                      <a:pt x="2520" y="2108"/>
                    </a:lnTo>
                    <a:lnTo>
                      <a:pt x="2530" y="2094"/>
                    </a:lnTo>
                    <a:lnTo>
                      <a:pt x="2552" y="2062"/>
                    </a:lnTo>
                    <a:lnTo>
                      <a:pt x="2560" y="2044"/>
                    </a:lnTo>
                    <a:lnTo>
                      <a:pt x="2568" y="2028"/>
                    </a:lnTo>
                    <a:lnTo>
                      <a:pt x="2570" y="2016"/>
                    </a:lnTo>
                    <a:lnTo>
                      <a:pt x="2570" y="2010"/>
                    </a:lnTo>
                    <a:lnTo>
                      <a:pt x="2568" y="2006"/>
                    </a:lnTo>
                    <a:lnTo>
                      <a:pt x="2566" y="2002"/>
                    </a:lnTo>
                    <a:lnTo>
                      <a:pt x="2568" y="1998"/>
                    </a:lnTo>
                    <a:lnTo>
                      <a:pt x="2570" y="1992"/>
                    </a:lnTo>
                    <a:lnTo>
                      <a:pt x="2574" y="1986"/>
                    </a:lnTo>
                    <a:lnTo>
                      <a:pt x="2580" y="1982"/>
                    </a:lnTo>
                    <a:lnTo>
                      <a:pt x="2586" y="1980"/>
                    </a:lnTo>
                    <a:lnTo>
                      <a:pt x="2594" y="1982"/>
                    </a:lnTo>
                    <a:lnTo>
                      <a:pt x="2602" y="1986"/>
                    </a:lnTo>
                    <a:lnTo>
                      <a:pt x="2608" y="1990"/>
                    </a:lnTo>
                    <a:lnTo>
                      <a:pt x="2610" y="1990"/>
                    </a:lnTo>
                    <a:lnTo>
                      <a:pt x="2612" y="1988"/>
                    </a:lnTo>
                    <a:lnTo>
                      <a:pt x="2612" y="1984"/>
                    </a:lnTo>
                    <a:lnTo>
                      <a:pt x="2610" y="1978"/>
                    </a:lnTo>
                    <a:lnTo>
                      <a:pt x="2608" y="1970"/>
                    </a:lnTo>
                    <a:lnTo>
                      <a:pt x="2608" y="1964"/>
                    </a:lnTo>
                    <a:lnTo>
                      <a:pt x="2610" y="1958"/>
                    </a:lnTo>
                    <a:lnTo>
                      <a:pt x="2612" y="1956"/>
                    </a:lnTo>
                    <a:lnTo>
                      <a:pt x="2614" y="1954"/>
                    </a:lnTo>
                    <a:lnTo>
                      <a:pt x="2620" y="1952"/>
                    </a:lnTo>
                    <a:lnTo>
                      <a:pt x="2624" y="1948"/>
                    </a:lnTo>
                    <a:lnTo>
                      <a:pt x="2626" y="1942"/>
                    </a:lnTo>
                    <a:lnTo>
                      <a:pt x="2626" y="1934"/>
                    </a:lnTo>
                    <a:lnTo>
                      <a:pt x="2628" y="1920"/>
                    </a:lnTo>
                    <a:lnTo>
                      <a:pt x="2628" y="1912"/>
                    </a:lnTo>
                    <a:lnTo>
                      <a:pt x="2630" y="1908"/>
                    </a:lnTo>
                    <a:lnTo>
                      <a:pt x="2632" y="1904"/>
                    </a:lnTo>
                    <a:lnTo>
                      <a:pt x="2630" y="1900"/>
                    </a:lnTo>
                    <a:lnTo>
                      <a:pt x="2626" y="1896"/>
                    </a:lnTo>
                    <a:lnTo>
                      <a:pt x="2620" y="1894"/>
                    </a:lnTo>
                    <a:lnTo>
                      <a:pt x="2614" y="1894"/>
                    </a:lnTo>
                    <a:lnTo>
                      <a:pt x="2608" y="1896"/>
                    </a:lnTo>
                    <a:lnTo>
                      <a:pt x="2604" y="1900"/>
                    </a:lnTo>
                    <a:lnTo>
                      <a:pt x="2600" y="1904"/>
                    </a:lnTo>
                    <a:close/>
                    <a:moveTo>
                      <a:pt x="2636" y="868"/>
                    </a:moveTo>
                    <a:lnTo>
                      <a:pt x="2636" y="868"/>
                    </a:lnTo>
                    <a:lnTo>
                      <a:pt x="2636" y="864"/>
                    </a:lnTo>
                    <a:lnTo>
                      <a:pt x="2634" y="860"/>
                    </a:lnTo>
                    <a:lnTo>
                      <a:pt x="2630" y="856"/>
                    </a:lnTo>
                    <a:lnTo>
                      <a:pt x="2626" y="854"/>
                    </a:lnTo>
                    <a:lnTo>
                      <a:pt x="2616" y="850"/>
                    </a:lnTo>
                    <a:lnTo>
                      <a:pt x="2606" y="852"/>
                    </a:lnTo>
                    <a:lnTo>
                      <a:pt x="2596" y="858"/>
                    </a:lnTo>
                    <a:lnTo>
                      <a:pt x="2588" y="864"/>
                    </a:lnTo>
                    <a:lnTo>
                      <a:pt x="2582" y="870"/>
                    </a:lnTo>
                    <a:lnTo>
                      <a:pt x="2580" y="876"/>
                    </a:lnTo>
                    <a:lnTo>
                      <a:pt x="2580" y="880"/>
                    </a:lnTo>
                    <a:lnTo>
                      <a:pt x="2580" y="882"/>
                    </a:lnTo>
                    <a:lnTo>
                      <a:pt x="2582" y="886"/>
                    </a:lnTo>
                    <a:lnTo>
                      <a:pt x="2586" y="888"/>
                    </a:lnTo>
                    <a:lnTo>
                      <a:pt x="2600" y="892"/>
                    </a:lnTo>
                    <a:lnTo>
                      <a:pt x="2610" y="896"/>
                    </a:lnTo>
                    <a:lnTo>
                      <a:pt x="2616" y="894"/>
                    </a:lnTo>
                    <a:lnTo>
                      <a:pt x="2620" y="890"/>
                    </a:lnTo>
                    <a:lnTo>
                      <a:pt x="2624" y="888"/>
                    </a:lnTo>
                    <a:lnTo>
                      <a:pt x="2626" y="886"/>
                    </a:lnTo>
                    <a:lnTo>
                      <a:pt x="2630" y="888"/>
                    </a:lnTo>
                    <a:lnTo>
                      <a:pt x="2636" y="890"/>
                    </a:lnTo>
                    <a:lnTo>
                      <a:pt x="2638" y="890"/>
                    </a:lnTo>
                    <a:lnTo>
                      <a:pt x="2640" y="888"/>
                    </a:lnTo>
                    <a:lnTo>
                      <a:pt x="2642" y="886"/>
                    </a:lnTo>
                    <a:lnTo>
                      <a:pt x="2640" y="882"/>
                    </a:lnTo>
                    <a:lnTo>
                      <a:pt x="2636" y="876"/>
                    </a:lnTo>
                    <a:lnTo>
                      <a:pt x="2636" y="872"/>
                    </a:lnTo>
                    <a:lnTo>
                      <a:pt x="2636" y="868"/>
                    </a:lnTo>
                    <a:close/>
                    <a:moveTo>
                      <a:pt x="2260" y="930"/>
                    </a:moveTo>
                    <a:lnTo>
                      <a:pt x="2260" y="930"/>
                    </a:lnTo>
                    <a:lnTo>
                      <a:pt x="2260" y="928"/>
                    </a:lnTo>
                    <a:lnTo>
                      <a:pt x="2262" y="924"/>
                    </a:lnTo>
                    <a:lnTo>
                      <a:pt x="2258" y="918"/>
                    </a:lnTo>
                    <a:lnTo>
                      <a:pt x="2254" y="912"/>
                    </a:lnTo>
                    <a:lnTo>
                      <a:pt x="2252" y="912"/>
                    </a:lnTo>
                    <a:lnTo>
                      <a:pt x="2248" y="914"/>
                    </a:lnTo>
                    <a:lnTo>
                      <a:pt x="2248" y="918"/>
                    </a:lnTo>
                    <a:lnTo>
                      <a:pt x="2248" y="920"/>
                    </a:lnTo>
                    <a:lnTo>
                      <a:pt x="2250" y="926"/>
                    </a:lnTo>
                    <a:lnTo>
                      <a:pt x="2256" y="930"/>
                    </a:lnTo>
                    <a:lnTo>
                      <a:pt x="2258" y="930"/>
                    </a:lnTo>
                    <a:lnTo>
                      <a:pt x="2260" y="930"/>
                    </a:lnTo>
                    <a:close/>
                    <a:moveTo>
                      <a:pt x="2258" y="948"/>
                    </a:moveTo>
                    <a:lnTo>
                      <a:pt x="2258" y="948"/>
                    </a:lnTo>
                    <a:lnTo>
                      <a:pt x="2256" y="950"/>
                    </a:lnTo>
                    <a:lnTo>
                      <a:pt x="2256" y="954"/>
                    </a:lnTo>
                    <a:lnTo>
                      <a:pt x="2258" y="960"/>
                    </a:lnTo>
                    <a:lnTo>
                      <a:pt x="2262" y="964"/>
                    </a:lnTo>
                    <a:lnTo>
                      <a:pt x="2266" y="966"/>
                    </a:lnTo>
                    <a:lnTo>
                      <a:pt x="2268" y="964"/>
                    </a:lnTo>
                    <a:lnTo>
                      <a:pt x="2268" y="962"/>
                    </a:lnTo>
                    <a:lnTo>
                      <a:pt x="2266" y="954"/>
                    </a:lnTo>
                    <a:lnTo>
                      <a:pt x="2262" y="948"/>
                    </a:lnTo>
                    <a:lnTo>
                      <a:pt x="2260" y="948"/>
                    </a:lnTo>
                    <a:lnTo>
                      <a:pt x="2258" y="948"/>
                    </a:lnTo>
                    <a:close/>
                    <a:moveTo>
                      <a:pt x="1490" y="460"/>
                    </a:moveTo>
                    <a:lnTo>
                      <a:pt x="1490" y="460"/>
                    </a:lnTo>
                    <a:lnTo>
                      <a:pt x="1492" y="462"/>
                    </a:lnTo>
                    <a:lnTo>
                      <a:pt x="1494" y="464"/>
                    </a:lnTo>
                    <a:lnTo>
                      <a:pt x="1496" y="462"/>
                    </a:lnTo>
                    <a:lnTo>
                      <a:pt x="1496" y="460"/>
                    </a:lnTo>
                    <a:lnTo>
                      <a:pt x="1496" y="454"/>
                    </a:lnTo>
                    <a:lnTo>
                      <a:pt x="1494" y="448"/>
                    </a:lnTo>
                    <a:lnTo>
                      <a:pt x="1490" y="446"/>
                    </a:lnTo>
                    <a:lnTo>
                      <a:pt x="1486" y="448"/>
                    </a:lnTo>
                    <a:lnTo>
                      <a:pt x="1486" y="452"/>
                    </a:lnTo>
                    <a:lnTo>
                      <a:pt x="1490" y="460"/>
                    </a:lnTo>
                    <a:close/>
                    <a:moveTo>
                      <a:pt x="1532" y="492"/>
                    </a:moveTo>
                    <a:lnTo>
                      <a:pt x="1532" y="492"/>
                    </a:lnTo>
                    <a:lnTo>
                      <a:pt x="1534" y="486"/>
                    </a:lnTo>
                    <a:lnTo>
                      <a:pt x="1534" y="482"/>
                    </a:lnTo>
                    <a:lnTo>
                      <a:pt x="1532" y="482"/>
                    </a:lnTo>
                    <a:lnTo>
                      <a:pt x="1530" y="482"/>
                    </a:lnTo>
                    <a:lnTo>
                      <a:pt x="1528" y="484"/>
                    </a:lnTo>
                    <a:lnTo>
                      <a:pt x="1526" y="484"/>
                    </a:lnTo>
                    <a:lnTo>
                      <a:pt x="1522" y="480"/>
                    </a:lnTo>
                    <a:lnTo>
                      <a:pt x="1518" y="478"/>
                    </a:lnTo>
                    <a:lnTo>
                      <a:pt x="1516" y="478"/>
                    </a:lnTo>
                    <a:lnTo>
                      <a:pt x="1518" y="486"/>
                    </a:lnTo>
                    <a:lnTo>
                      <a:pt x="1522" y="492"/>
                    </a:lnTo>
                    <a:lnTo>
                      <a:pt x="1528" y="496"/>
                    </a:lnTo>
                    <a:lnTo>
                      <a:pt x="1532" y="496"/>
                    </a:lnTo>
                    <a:lnTo>
                      <a:pt x="1532" y="492"/>
                    </a:lnTo>
                    <a:close/>
                    <a:moveTo>
                      <a:pt x="1520" y="466"/>
                    </a:moveTo>
                    <a:lnTo>
                      <a:pt x="1520" y="466"/>
                    </a:lnTo>
                    <a:lnTo>
                      <a:pt x="1516" y="458"/>
                    </a:lnTo>
                    <a:lnTo>
                      <a:pt x="1512" y="454"/>
                    </a:lnTo>
                    <a:lnTo>
                      <a:pt x="1508" y="454"/>
                    </a:lnTo>
                    <a:lnTo>
                      <a:pt x="1506" y="454"/>
                    </a:lnTo>
                    <a:lnTo>
                      <a:pt x="1504" y="456"/>
                    </a:lnTo>
                    <a:lnTo>
                      <a:pt x="1502" y="460"/>
                    </a:lnTo>
                    <a:lnTo>
                      <a:pt x="1500" y="468"/>
                    </a:lnTo>
                    <a:lnTo>
                      <a:pt x="1500" y="470"/>
                    </a:lnTo>
                    <a:lnTo>
                      <a:pt x="1504" y="470"/>
                    </a:lnTo>
                    <a:lnTo>
                      <a:pt x="1514" y="472"/>
                    </a:lnTo>
                    <a:lnTo>
                      <a:pt x="1518" y="470"/>
                    </a:lnTo>
                    <a:lnTo>
                      <a:pt x="1520" y="466"/>
                    </a:lnTo>
                    <a:close/>
                    <a:moveTo>
                      <a:pt x="1400" y="268"/>
                    </a:moveTo>
                    <a:lnTo>
                      <a:pt x="1400" y="268"/>
                    </a:lnTo>
                    <a:lnTo>
                      <a:pt x="1394" y="264"/>
                    </a:lnTo>
                    <a:lnTo>
                      <a:pt x="1392" y="264"/>
                    </a:lnTo>
                    <a:lnTo>
                      <a:pt x="1390" y="266"/>
                    </a:lnTo>
                    <a:lnTo>
                      <a:pt x="1392" y="272"/>
                    </a:lnTo>
                    <a:lnTo>
                      <a:pt x="1396" y="280"/>
                    </a:lnTo>
                    <a:lnTo>
                      <a:pt x="1398" y="282"/>
                    </a:lnTo>
                    <a:lnTo>
                      <a:pt x="1400" y="284"/>
                    </a:lnTo>
                    <a:lnTo>
                      <a:pt x="1402" y="282"/>
                    </a:lnTo>
                    <a:lnTo>
                      <a:pt x="1404" y="280"/>
                    </a:lnTo>
                    <a:lnTo>
                      <a:pt x="1404" y="274"/>
                    </a:lnTo>
                    <a:lnTo>
                      <a:pt x="1402" y="272"/>
                    </a:lnTo>
                    <a:lnTo>
                      <a:pt x="1400" y="268"/>
                    </a:lnTo>
                    <a:close/>
                    <a:moveTo>
                      <a:pt x="1360" y="254"/>
                    </a:moveTo>
                    <a:lnTo>
                      <a:pt x="1360" y="254"/>
                    </a:lnTo>
                    <a:lnTo>
                      <a:pt x="1360" y="256"/>
                    </a:lnTo>
                    <a:lnTo>
                      <a:pt x="1360" y="260"/>
                    </a:lnTo>
                    <a:lnTo>
                      <a:pt x="1362" y="264"/>
                    </a:lnTo>
                    <a:lnTo>
                      <a:pt x="1368" y="266"/>
                    </a:lnTo>
                    <a:lnTo>
                      <a:pt x="1372" y="264"/>
                    </a:lnTo>
                    <a:lnTo>
                      <a:pt x="1372" y="262"/>
                    </a:lnTo>
                    <a:lnTo>
                      <a:pt x="1372" y="260"/>
                    </a:lnTo>
                    <a:lnTo>
                      <a:pt x="1370" y="254"/>
                    </a:lnTo>
                    <a:lnTo>
                      <a:pt x="1366" y="252"/>
                    </a:lnTo>
                    <a:lnTo>
                      <a:pt x="1364" y="252"/>
                    </a:lnTo>
                    <a:lnTo>
                      <a:pt x="1360" y="254"/>
                    </a:lnTo>
                    <a:close/>
                    <a:moveTo>
                      <a:pt x="1320" y="218"/>
                    </a:moveTo>
                    <a:lnTo>
                      <a:pt x="1320" y="218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4" y="220"/>
                    </a:lnTo>
                    <a:lnTo>
                      <a:pt x="1314" y="226"/>
                    </a:lnTo>
                    <a:lnTo>
                      <a:pt x="1316" y="232"/>
                    </a:lnTo>
                    <a:lnTo>
                      <a:pt x="1318" y="232"/>
                    </a:lnTo>
                    <a:lnTo>
                      <a:pt x="1320" y="232"/>
                    </a:lnTo>
                    <a:lnTo>
                      <a:pt x="1324" y="228"/>
                    </a:lnTo>
                    <a:lnTo>
                      <a:pt x="1324" y="224"/>
                    </a:lnTo>
                    <a:lnTo>
                      <a:pt x="1324" y="220"/>
                    </a:lnTo>
                    <a:lnTo>
                      <a:pt x="1320" y="218"/>
                    </a:lnTo>
                    <a:close/>
                    <a:moveTo>
                      <a:pt x="1360" y="106"/>
                    </a:moveTo>
                    <a:lnTo>
                      <a:pt x="1360" y="106"/>
                    </a:lnTo>
                    <a:lnTo>
                      <a:pt x="1370" y="106"/>
                    </a:lnTo>
                    <a:lnTo>
                      <a:pt x="1376" y="102"/>
                    </a:lnTo>
                    <a:lnTo>
                      <a:pt x="1376" y="100"/>
                    </a:lnTo>
                    <a:lnTo>
                      <a:pt x="1376" y="98"/>
                    </a:lnTo>
                    <a:lnTo>
                      <a:pt x="1374" y="98"/>
                    </a:lnTo>
                    <a:lnTo>
                      <a:pt x="1370" y="96"/>
                    </a:lnTo>
                    <a:lnTo>
                      <a:pt x="1362" y="94"/>
                    </a:lnTo>
                    <a:lnTo>
                      <a:pt x="1352" y="94"/>
                    </a:lnTo>
                    <a:lnTo>
                      <a:pt x="1344" y="96"/>
                    </a:lnTo>
                    <a:lnTo>
                      <a:pt x="1342" y="100"/>
                    </a:lnTo>
                    <a:lnTo>
                      <a:pt x="1340" y="102"/>
                    </a:lnTo>
                    <a:lnTo>
                      <a:pt x="1340" y="108"/>
                    </a:lnTo>
                    <a:lnTo>
                      <a:pt x="1344" y="108"/>
                    </a:lnTo>
                    <a:lnTo>
                      <a:pt x="1352" y="108"/>
                    </a:lnTo>
                    <a:lnTo>
                      <a:pt x="1360" y="106"/>
                    </a:lnTo>
                    <a:close/>
                    <a:moveTo>
                      <a:pt x="918" y="88"/>
                    </a:moveTo>
                    <a:lnTo>
                      <a:pt x="918" y="88"/>
                    </a:lnTo>
                    <a:lnTo>
                      <a:pt x="922" y="90"/>
                    </a:lnTo>
                    <a:lnTo>
                      <a:pt x="926" y="92"/>
                    </a:lnTo>
                    <a:lnTo>
                      <a:pt x="948" y="88"/>
                    </a:lnTo>
                    <a:lnTo>
                      <a:pt x="958" y="84"/>
                    </a:lnTo>
                    <a:lnTo>
                      <a:pt x="954" y="82"/>
                    </a:lnTo>
                    <a:lnTo>
                      <a:pt x="920" y="78"/>
                    </a:lnTo>
                    <a:lnTo>
                      <a:pt x="906" y="76"/>
                    </a:lnTo>
                    <a:lnTo>
                      <a:pt x="902" y="78"/>
                    </a:lnTo>
                    <a:lnTo>
                      <a:pt x="908" y="80"/>
                    </a:lnTo>
                    <a:lnTo>
                      <a:pt x="918" y="88"/>
                    </a:lnTo>
                    <a:close/>
                    <a:moveTo>
                      <a:pt x="910" y="44"/>
                    </a:moveTo>
                    <a:lnTo>
                      <a:pt x="910" y="44"/>
                    </a:lnTo>
                    <a:lnTo>
                      <a:pt x="912" y="46"/>
                    </a:lnTo>
                    <a:lnTo>
                      <a:pt x="914" y="48"/>
                    </a:lnTo>
                    <a:lnTo>
                      <a:pt x="914" y="54"/>
                    </a:lnTo>
                    <a:lnTo>
                      <a:pt x="916" y="56"/>
                    </a:lnTo>
                    <a:lnTo>
                      <a:pt x="918" y="56"/>
                    </a:lnTo>
                    <a:lnTo>
                      <a:pt x="922" y="58"/>
                    </a:lnTo>
                    <a:lnTo>
                      <a:pt x="930" y="56"/>
                    </a:lnTo>
                    <a:lnTo>
                      <a:pt x="936" y="54"/>
                    </a:lnTo>
                    <a:lnTo>
                      <a:pt x="938" y="52"/>
                    </a:lnTo>
                    <a:lnTo>
                      <a:pt x="936" y="50"/>
                    </a:lnTo>
                    <a:lnTo>
                      <a:pt x="928" y="46"/>
                    </a:lnTo>
                    <a:lnTo>
                      <a:pt x="924" y="44"/>
                    </a:lnTo>
                    <a:lnTo>
                      <a:pt x="920" y="38"/>
                    </a:lnTo>
                    <a:lnTo>
                      <a:pt x="916" y="34"/>
                    </a:lnTo>
                    <a:lnTo>
                      <a:pt x="906" y="30"/>
                    </a:lnTo>
                    <a:lnTo>
                      <a:pt x="896" y="30"/>
                    </a:lnTo>
                    <a:lnTo>
                      <a:pt x="894" y="30"/>
                    </a:lnTo>
                    <a:lnTo>
                      <a:pt x="896" y="32"/>
                    </a:lnTo>
                    <a:lnTo>
                      <a:pt x="902" y="38"/>
                    </a:lnTo>
                    <a:lnTo>
                      <a:pt x="910" y="44"/>
                    </a:lnTo>
                    <a:close/>
                    <a:moveTo>
                      <a:pt x="868" y="284"/>
                    </a:moveTo>
                    <a:lnTo>
                      <a:pt x="868" y="284"/>
                    </a:lnTo>
                    <a:lnTo>
                      <a:pt x="866" y="272"/>
                    </a:lnTo>
                    <a:lnTo>
                      <a:pt x="862" y="266"/>
                    </a:lnTo>
                    <a:lnTo>
                      <a:pt x="860" y="264"/>
                    </a:lnTo>
                    <a:lnTo>
                      <a:pt x="858" y="264"/>
                    </a:lnTo>
                    <a:lnTo>
                      <a:pt x="856" y="270"/>
                    </a:lnTo>
                    <a:lnTo>
                      <a:pt x="852" y="276"/>
                    </a:lnTo>
                    <a:lnTo>
                      <a:pt x="850" y="276"/>
                    </a:lnTo>
                    <a:lnTo>
                      <a:pt x="848" y="276"/>
                    </a:lnTo>
                    <a:lnTo>
                      <a:pt x="846" y="278"/>
                    </a:lnTo>
                    <a:lnTo>
                      <a:pt x="848" y="280"/>
                    </a:lnTo>
                    <a:lnTo>
                      <a:pt x="848" y="282"/>
                    </a:lnTo>
                    <a:lnTo>
                      <a:pt x="850" y="284"/>
                    </a:lnTo>
                    <a:lnTo>
                      <a:pt x="850" y="288"/>
                    </a:lnTo>
                    <a:lnTo>
                      <a:pt x="850" y="296"/>
                    </a:lnTo>
                    <a:lnTo>
                      <a:pt x="852" y="300"/>
                    </a:lnTo>
                    <a:lnTo>
                      <a:pt x="860" y="308"/>
                    </a:lnTo>
                    <a:lnTo>
                      <a:pt x="864" y="310"/>
                    </a:lnTo>
                    <a:lnTo>
                      <a:pt x="866" y="306"/>
                    </a:lnTo>
                    <a:lnTo>
                      <a:pt x="868" y="298"/>
                    </a:lnTo>
                    <a:lnTo>
                      <a:pt x="868" y="284"/>
                    </a:lnTo>
                    <a:close/>
                    <a:moveTo>
                      <a:pt x="852" y="306"/>
                    </a:moveTo>
                    <a:lnTo>
                      <a:pt x="852" y="306"/>
                    </a:lnTo>
                    <a:lnTo>
                      <a:pt x="848" y="302"/>
                    </a:lnTo>
                    <a:lnTo>
                      <a:pt x="846" y="298"/>
                    </a:lnTo>
                    <a:lnTo>
                      <a:pt x="844" y="296"/>
                    </a:lnTo>
                    <a:lnTo>
                      <a:pt x="844" y="302"/>
                    </a:lnTo>
                    <a:lnTo>
                      <a:pt x="846" y="304"/>
                    </a:lnTo>
                    <a:lnTo>
                      <a:pt x="852" y="310"/>
                    </a:lnTo>
                    <a:lnTo>
                      <a:pt x="858" y="318"/>
                    </a:lnTo>
                    <a:lnTo>
                      <a:pt x="858" y="314"/>
                    </a:lnTo>
                    <a:lnTo>
                      <a:pt x="856" y="310"/>
                    </a:lnTo>
                    <a:lnTo>
                      <a:pt x="852" y="306"/>
                    </a:lnTo>
                    <a:close/>
                    <a:moveTo>
                      <a:pt x="1028" y="396"/>
                    </a:moveTo>
                    <a:lnTo>
                      <a:pt x="1028" y="396"/>
                    </a:lnTo>
                    <a:lnTo>
                      <a:pt x="1032" y="394"/>
                    </a:lnTo>
                    <a:lnTo>
                      <a:pt x="1032" y="392"/>
                    </a:lnTo>
                    <a:lnTo>
                      <a:pt x="1036" y="380"/>
                    </a:lnTo>
                    <a:lnTo>
                      <a:pt x="1040" y="372"/>
                    </a:lnTo>
                    <a:lnTo>
                      <a:pt x="1040" y="370"/>
                    </a:lnTo>
                    <a:lnTo>
                      <a:pt x="1036" y="368"/>
                    </a:lnTo>
                    <a:lnTo>
                      <a:pt x="1034" y="366"/>
                    </a:lnTo>
                    <a:lnTo>
                      <a:pt x="1032" y="364"/>
                    </a:lnTo>
                    <a:lnTo>
                      <a:pt x="1032" y="362"/>
                    </a:lnTo>
                    <a:lnTo>
                      <a:pt x="1028" y="360"/>
                    </a:lnTo>
                    <a:lnTo>
                      <a:pt x="1024" y="358"/>
                    </a:lnTo>
                    <a:lnTo>
                      <a:pt x="1018" y="360"/>
                    </a:lnTo>
                    <a:lnTo>
                      <a:pt x="1008" y="366"/>
                    </a:lnTo>
                    <a:lnTo>
                      <a:pt x="998" y="374"/>
                    </a:lnTo>
                    <a:lnTo>
                      <a:pt x="994" y="378"/>
                    </a:lnTo>
                    <a:lnTo>
                      <a:pt x="994" y="384"/>
                    </a:lnTo>
                    <a:lnTo>
                      <a:pt x="992" y="388"/>
                    </a:lnTo>
                    <a:lnTo>
                      <a:pt x="988" y="396"/>
                    </a:lnTo>
                    <a:lnTo>
                      <a:pt x="984" y="402"/>
                    </a:lnTo>
                    <a:lnTo>
                      <a:pt x="984" y="408"/>
                    </a:lnTo>
                    <a:lnTo>
                      <a:pt x="984" y="410"/>
                    </a:lnTo>
                    <a:lnTo>
                      <a:pt x="984" y="412"/>
                    </a:lnTo>
                    <a:lnTo>
                      <a:pt x="988" y="410"/>
                    </a:lnTo>
                    <a:lnTo>
                      <a:pt x="996" y="408"/>
                    </a:lnTo>
                    <a:lnTo>
                      <a:pt x="1000" y="408"/>
                    </a:lnTo>
                    <a:lnTo>
                      <a:pt x="1006" y="410"/>
                    </a:lnTo>
                    <a:lnTo>
                      <a:pt x="1012" y="410"/>
                    </a:lnTo>
                    <a:lnTo>
                      <a:pt x="1016" y="410"/>
                    </a:lnTo>
                    <a:lnTo>
                      <a:pt x="1020" y="406"/>
                    </a:lnTo>
                    <a:lnTo>
                      <a:pt x="1024" y="400"/>
                    </a:lnTo>
                    <a:lnTo>
                      <a:pt x="1028" y="396"/>
                    </a:lnTo>
                    <a:close/>
                    <a:moveTo>
                      <a:pt x="1032" y="410"/>
                    </a:moveTo>
                    <a:lnTo>
                      <a:pt x="1032" y="410"/>
                    </a:lnTo>
                    <a:lnTo>
                      <a:pt x="1036" y="410"/>
                    </a:lnTo>
                    <a:lnTo>
                      <a:pt x="1036" y="406"/>
                    </a:lnTo>
                    <a:lnTo>
                      <a:pt x="1034" y="402"/>
                    </a:lnTo>
                    <a:lnTo>
                      <a:pt x="1032" y="400"/>
                    </a:lnTo>
                    <a:lnTo>
                      <a:pt x="1032" y="398"/>
                    </a:lnTo>
                    <a:lnTo>
                      <a:pt x="1030" y="398"/>
                    </a:lnTo>
                    <a:lnTo>
                      <a:pt x="1026" y="400"/>
                    </a:lnTo>
                    <a:lnTo>
                      <a:pt x="1024" y="404"/>
                    </a:lnTo>
                    <a:lnTo>
                      <a:pt x="1024" y="408"/>
                    </a:lnTo>
                    <a:lnTo>
                      <a:pt x="1024" y="410"/>
                    </a:lnTo>
                    <a:lnTo>
                      <a:pt x="1032" y="410"/>
                    </a:lnTo>
                    <a:close/>
                    <a:moveTo>
                      <a:pt x="1044" y="820"/>
                    </a:moveTo>
                    <a:lnTo>
                      <a:pt x="1044" y="820"/>
                    </a:lnTo>
                    <a:lnTo>
                      <a:pt x="1046" y="820"/>
                    </a:lnTo>
                    <a:lnTo>
                      <a:pt x="1050" y="820"/>
                    </a:lnTo>
                    <a:lnTo>
                      <a:pt x="1054" y="816"/>
                    </a:lnTo>
                    <a:lnTo>
                      <a:pt x="1056" y="812"/>
                    </a:lnTo>
                    <a:lnTo>
                      <a:pt x="1060" y="812"/>
                    </a:lnTo>
                    <a:lnTo>
                      <a:pt x="1064" y="810"/>
                    </a:lnTo>
                    <a:lnTo>
                      <a:pt x="1068" y="808"/>
                    </a:lnTo>
                    <a:lnTo>
                      <a:pt x="1068" y="806"/>
                    </a:lnTo>
                    <a:lnTo>
                      <a:pt x="1066" y="804"/>
                    </a:lnTo>
                    <a:lnTo>
                      <a:pt x="1064" y="802"/>
                    </a:lnTo>
                    <a:lnTo>
                      <a:pt x="1060" y="804"/>
                    </a:lnTo>
                    <a:lnTo>
                      <a:pt x="1052" y="808"/>
                    </a:lnTo>
                    <a:lnTo>
                      <a:pt x="1046" y="814"/>
                    </a:lnTo>
                    <a:lnTo>
                      <a:pt x="1044" y="818"/>
                    </a:lnTo>
                    <a:lnTo>
                      <a:pt x="1044" y="820"/>
                    </a:lnTo>
                    <a:close/>
                    <a:moveTo>
                      <a:pt x="844" y="336"/>
                    </a:moveTo>
                    <a:lnTo>
                      <a:pt x="844" y="336"/>
                    </a:lnTo>
                    <a:lnTo>
                      <a:pt x="852" y="332"/>
                    </a:lnTo>
                    <a:lnTo>
                      <a:pt x="856" y="326"/>
                    </a:lnTo>
                    <a:lnTo>
                      <a:pt x="854" y="320"/>
                    </a:lnTo>
                    <a:lnTo>
                      <a:pt x="850" y="312"/>
                    </a:lnTo>
                    <a:lnTo>
                      <a:pt x="846" y="306"/>
                    </a:lnTo>
                    <a:lnTo>
                      <a:pt x="842" y="306"/>
                    </a:lnTo>
                    <a:lnTo>
                      <a:pt x="840" y="310"/>
                    </a:lnTo>
                    <a:lnTo>
                      <a:pt x="840" y="316"/>
                    </a:lnTo>
                    <a:lnTo>
                      <a:pt x="840" y="330"/>
                    </a:lnTo>
                    <a:lnTo>
                      <a:pt x="842" y="336"/>
                    </a:lnTo>
                    <a:lnTo>
                      <a:pt x="844" y="336"/>
                    </a:lnTo>
                    <a:close/>
                    <a:moveTo>
                      <a:pt x="794" y="292"/>
                    </a:moveTo>
                    <a:lnTo>
                      <a:pt x="794" y="292"/>
                    </a:lnTo>
                    <a:lnTo>
                      <a:pt x="800" y="276"/>
                    </a:lnTo>
                    <a:lnTo>
                      <a:pt x="804" y="264"/>
                    </a:lnTo>
                    <a:lnTo>
                      <a:pt x="806" y="256"/>
                    </a:lnTo>
                    <a:lnTo>
                      <a:pt x="804" y="256"/>
                    </a:lnTo>
                    <a:lnTo>
                      <a:pt x="798" y="264"/>
                    </a:lnTo>
                    <a:lnTo>
                      <a:pt x="794" y="278"/>
                    </a:lnTo>
                    <a:lnTo>
                      <a:pt x="794" y="292"/>
                    </a:lnTo>
                    <a:close/>
                    <a:moveTo>
                      <a:pt x="1118" y="446"/>
                    </a:moveTo>
                    <a:lnTo>
                      <a:pt x="1118" y="446"/>
                    </a:lnTo>
                    <a:lnTo>
                      <a:pt x="1122" y="448"/>
                    </a:lnTo>
                    <a:lnTo>
                      <a:pt x="1128" y="450"/>
                    </a:lnTo>
                    <a:lnTo>
                      <a:pt x="1142" y="448"/>
                    </a:lnTo>
                    <a:lnTo>
                      <a:pt x="1158" y="448"/>
                    </a:lnTo>
                    <a:lnTo>
                      <a:pt x="1166" y="450"/>
                    </a:lnTo>
                    <a:lnTo>
                      <a:pt x="1172" y="452"/>
                    </a:lnTo>
                    <a:lnTo>
                      <a:pt x="1180" y="454"/>
                    </a:lnTo>
                    <a:lnTo>
                      <a:pt x="1186" y="454"/>
                    </a:lnTo>
                    <a:lnTo>
                      <a:pt x="1190" y="452"/>
                    </a:lnTo>
                    <a:lnTo>
                      <a:pt x="1194" y="450"/>
                    </a:lnTo>
                    <a:lnTo>
                      <a:pt x="1204" y="442"/>
                    </a:lnTo>
                    <a:lnTo>
                      <a:pt x="1208" y="440"/>
                    </a:lnTo>
                    <a:lnTo>
                      <a:pt x="1212" y="440"/>
                    </a:lnTo>
                    <a:lnTo>
                      <a:pt x="1216" y="440"/>
                    </a:lnTo>
                    <a:lnTo>
                      <a:pt x="1218" y="438"/>
                    </a:lnTo>
                    <a:lnTo>
                      <a:pt x="1218" y="434"/>
                    </a:lnTo>
                    <a:lnTo>
                      <a:pt x="1218" y="430"/>
                    </a:lnTo>
                    <a:lnTo>
                      <a:pt x="1214" y="420"/>
                    </a:lnTo>
                    <a:lnTo>
                      <a:pt x="1206" y="414"/>
                    </a:lnTo>
                    <a:lnTo>
                      <a:pt x="1200" y="410"/>
                    </a:lnTo>
                    <a:lnTo>
                      <a:pt x="1198" y="406"/>
                    </a:lnTo>
                    <a:lnTo>
                      <a:pt x="1200" y="406"/>
                    </a:lnTo>
                    <a:lnTo>
                      <a:pt x="1206" y="404"/>
                    </a:lnTo>
                    <a:lnTo>
                      <a:pt x="1218" y="402"/>
                    </a:lnTo>
                    <a:lnTo>
                      <a:pt x="1222" y="398"/>
                    </a:lnTo>
                    <a:lnTo>
                      <a:pt x="1222" y="394"/>
                    </a:lnTo>
                    <a:lnTo>
                      <a:pt x="1222" y="392"/>
                    </a:lnTo>
                    <a:lnTo>
                      <a:pt x="1224" y="390"/>
                    </a:lnTo>
                    <a:lnTo>
                      <a:pt x="1230" y="388"/>
                    </a:lnTo>
                    <a:lnTo>
                      <a:pt x="1232" y="388"/>
                    </a:lnTo>
                    <a:lnTo>
                      <a:pt x="1232" y="384"/>
                    </a:lnTo>
                    <a:lnTo>
                      <a:pt x="1232" y="376"/>
                    </a:lnTo>
                    <a:lnTo>
                      <a:pt x="1228" y="364"/>
                    </a:lnTo>
                    <a:lnTo>
                      <a:pt x="1234" y="372"/>
                    </a:lnTo>
                    <a:lnTo>
                      <a:pt x="1240" y="376"/>
                    </a:lnTo>
                    <a:lnTo>
                      <a:pt x="1246" y="378"/>
                    </a:lnTo>
                    <a:lnTo>
                      <a:pt x="1256" y="376"/>
                    </a:lnTo>
                    <a:lnTo>
                      <a:pt x="1268" y="372"/>
                    </a:lnTo>
                    <a:lnTo>
                      <a:pt x="1272" y="374"/>
                    </a:lnTo>
                    <a:lnTo>
                      <a:pt x="1272" y="376"/>
                    </a:lnTo>
                    <a:lnTo>
                      <a:pt x="1274" y="378"/>
                    </a:lnTo>
                    <a:lnTo>
                      <a:pt x="1278" y="382"/>
                    </a:lnTo>
                    <a:lnTo>
                      <a:pt x="1284" y="384"/>
                    </a:lnTo>
                    <a:lnTo>
                      <a:pt x="1296" y="386"/>
                    </a:lnTo>
                    <a:lnTo>
                      <a:pt x="1308" y="388"/>
                    </a:lnTo>
                    <a:lnTo>
                      <a:pt x="1316" y="392"/>
                    </a:lnTo>
                    <a:lnTo>
                      <a:pt x="1324" y="398"/>
                    </a:lnTo>
                    <a:lnTo>
                      <a:pt x="1330" y="406"/>
                    </a:lnTo>
                    <a:lnTo>
                      <a:pt x="1340" y="426"/>
                    </a:lnTo>
                    <a:lnTo>
                      <a:pt x="1348" y="438"/>
                    </a:lnTo>
                    <a:lnTo>
                      <a:pt x="1358" y="450"/>
                    </a:lnTo>
                    <a:lnTo>
                      <a:pt x="1374" y="472"/>
                    </a:lnTo>
                    <a:lnTo>
                      <a:pt x="1380" y="480"/>
                    </a:lnTo>
                    <a:lnTo>
                      <a:pt x="1384" y="486"/>
                    </a:lnTo>
                    <a:lnTo>
                      <a:pt x="1392" y="488"/>
                    </a:lnTo>
                    <a:lnTo>
                      <a:pt x="1400" y="492"/>
                    </a:lnTo>
                    <a:lnTo>
                      <a:pt x="1432" y="498"/>
                    </a:lnTo>
                    <a:lnTo>
                      <a:pt x="1450" y="502"/>
                    </a:lnTo>
                    <a:lnTo>
                      <a:pt x="1462" y="506"/>
                    </a:lnTo>
                    <a:lnTo>
                      <a:pt x="1470" y="510"/>
                    </a:lnTo>
                    <a:lnTo>
                      <a:pt x="1476" y="512"/>
                    </a:lnTo>
                    <a:lnTo>
                      <a:pt x="1482" y="518"/>
                    </a:lnTo>
                    <a:lnTo>
                      <a:pt x="1488" y="520"/>
                    </a:lnTo>
                    <a:lnTo>
                      <a:pt x="1492" y="520"/>
                    </a:lnTo>
                    <a:lnTo>
                      <a:pt x="1500" y="520"/>
                    </a:lnTo>
                    <a:lnTo>
                      <a:pt x="1506" y="518"/>
                    </a:lnTo>
                    <a:lnTo>
                      <a:pt x="1512" y="514"/>
                    </a:lnTo>
                    <a:lnTo>
                      <a:pt x="1514" y="510"/>
                    </a:lnTo>
                    <a:lnTo>
                      <a:pt x="1514" y="506"/>
                    </a:lnTo>
                    <a:lnTo>
                      <a:pt x="1512" y="502"/>
                    </a:lnTo>
                    <a:lnTo>
                      <a:pt x="1508" y="498"/>
                    </a:lnTo>
                    <a:lnTo>
                      <a:pt x="1498" y="494"/>
                    </a:lnTo>
                    <a:lnTo>
                      <a:pt x="1482" y="490"/>
                    </a:lnTo>
                    <a:lnTo>
                      <a:pt x="1474" y="484"/>
                    </a:lnTo>
                    <a:lnTo>
                      <a:pt x="1472" y="482"/>
                    </a:lnTo>
                    <a:lnTo>
                      <a:pt x="1472" y="480"/>
                    </a:lnTo>
                    <a:lnTo>
                      <a:pt x="1474" y="476"/>
                    </a:lnTo>
                    <a:lnTo>
                      <a:pt x="1478" y="472"/>
                    </a:lnTo>
                    <a:lnTo>
                      <a:pt x="1478" y="470"/>
                    </a:lnTo>
                    <a:lnTo>
                      <a:pt x="1476" y="468"/>
                    </a:lnTo>
                    <a:lnTo>
                      <a:pt x="1464" y="466"/>
                    </a:lnTo>
                    <a:lnTo>
                      <a:pt x="1454" y="464"/>
                    </a:lnTo>
                    <a:lnTo>
                      <a:pt x="1450" y="462"/>
                    </a:lnTo>
                    <a:lnTo>
                      <a:pt x="1448" y="458"/>
                    </a:lnTo>
                    <a:lnTo>
                      <a:pt x="1448" y="454"/>
                    </a:lnTo>
                    <a:lnTo>
                      <a:pt x="1450" y="448"/>
                    </a:lnTo>
                    <a:lnTo>
                      <a:pt x="1454" y="442"/>
                    </a:lnTo>
                    <a:lnTo>
                      <a:pt x="1454" y="438"/>
                    </a:lnTo>
                    <a:lnTo>
                      <a:pt x="1448" y="438"/>
                    </a:lnTo>
                    <a:lnTo>
                      <a:pt x="1436" y="440"/>
                    </a:lnTo>
                    <a:lnTo>
                      <a:pt x="1432" y="440"/>
                    </a:lnTo>
                    <a:lnTo>
                      <a:pt x="1428" y="440"/>
                    </a:lnTo>
                    <a:lnTo>
                      <a:pt x="1422" y="436"/>
                    </a:lnTo>
                    <a:lnTo>
                      <a:pt x="1416" y="428"/>
                    </a:lnTo>
                    <a:lnTo>
                      <a:pt x="1412" y="420"/>
                    </a:lnTo>
                    <a:lnTo>
                      <a:pt x="1408" y="400"/>
                    </a:lnTo>
                    <a:lnTo>
                      <a:pt x="1404" y="394"/>
                    </a:lnTo>
                    <a:lnTo>
                      <a:pt x="1400" y="390"/>
                    </a:lnTo>
                    <a:lnTo>
                      <a:pt x="1394" y="386"/>
                    </a:lnTo>
                    <a:lnTo>
                      <a:pt x="1386" y="378"/>
                    </a:lnTo>
                    <a:lnTo>
                      <a:pt x="1370" y="360"/>
                    </a:lnTo>
                    <a:lnTo>
                      <a:pt x="1364" y="350"/>
                    </a:lnTo>
                    <a:lnTo>
                      <a:pt x="1358" y="340"/>
                    </a:lnTo>
                    <a:lnTo>
                      <a:pt x="1356" y="334"/>
                    </a:lnTo>
                    <a:lnTo>
                      <a:pt x="1356" y="332"/>
                    </a:lnTo>
                    <a:lnTo>
                      <a:pt x="1358" y="330"/>
                    </a:lnTo>
                    <a:lnTo>
                      <a:pt x="1362" y="328"/>
                    </a:lnTo>
                    <a:lnTo>
                      <a:pt x="1366" y="326"/>
                    </a:lnTo>
                    <a:lnTo>
                      <a:pt x="1376" y="328"/>
                    </a:lnTo>
                    <a:lnTo>
                      <a:pt x="1388" y="328"/>
                    </a:lnTo>
                    <a:lnTo>
                      <a:pt x="1392" y="326"/>
                    </a:lnTo>
                    <a:lnTo>
                      <a:pt x="1394" y="324"/>
                    </a:lnTo>
                    <a:lnTo>
                      <a:pt x="1396" y="320"/>
                    </a:lnTo>
                    <a:lnTo>
                      <a:pt x="1396" y="314"/>
                    </a:lnTo>
                    <a:lnTo>
                      <a:pt x="1390" y="302"/>
                    </a:lnTo>
                    <a:lnTo>
                      <a:pt x="1386" y="296"/>
                    </a:lnTo>
                    <a:lnTo>
                      <a:pt x="1380" y="292"/>
                    </a:lnTo>
                    <a:lnTo>
                      <a:pt x="1374" y="290"/>
                    </a:lnTo>
                    <a:lnTo>
                      <a:pt x="1370" y="290"/>
                    </a:lnTo>
                    <a:lnTo>
                      <a:pt x="1364" y="290"/>
                    </a:lnTo>
                    <a:lnTo>
                      <a:pt x="1360" y="290"/>
                    </a:lnTo>
                    <a:lnTo>
                      <a:pt x="1354" y="284"/>
                    </a:lnTo>
                    <a:lnTo>
                      <a:pt x="1344" y="276"/>
                    </a:lnTo>
                    <a:lnTo>
                      <a:pt x="1338" y="272"/>
                    </a:lnTo>
                    <a:lnTo>
                      <a:pt x="1328" y="270"/>
                    </a:lnTo>
                    <a:lnTo>
                      <a:pt x="1312" y="264"/>
                    </a:lnTo>
                    <a:lnTo>
                      <a:pt x="1310" y="262"/>
                    </a:lnTo>
                    <a:lnTo>
                      <a:pt x="1308" y="260"/>
                    </a:lnTo>
                    <a:lnTo>
                      <a:pt x="1310" y="256"/>
                    </a:lnTo>
                    <a:lnTo>
                      <a:pt x="1312" y="246"/>
                    </a:lnTo>
                    <a:lnTo>
                      <a:pt x="1312" y="238"/>
                    </a:lnTo>
                    <a:lnTo>
                      <a:pt x="1306" y="230"/>
                    </a:lnTo>
                    <a:lnTo>
                      <a:pt x="1298" y="220"/>
                    </a:lnTo>
                    <a:lnTo>
                      <a:pt x="1288" y="210"/>
                    </a:lnTo>
                    <a:lnTo>
                      <a:pt x="1278" y="200"/>
                    </a:lnTo>
                    <a:lnTo>
                      <a:pt x="1266" y="192"/>
                    </a:lnTo>
                    <a:lnTo>
                      <a:pt x="1256" y="188"/>
                    </a:lnTo>
                    <a:lnTo>
                      <a:pt x="1248" y="186"/>
                    </a:lnTo>
                    <a:lnTo>
                      <a:pt x="1242" y="186"/>
                    </a:lnTo>
                    <a:lnTo>
                      <a:pt x="1238" y="184"/>
                    </a:lnTo>
                    <a:lnTo>
                      <a:pt x="1230" y="178"/>
                    </a:lnTo>
                    <a:lnTo>
                      <a:pt x="1220" y="170"/>
                    </a:lnTo>
                    <a:lnTo>
                      <a:pt x="1214" y="166"/>
                    </a:lnTo>
                    <a:lnTo>
                      <a:pt x="1202" y="162"/>
                    </a:lnTo>
                    <a:lnTo>
                      <a:pt x="1190" y="158"/>
                    </a:lnTo>
                    <a:lnTo>
                      <a:pt x="1174" y="152"/>
                    </a:lnTo>
                    <a:lnTo>
                      <a:pt x="1140" y="134"/>
                    </a:lnTo>
                    <a:lnTo>
                      <a:pt x="1106" y="120"/>
                    </a:lnTo>
                    <a:lnTo>
                      <a:pt x="1092" y="116"/>
                    </a:lnTo>
                    <a:lnTo>
                      <a:pt x="1078" y="116"/>
                    </a:lnTo>
                    <a:lnTo>
                      <a:pt x="1080" y="404"/>
                    </a:lnTo>
                    <a:lnTo>
                      <a:pt x="1094" y="414"/>
                    </a:lnTo>
                    <a:lnTo>
                      <a:pt x="1104" y="426"/>
                    </a:lnTo>
                    <a:lnTo>
                      <a:pt x="1118" y="446"/>
                    </a:lnTo>
                    <a:close/>
                    <a:moveTo>
                      <a:pt x="784" y="288"/>
                    </a:moveTo>
                    <a:lnTo>
                      <a:pt x="784" y="288"/>
                    </a:lnTo>
                    <a:lnTo>
                      <a:pt x="786" y="290"/>
                    </a:lnTo>
                    <a:lnTo>
                      <a:pt x="788" y="288"/>
                    </a:lnTo>
                    <a:lnTo>
                      <a:pt x="790" y="286"/>
                    </a:lnTo>
                    <a:lnTo>
                      <a:pt x="790" y="282"/>
                    </a:lnTo>
                    <a:lnTo>
                      <a:pt x="788" y="278"/>
                    </a:lnTo>
                    <a:lnTo>
                      <a:pt x="784" y="274"/>
                    </a:lnTo>
                    <a:lnTo>
                      <a:pt x="782" y="276"/>
                    </a:lnTo>
                    <a:lnTo>
                      <a:pt x="784" y="288"/>
                    </a:lnTo>
                    <a:close/>
                    <a:moveTo>
                      <a:pt x="1474" y="80"/>
                    </a:moveTo>
                    <a:lnTo>
                      <a:pt x="1474" y="80"/>
                    </a:lnTo>
                    <a:lnTo>
                      <a:pt x="1476" y="80"/>
                    </a:lnTo>
                    <a:lnTo>
                      <a:pt x="1476" y="78"/>
                    </a:lnTo>
                    <a:lnTo>
                      <a:pt x="1474" y="72"/>
                    </a:lnTo>
                    <a:lnTo>
                      <a:pt x="1468" y="68"/>
                    </a:lnTo>
                    <a:lnTo>
                      <a:pt x="1466" y="68"/>
                    </a:lnTo>
                    <a:lnTo>
                      <a:pt x="1464" y="68"/>
                    </a:lnTo>
                    <a:lnTo>
                      <a:pt x="1464" y="72"/>
                    </a:lnTo>
                    <a:lnTo>
                      <a:pt x="1464" y="76"/>
                    </a:lnTo>
                    <a:lnTo>
                      <a:pt x="1468" y="78"/>
                    </a:lnTo>
                    <a:lnTo>
                      <a:pt x="1474" y="80"/>
                    </a:lnTo>
                    <a:close/>
                    <a:moveTo>
                      <a:pt x="1436" y="292"/>
                    </a:moveTo>
                    <a:lnTo>
                      <a:pt x="1436" y="292"/>
                    </a:lnTo>
                    <a:lnTo>
                      <a:pt x="1442" y="296"/>
                    </a:lnTo>
                    <a:lnTo>
                      <a:pt x="1446" y="298"/>
                    </a:lnTo>
                    <a:lnTo>
                      <a:pt x="1448" y="298"/>
                    </a:lnTo>
                    <a:lnTo>
                      <a:pt x="1450" y="298"/>
                    </a:lnTo>
                    <a:lnTo>
                      <a:pt x="1452" y="296"/>
                    </a:lnTo>
                    <a:lnTo>
                      <a:pt x="1454" y="296"/>
                    </a:lnTo>
                    <a:lnTo>
                      <a:pt x="1458" y="298"/>
                    </a:lnTo>
                    <a:lnTo>
                      <a:pt x="1462" y="302"/>
                    </a:lnTo>
                    <a:lnTo>
                      <a:pt x="1468" y="306"/>
                    </a:lnTo>
                    <a:lnTo>
                      <a:pt x="1478" y="308"/>
                    </a:lnTo>
                    <a:lnTo>
                      <a:pt x="1490" y="306"/>
                    </a:lnTo>
                    <a:lnTo>
                      <a:pt x="1502" y="302"/>
                    </a:lnTo>
                    <a:lnTo>
                      <a:pt x="1514" y="298"/>
                    </a:lnTo>
                    <a:lnTo>
                      <a:pt x="1524" y="292"/>
                    </a:lnTo>
                    <a:lnTo>
                      <a:pt x="1534" y="284"/>
                    </a:lnTo>
                    <a:lnTo>
                      <a:pt x="1538" y="278"/>
                    </a:lnTo>
                    <a:lnTo>
                      <a:pt x="1542" y="272"/>
                    </a:lnTo>
                    <a:lnTo>
                      <a:pt x="1544" y="270"/>
                    </a:lnTo>
                    <a:lnTo>
                      <a:pt x="1548" y="270"/>
                    </a:lnTo>
                    <a:lnTo>
                      <a:pt x="1550" y="270"/>
                    </a:lnTo>
                    <a:lnTo>
                      <a:pt x="1556" y="272"/>
                    </a:lnTo>
                    <a:lnTo>
                      <a:pt x="1560" y="270"/>
                    </a:lnTo>
                    <a:lnTo>
                      <a:pt x="1566" y="268"/>
                    </a:lnTo>
                    <a:lnTo>
                      <a:pt x="1568" y="264"/>
                    </a:lnTo>
                    <a:lnTo>
                      <a:pt x="1570" y="260"/>
                    </a:lnTo>
                    <a:lnTo>
                      <a:pt x="1566" y="252"/>
                    </a:lnTo>
                    <a:lnTo>
                      <a:pt x="1564" y="246"/>
                    </a:lnTo>
                    <a:lnTo>
                      <a:pt x="1564" y="244"/>
                    </a:lnTo>
                    <a:lnTo>
                      <a:pt x="1566" y="242"/>
                    </a:lnTo>
                    <a:lnTo>
                      <a:pt x="1572" y="240"/>
                    </a:lnTo>
                    <a:lnTo>
                      <a:pt x="1574" y="238"/>
                    </a:lnTo>
                    <a:lnTo>
                      <a:pt x="1580" y="228"/>
                    </a:lnTo>
                    <a:lnTo>
                      <a:pt x="1580" y="216"/>
                    </a:lnTo>
                    <a:lnTo>
                      <a:pt x="1578" y="212"/>
                    </a:lnTo>
                    <a:lnTo>
                      <a:pt x="1576" y="208"/>
                    </a:lnTo>
                    <a:lnTo>
                      <a:pt x="1572" y="202"/>
                    </a:lnTo>
                    <a:lnTo>
                      <a:pt x="1566" y="202"/>
                    </a:lnTo>
                    <a:lnTo>
                      <a:pt x="1548" y="202"/>
                    </a:lnTo>
                    <a:lnTo>
                      <a:pt x="1546" y="204"/>
                    </a:lnTo>
                    <a:lnTo>
                      <a:pt x="1544" y="206"/>
                    </a:lnTo>
                    <a:lnTo>
                      <a:pt x="1542" y="210"/>
                    </a:lnTo>
                    <a:lnTo>
                      <a:pt x="1546" y="224"/>
                    </a:lnTo>
                    <a:lnTo>
                      <a:pt x="1550" y="236"/>
                    </a:lnTo>
                    <a:lnTo>
                      <a:pt x="1548" y="240"/>
                    </a:lnTo>
                    <a:lnTo>
                      <a:pt x="1542" y="240"/>
                    </a:lnTo>
                    <a:lnTo>
                      <a:pt x="1536" y="238"/>
                    </a:lnTo>
                    <a:lnTo>
                      <a:pt x="1530" y="242"/>
                    </a:lnTo>
                    <a:lnTo>
                      <a:pt x="1526" y="248"/>
                    </a:lnTo>
                    <a:lnTo>
                      <a:pt x="1522" y="254"/>
                    </a:lnTo>
                    <a:lnTo>
                      <a:pt x="1518" y="262"/>
                    </a:lnTo>
                    <a:lnTo>
                      <a:pt x="1514" y="266"/>
                    </a:lnTo>
                    <a:lnTo>
                      <a:pt x="1510" y="268"/>
                    </a:lnTo>
                    <a:lnTo>
                      <a:pt x="1504" y="266"/>
                    </a:lnTo>
                    <a:lnTo>
                      <a:pt x="1500" y="264"/>
                    </a:lnTo>
                    <a:lnTo>
                      <a:pt x="1498" y="264"/>
                    </a:lnTo>
                    <a:lnTo>
                      <a:pt x="1494" y="268"/>
                    </a:lnTo>
                    <a:lnTo>
                      <a:pt x="1490" y="270"/>
                    </a:lnTo>
                    <a:lnTo>
                      <a:pt x="1488" y="264"/>
                    </a:lnTo>
                    <a:lnTo>
                      <a:pt x="1486" y="256"/>
                    </a:lnTo>
                    <a:lnTo>
                      <a:pt x="1488" y="250"/>
                    </a:lnTo>
                    <a:lnTo>
                      <a:pt x="1490" y="248"/>
                    </a:lnTo>
                    <a:lnTo>
                      <a:pt x="1490" y="244"/>
                    </a:lnTo>
                    <a:lnTo>
                      <a:pt x="1488" y="242"/>
                    </a:lnTo>
                    <a:lnTo>
                      <a:pt x="1484" y="244"/>
                    </a:lnTo>
                    <a:lnTo>
                      <a:pt x="1480" y="250"/>
                    </a:lnTo>
                    <a:lnTo>
                      <a:pt x="1480" y="262"/>
                    </a:lnTo>
                    <a:lnTo>
                      <a:pt x="1478" y="266"/>
                    </a:lnTo>
                    <a:lnTo>
                      <a:pt x="1476" y="268"/>
                    </a:lnTo>
                    <a:lnTo>
                      <a:pt x="1470" y="270"/>
                    </a:lnTo>
                    <a:lnTo>
                      <a:pt x="1460" y="268"/>
                    </a:lnTo>
                    <a:lnTo>
                      <a:pt x="1448" y="266"/>
                    </a:lnTo>
                    <a:lnTo>
                      <a:pt x="1434" y="266"/>
                    </a:lnTo>
                    <a:lnTo>
                      <a:pt x="1424" y="264"/>
                    </a:lnTo>
                    <a:lnTo>
                      <a:pt x="1416" y="266"/>
                    </a:lnTo>
                    <a:lnTo>
                      <a:pt x="1414" y="268"/>
                    </a:lnTo>
                    <a:lnTo>
                      <a:pt x="1414" y="270"/>
                    </a:lnTo>
                    <a:lnTo>
                      <a:pt x="1416" y="278"/>
                    </a:lnTo>
                    <a:lnTo>
                      <a:pt x="1420" y="280"/>
                    </a:lnTo>
                    <a:lnTo>
                      <a:pt x="1428" y="284"/>
                    </a:lnTo>
                    <a:lnTo>
                      <a:pt x="1436" y="292"/>
                    </a:lnTo>
                    <a:close/>
                    <a:moveTo>
                      <a:pt x="1546" y="156"/>
                    </a:moveTo>
                    <a:lnTo>
                      <a:pt x="1546" y="156"/>
                    </a:lnTo>
                    <a:lnTo>
                      <a:pt x="1552" y="162"/>
                    </a:lnTo>
                    <a:lnTo>
                      <a:pt x="1562" y="170"/>
                    </a:lnTo>
                    <a:lnTo>
                      <a:pt x="1572" y="178"/>
                    </a:lnTo>
                    <a:lnTo>
                      <a:pt x="1582" y="190"/>
                    </a:lnTo>
                    <a:lnTo>
                      <a:pt x="1586" y="196"/>
                    </a:lnTo>
                    <a:lnTo>
                      <a:pt x="1588" y="202"/>
                    </a:lnTo>
                    <a:lnTo>
                      <a:pt x="1590" y="210"/>
                    </a:lnTo>
                    <a:lnTo>
                      <a:pt x="1590" y="220"/>
                    </a:lnTo>
                    <a:lnTo>
                      <a:pt x="1592" y="224"/>
                    </a:lnTo>
                    <a:lnTo>
                      <a:pt x="1594" y="232"/>
                    </a:lnTo>
                    <a:lnTo>
                      <a:pt x="1598" y="236"/>
                    </a:lnTo>
                    <a:lnTo>
                      <a:pt x="1602" y="234"/>
                    </a:lnTo>
                    <a:lnTo>
                      <a:pt x="1604" y="230"/>
                    </a:lnTo>
                    <a:lnTo>
                      <a:pt x="1608" y="222"/>
                    </a:lnTo>
                    <a:lnTo>
                      <a:pt x="1608" y="214"/>
                    </a:lnTo>
                    <a:lnTo>
                      <a:pt x="1608" y="206"/>
                    </a:lnTo>
                    <a:lnTo>
                      <a:pt x="1604" y="196"/>
                    </a:lnTo>
                    <a:lnTo>
                      <a:pt x="1596" y="190"/>
                    </a:lnTo>
                    <a:lnTo>
                      <a:pt x="1582" y="178"/>
                    </a:lnTo>
                    <a:lnTo>
                      <a:pt x="1574" y="168"/>
                    </a:lnTo>
                    <a:lnTo>
                      <a:pt x="1566" y="160"/>
                    </a:lnTo>
                    <a:lnTo>
                      <a:pt x="1556" y="154"/>
                    </a:lnTo>
                    <a:lnTo>
                      <a:pt x="1538" y="142"/>
                    </a:lnTo>
                    <a:lnTo>
                      <a:pt x="1526" y="132"/>
                    </a:lnTo>
                    <a:lnTo>
                      <a:pt x="1518" y="126"/>
                    </a:lnTo>
                    <a:lnTo>
                      <a:pt x="1516" y="126"/>
                    </a:lnTo>
                    <a:lnTo>
                      <a:pt x="1514" y="128"/>
                    </a:lnTo>
                    <a:lnTo>
                      <a:pt x="1510" y="132"/>
                    </a:lnTo>
                    <a:lnTo>
                      <a:pt x="1508" y="134"/>
                    </a:lnTo>
                    <a:lnTo>
                      <a:pt x="1510" y="136"/>
                    </a:lnTo>
                    <a:lnTo>
                      <a:pt x="1516" y="138"/>
                    </a:lnTo>
                    <a:lnTo>
                      <a:pt x="1530" y="144"/>
                    </a:lnTo>
                    <a:lnTo>
                      <a:pt x="1538" y="150"/>
                    </a:lnTo>
                    <a:lnTo>
                      <a:pt x="1546" y="156"/>
                    </a:lnTo>
                    <a:close/>
                    <a:moveTo>
                      <a:pt x="1500" y="128"/>
                    </a:moveTo>
                    <a:lnTo>
                      <a:pt x="1500" y="128"/>
                    </a:lnTo>
                    <a:lnTo>
                      <a:pt x="1502" y="126"/>
                    </a:lnTo>
                    <a:lnTo>
                      <a:pt x="1502" y="122"/>
                    </a:lnTo>
                    <a:lnTo>
                      <a:pt x="1496" y="116"/>
                    </a:lnTo>
                    <a:lnTo>
                      <a:pt x="1492" y="114"/>
                    </a:lnTo>
                    <a:lnTo>
                      <a:pt x="1490" y="114"/>
                    </a:lnTo>
                    <a:lnTo>
                      <a:pt x="1486" y="114"/>
                    </a:lnTo>
                    <a:lnTo>
                      <a:pt x="1484" y="118"/>
                    </a:lnTo>
                    <a:lnTo>
                      <a:pt x="1484" y="120"/>
                    </a:lnTo>
                    <a:lnTo>
                      <a:pt x="1484" y="124"/>
                    </a:lnTo>
                    <a:lnTo>
                      <a:pt x="1488" y="128"/>
                    </a:lnTo>
                    <a:lnTo>
                      <a:pt x="1494" y="130"/>
                    </a:lnTo>
                    <a:lnTo>
                      <a:pt x="1498" y="130"/>
                    </a:lnTo>
                    <a:lnTo>
                      <a:pt x="1500" y="128"/>
                    </a:lnTo>
                    <a:close/>
                    <a:moveTo>
                      <a:pt x="726" y="46"/>
                    </a:moveTo>
                    <a:lnTo>
                      <a:pt x="726" y="46"/>
                    </a:lnTo>
                    <a:lnTo>
                      <a:pt x="726" y="50"/>
                    </a:lnTo>
                    <a:lnTo>
                      <a:pt x="724" y="54"/>
                    </a:lnTo>
                    <a:lnTo>
                      <a:pt x="716" y="62"/>
                    </a:lnTo>
                    <a:lnTo>
                      <a:pt x="714" y="66"/>
                    </a:lnTo>
                    <a:lnTo>
                      <a:pt x="716" y="70"/>
                    </a:lnTo>
                    <a:lnTo>
                      <a:pt x="718" y="72"/>
                    </a:lnTo>
                    <a:lnTo>
                      <a:pt x="726" y="72"/>
                    </a:lnTo>
                    <a:lnTo>
                      <a:pt x="738" y="72"/>
                    </a:lnTo>
                    <a:lnTo>
                      <a:pt x="742" y="74"/>
                    </a:lnTo>
                    <a:lnTo>
                      <a:pt x="746" y="78"/>
                    </a:lnTo>
                    <a:lnTo>
                      <a:pt x="752" y="88"/>
                    </a:lnTo>
                    <a:lnTo>
                      <a:pt x="758" y="104"/>
                    </a:lnTo>
                    <a:lnTo>
                      <a:pt x="762" y="106"/>
                    </a:lnTo>
                    <a:lnTo>
                      <a:pt x="764" y="108"/>
                    </a:lnTo>
                    <a:lnTo>
                      <a:pt x="774" y="110"/>
                    </a:lnTo>
                    <a:lnTo>
                      <a:pt x="786" y="110"/>
                    </a:lnTo>
                    <a:lnTo>
                      <a:pt x="798" y="110"/>
                    </a:lnTo>
                    <a:lnTo>
                      <a:pt x="810" y="108"/>
                    </a:lnTo>
                    <a:lnTo>
                      <a:pt x="820" y="108"/>
                    </a:lnTo>
                    <a:lnTo>
                      <a:pt x="828" y="110"/>
                    </a:lnTo>
                    <a:lnTo>
                      <a:pt x="830" y="112"/>
                    </a:lnTo>
                    <a:lnTo>
                      <a:pt x="830" y="114"/>
                    </a:lnTo>
                    <a:lnTo>
                      <a:pt x="830" y="120"/>
                    </a:lnTo>
                    <a:lnTo>
                      <a:pt x="826" y="122"/>
                    </a:lnTo>
                    <a:lnTo>
                      <a:pt x="822" y="122"/>
                    </a:lnTo>
                    <a:lnTo>
                      <a:pt x="816" y="120"/>
                    </a:lnTo>
                    <a:lnTo>
                      <a:pt x="808" y="120"/>
                    </a:lnTo>
                    <a:lnTo>
                      <a:pt x="802" y="118"/>
                    </a:lnTo>
                    <a:lnTo>
                      <a:pt x="798" y="120"/>
                    </a:lnTo>
                    <a:lnTo>
                      <a:pt x="794" y="124"/>
                    </a:lnTo>
                    <a:lnTo>
                      <a:pt x="790" y="130"/>
                    </a:lnTo>
                    <a:lnTo>
                      <a:pt x="784" y="134"/>
                    </a:lnTo>
                    <a:lnTo>
                      <a:pt x="778" y="134"/>
                    </a:lnTo>
                    <a:lnTo>
                      <a:pt x="772" y="132"/>
                    </a:lnTo>
                    <a:lnTo>
                      <a:pt x="766" y="130"/>
                    </a:lnTo>
                    <a:lnTo>
                      <a:pt x="760" y="130"/>
                    </a:lnTo>
                    <a:lnTo>
                      <a:pt x="756" y="132"/>
                    </a:lnTo>
                    <a:lnTo>
                      <a:pt x="756" y="138"/>
                    </a:lnTo>
                    <a:lnTo>
                      <a:pt x="756" y="142"/>
                    </a:lnTo>
                    <a:lnTo>
                      <a:pt x="760" y="144"/>
                    </a:lnTo>
                    <a:lnTo>
                      <a:pt x="768" y="146"/>
                    </a:lnTo>
                    <a:lnTo>
                      <a:pt x="780" y="156"/>
                    </a:lnTo>
                    <a:lnTo>
                      <a:pt x="786" y="164"/>
                    </a:lnTo>
                    <a:lnTo>
                      <a:pt x="790" y="170"/>
                    </a:lnTo>
                    <a:lnTo>
                      <a:pt x="790" y="174"/>
                    </a:lnTo>
                    <a:lnTo>
                      <a:pt x="788" y="176"/>
                    </a:lnTo>
                    <a:lnTo>
                      <a:pt x="784" y="180"/>
                    </a:lnTo>
                    <a:lnTo>
                      <a:pt x="784" y="184"/>
                    </a:lnTo>
                    <a:lnTo>
                      <a:pt x="784" y="188"/>
                    </a:lnTo>
                    <a:lnTo>
                      <a:pt x="788" y="194"/>
                    </a:lnTo>
                    <a:lnTo>
                      <a:pt x="792" y="196"/>
                    </a:lnTo>
                    <a:lnTo>
                      <a:pt x="796" y="198"/>
                    </a:lnTo>
                    <a:lnTo>
                      <a:pt x="802" y="198"/>
                    </a:lnTo>
                    <a:lnTo>
                      <a:pt x="806" y="196"/>
                    </a:lnTo>
                    <a:lnTo>
                      <a:pt x="810" y="192"/>
                    </a:lnTo>
                    <a:lnTo>
                      <a:pt x="814" y="186"/>
                    </a:lnTo>
                    <a:lnTo>
                      <a:pt x="816" y="178"/>
                    </a:lnTo>
                    <a:lnTo>
                      <a:pt x="822" y="158"/>
                    </a:lnTo>
                    <a:lnTo>
                      <a:pt x="826" y="150"/>
                    </a:lnTo>
                    <a:lnTo>
                      <a:pt x="828" y="150"/>
                    </a:lnTo>
                    <a:lnTo>
                      <a:pt x="828" y="154"/>
                    </a:lnTo>
                    <a:lnTo>
                      <a:pt x="824" y="168"/>
                    </a:lnTo>
                    <a:lnTo>
                      <a:pt x="824" y="174"/>
                    </a:lnTo>
                    <a:lnTo>
                      <a:pt x="824" y="178"/>
                    </a:lnTo>
                    <a:lnTo>
                      <a:pt x="828" y="180"/>
                    </a:lnTo>
                    <a:lnTo>
                      <a:pt x="832" y="184"/>
                    </a:lnTo>
                    <a:lnTo>
                      <a:pt x="844" y="188"/>
                    </a:lnTo>
                    <a:lnTo>
                      <a:pt x="852" y="192"/>
                    </a:lnTo>
                    <a:lnTo>
                      <a:pt x="860" y="198"/>
                    </a:lnTo>
                    <a:lnTo>
                      <a:pt x="870" y="206"/>
                    </a:lnTo>
                    <a:lnTo>
                      <a:pt x="878" y="212"/>
                    </a:lnTo>
                    <a:lnTo>
                      <a:pt x="886" y="214"/>
                    </a:lnTo>
                    <a:lnTo>
                      <a:pt x="892" y="216"/>
                    </a:lnTo>
                    <a:lnTo>
                      <a:pt x="906" y="218"/>
                    </a:lnTo>
                    <a:lnTo>
                      <a:pt x="916" y="220"/>
                    </a:lnTo>
                    <a:lnTo>
                      <a:pt x="926" y="226"/>
                    </a:lnTo>
                    <a:lnTo>
                      <a:pt x="940" y="232"/>
                    </a:lnTo>
                    <a:lnTo>
                      <a:pt x="954" y="238"/>
                    </a:lnTo>
                    <a:lnTo>
                      <a:pt x="966" y="242"/>
                    </a:lnTo>
                    <a:lnTo>
                      <a:pt x="980" y="252"/>
                    </a:lnTo>
                    <a:lnTo>
                      <a:pt x="988" y="258"/>
                    </a:lnTo>
                    <a:lnTo>
                      <a:pt x="994" y="266"/>
                    </a:lnTo>
                    <a:lnTo>
                      <a:pt x="1004" y="284"/>
                    </a:lnTo>
                    <a:lnTo>
                      <a:pt x="1014" y="302"/>
                    </a:lnTo>
                    <a:lnTo>
                      <a:pt x="1024" y="318"/>
                    </a:lnTo>
                    <a:lnTo>
                      <a:pt x="1028" y="324"/>
                    </a:lnTo>
                    <a:lnTo>
                      <a:pt x="1030" y="328"/>
                    </a:lnTo>
                    <a:lnTo>
                      <a:pt x="1028" y="330"/>
                    </a:lnTo>
                    <a:lnTo>
                      <a:pt x="1026" y="332"/>
                    </a:lnTo>
                    <a:lnTo>
                      <a:pt x="1022" y="336"/>
                    </a:lnTo>
                    <a:lnTo>
                      <a:pt x="1020" y="338"/>
                    </a:lnTo>
                    <a:lnTo>
                      <a:pt x="1020" y="344"/>
                    </a:lnTo>
                    <a:lnTo>
                      <a:pt x="1024" y="350"/>
                    </a:lnTo>
                    <a:lnTo>
                      <a:pt x="1028" y="354"/>
                    </a:lnTo>
                    <a:lnTo>
                      <a:pt x="1036" y="360"/>
                    </a:lnTo>
                    <a:lnTo>
                      <a:pt x="1040" y="364"/>
                    </a:lnTo>
                    <a:lnTo>
                      <a:pt x="1044" y="368"/>
                    </a:lnTo>
                    <a:lnTo>
                      <a:pt x="1044" y="372"/>
                    </a:lnTo>
                    <a:lnTo>
                      <a:pt x="1040" y="380"/>
                    </a:lnTo>
                    <a:lnTo>
                      <a:pt x="1036" y="394"/>
                    </a:lnTo>
                    <a:lnTo>
                      <a:pt x="1036" y="396"/>
                    </a:lnTo>
                    <a:lnTo>
                      <a:pt x="1038" y="398"/>
                    </a:lnTo>
                    <a:lnTo>
                      <a:pt x="1044" y="396"/>
                    </a:lnTo>
                    <a:lnTo>
                      <a:pt x="1046" y="396"/>
                    </a:lnTo>
                    <a:lnTo>
                      <a:pt x="1050" y="396"/>
                    </a:lnTo>
                    <a:lnTo>
                      <a:pt x="1052" y="398"/>
                    </a:lnTo>
                    <a:lnTo>
                      <a:pt x="1054" y="398"/>
                    </a:lnTo>
                    <a:lnTo>
                      <a:pt x="1060" y="398"/>
                    </a:lnTo>
                    <a:lnTo>
                      <a:pt x="1068" y="398"/>
                    </a:lnTo>
                    <a:lnTo>
                      <a:pt x="1074" y="400"/>
                    </a:lnTo>
                    <a:lnTo>
                      <a:pt x="1080" y="404"/>
                    </a:lnTo>
                    <a:lnTo>
                      <a:pt x="1078" y="116"/>
                    </a:lnTo>
                    <a:lnTo>
                      <a:pt x="1070" y="114"/>
                    </a:lnTo>
                    <a:lnTo>
                      <a:pt x="1060" y="110"/>
                    </a:lnTo>
                    <a:lnTo>
                      <a:pt x="1038" y="100"/>
                    </a:lnTo>
                    <a:lnTo>
                      <a:pt x="1002" y="76"/>
                    </a:lnTo>
                    <a:lnTo>
                      <a:pt x="996" y="72"/>
                    </a:lnTo>
                    <a:lnTo>
                      <a:pt x="988" y="72"/>
                    </a:lnTo>
                    <a:lnTo>
                      <a:pt x="982" y="74"/>
                    </a:lnTo>
                    <a:lnTo>
                      <a:pt x="976" y="76"/>
                    </a:lnTo>
                    <a:lnTo>
                      <a:pt x="970" y="80"/>
                    </a:lnTo>
                    <a:lnTo>
                      <a:pt x="966" y="84"/>
                    </a:lnTo>
                    <a:lnTo>
                      <a:pt x="964" y="88"/>
                    </a:lnTo>
                    <a:lnTo>
                      <a:pt x="964" y="92"/>
                    </a:lnTo>
                    <a:lnTo>
                      <a:pt x="966" y="96"/>
                    </a:lnTo>
                    <a:lnTo>
                      <a:pt x="964" y="100"/>
                    </a:lnTo>
                    <a:lnTo>
                      <a:pt x="956" y="106"/>
                    </a:lnTo>
                    <a:lnTo>
                      <a:pt x="946" y="110"/>
                    </a:lnTo>
                    <a:lnTo>
                      <a:pt x="942" y="110"/>
                    </a:lnTo>
                    <a:lnTo>
                      <a:pt x="938" y="108"/>
                    </a:lnTo>
                    <a:lnTo>
                      <a:pt x="936" y="108"/>
                    </a:lnTo>
                    <a:lnTo>
                      <a:pt x="934" y="110"/>
                    </a:lnTo>
                    <a:lnTo>
                      <a:pt x="928" y="116"/>
                    </a:lnTo>
                    <a:lnTo>
                      <a:pt x="914" y="138"/>
                    </a:lnTo>
                    <a:lnTo>
                      <a:pt x="906" y="148"/>
                    </a:lnTo>
                    <a:lnTo>
                      <a:pt x="898" y="158"/>
                    </a:lnTo>
                    <a:lnTo>
                      <a:pt x="890" y="164"/>
                    </a:lnTo>
                    <a:lnTo>
                      <a:pt x="886" y="164"/>
                    </a:lnTo>
                    <a:lnTo>
                      <a:pt x="882" y="164"/>
                    </a:lnTo>
                    <a:lnTo>
                      <a:pt x="876" y="160"/>
                    </a:lnTo>
                    <a:lnTo>
                      <a:pt x="872" y="156"/>
                    </a:lnTo>
                    <a:lnTo>
                      <a:pt x="870" y="150"/>
                    </a:lnTo>
                    <a:lnTo>
                      <a:pt x="868" y="144"/>
                    </a:lnTo>
                    <a:lnTo>
                      <a:pt x="864" y="132"/>
                    </a:lnTo>
                    <a:lnTo>
                      <a:pt x="862" y="126"/>
                    </a:lnTo>
                    <a:lnTo>
                      <a:pt x="860" y="120"/>
                    </a:lnTo>
                    <a:lnTo>
                      <a:pt x="856" y="118"/>
                    </a:lnTo>
                    <a:lnTo>
                      <a:pt x="854" y="118"/>
                    </a:lnTo>
                    <a:lnTo>
                      <a:pt x="852" y="124"/>
                    </a:lnTo>
                    <a:lnTo>
                      <a:pt x="852" y="126"/>
                    </a:lnTo>
                    <a:lnTo>
                      <a:pt x="846" y="114"/>
                    </a:lnTo>
                    <a:lnTo>
                      <a:pt x="842" y="102"/>
                    </a:lnTo>
                    <a:lnTo>
                      <a:pt x="842" y="94"/>
                    </a:lnTo>
                    <a:lnTo>
                      <a:pt x="842" y="86"/>
                    </a:lnTo>
                    <a:lnTo>
                      <a:pt x="844" y="80"/>
                    </a:lnTo>
                    <a:lnTo>
                      <a:pt x="846" y="66"/>
                    </a:lnTo>
                    <a:lnTo>
                      <a:pt x="846" y="58"/>
                    </a:lnTo>
                    <a:lnTo>
                      <a:pt x="844" y="48"/>
                    </a:lnTo>
                    <a:lnTo>
                      <a:pt x="840" y="40"/>
                    </a:lnTo>
                    <a:lnTo>
                      <a:pt x="838" y="36"/>
                    </a:lnTo>
                    <a:lnTo>
                      <a:pt x="834" y="36"/>
                    </a:lnTo>
                    <a:lnTo>
                      <a:pt x="830" y="36"/>
                    </a:lnTo>
                    <a:lnTo>
                      <a:pt x="826" y="36"/>
                    </a:lnTo>
                    <a:lnTo>
                      <a:pt x="818" y="36"/>
                    </a:lnTo>
                    <a:lnTo>
                      <a:pt x="810" y="32"/>
                    </a:lnTo>
                    <a:lnTo>
                      <a:pt x="798" y="26"/>
                    </a:lnTo>
                    <a:lnTo>
                      <a:pt x="786" y="18"/>
                    </a:lnTo>
                    <a:lnTo>
                      <a:pt x="776" y="16"/>
                    </a:lnTo>
                    <a:lnTo>
                      <a:pt x="770" y="16"/>
                    </a:lnTo>
                    <a:lnTo>
                      <a:pt x="764" y="20"/>
                    </a:lnTo>
                    <a:lnTo>
                      <a:pt x="756" y="28"/>
                    </a:lnTo>
                    <a:lnTo>
                      <a:pt x="752" y="32"/>
                    </a:lnTo>
                    <a:lnTo>
                      <a:pt x="748" y="34"/>
                    </a:lnTo>
                    <a:lnTo>
                      <a:pt x="740" y="36"/>
                    </a:lnTo>
                    <a:lnTo>
                      <a:pt x="732" y="38"/>
                    </a:lnTo>
                    <a:lnTo>
                      <a:pt x="728" y="40"/>
                    </a:lnTo>
                    <a:lnTo>
                      <a:pt x="726" y="42"/>
                    </a:lnTo>
                    <a:lnTo>
                      <a:pt x="726" y="46"/>
                    </a:lnTo>
                    <a:close/>
                    <a:moveTo>
                      <a:pt x="1600" y="438"/>
                    </a:moveTo>
                    <a:lnTo>
                      <a:pt x="1600" y="438"/>
                    </a:lnTo>
                    <a:lnTo>
                      <a:pt x="1594" y="436"/>
                    </a:lnTo>
                    <a:lnTo>
                      <a:pt x="1588" y="434"/>
                    </a:lnTo>
                    <a:lnTo>
                      <a:pt x="1586" y="436"/>
                    </a:lnTo>
                    <a:lnTo>
                      <a:pt x="1588" y="438"/>
                    </a:lnTo>
                    <a:lnTo>
                      <a:pt x="1590" y="442"/>
                    </a:lnTo>
                    <a:lnTo>
                      <a:pt x="1590" y="444"/>
                    </a:lnTo>
                    <a:lnTo>
                      <a:pt x="1592" y="446"/>
                    </a:lnTo>
                    <a:lnTo>
                      <a:pt x="1596" y="448"/>
                    </a:lnTo>
                    <a:lnTo>
                      <a:pt x="1600" y="448"/>
                    </a:lnTo>
                    <a:lnTo>
                      <a:pt x="1604" y="446"/>
                    </a:lnTo>
                    <a:lnTo>
                      <a:pt x="1604" y="444"/>
                    </a:lnTo>
                    <a:lnTo>
                      <a:pt x="1600" y="438"/>
                    </a:lnTo>
                    <a:close/>
                    <a:moveTo>
                      <a:pt x="1606" y="1248"/>
                    </a:moveTo>
                    <a:lnTo>
                      <a:pt x="1606" y="1248"/>
                    </a:lnTo>
                    <a:lnTo>
                      <a:pt x="1606" y="1252"/>
                    </a:lnTo>
                    <a:lnTo>
                      <a:pt x="1604" y="1260"/>
                    </a:lnTo>
                    <a:lnTo>
                      <a:pt x="1604" y="1268"/>
                    </a:lnTo>
                    <a:lnTo>
                      <a:pt x="1604" y="1272"/>
                    </a:lnTo>
                    <a:lnTo>
                      <a:pt x="1606" y="1274"/>
                    </a:lnTo>
                    <a:lnTo>
                      <a:pt x="1608" y="1274"/>
                    </a:lnTo>
                    <a:lnTo>
                      <a:pt x="1610" y="1270"/>
                    </a:lnTo>
                    <a:lnTo>
                      <a:pt x="1610" y="1260"/>
                    </a:lnTo>
                    <a:lnTo>
                      <a:pt x="1614" y="1250"/>
                    </a:lnTo>
                    <a:lnTo>
                      <a:pt x="1620" y="1240"/>
                    </a:lnTo>
                    <a:lnTo>
                      <a:pt x="1620" y="1236"/>
                    </a:lnTo>
                    <a:lnTo>
                      <a:pt x="1618" y="1232"/>
                    </a:lnTo>
                    <a:lnTo>
                      <a:pt x="1618" y="1228"/>
                    </a:lnTo>
                    <a:lnTo>
                      <a:pt x="1616" y="1224"/>
                    </a:lnTo>
                    <a:lnTo>
                      <a:pt x="1616" y="1220"/>
                    </a:lnTo>
                    <a:lnTo>
                      <a:pt x="1614" y="1220"/>
                    </a:lnTo>
                    <a:lnTo>
                      <a:pt x="1612" y="1224"/>
                    </a:lnTo>
                    <a:lnTo>
                      <a:pt x="1612" y="1230"/>
                    </a:lnTo>
                    <a:lnTo>
                      <a:pt x="1612" y="1234"/>
                    </a:lnTo>
                    <a:lnTo>
                      <a:pt x="1612" y="1236"/>
                    </a:lnTo>
                    <a:lnTo>
                      <a:pt x="1608" y="1240"/>
                    </a:lnTo>
                    <a:lnTo>
                      <a:pt x="1606" y="1244"/>
                    </a:lnTo>
                    <a:lnTo>
                      <a:pt x="1604" y="1246"/>
                    </a:lnTo>
                    <a:lnTo>
                      <a:pt x="1606" y="1248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sp>
            <p:nvSpPr>
              <p:cNvPr id="1621" name="Google Shape;1621;g39c61d88940_0_5278"/>
              <p:cNvSpPr/>
              <p:nvPr/>
            </p:nvSpPr>
            <p:spPr>
              <a:xfrm>
                <a:off x="3490913" y="2755900"/>
                <a:ext cx="1762128" cy="2303463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3628" extrusionOk="0">
                    <a:moveTo>
                      <a:pt x="2710" y="2504"/>
                    </a:moveTo>
                    <a:lnTo>
                      <a:pt x="2710" y="2504"/>
                    </a:lnTo>
                    <a:lnTo>
                      <a:pt x="2706" y="2498"/>
                    </a:lnTo>
                    <a:lnTo>
                      <a:pt x="2702" y="2492"/>
                    </a:lnTo>
                    <a:lnTo>
                      <a:pt x="2698" y="2476"/>
                    </a:lnTo>
                    <a:lnTo>
                      <a:pt x="2696" y="2470"/>
                    </a:lnTo>
                    <a:lnTo>
                      <a:pt x="2692" y="2466"/>
                    </a:lnTo>
                    <a:lnTo>
                      <a:pt x="2690" y="2468"/>
                    </a:lnTo>
                    <a:lnTo>
                      <a:pt x="2684" y="2472"/>
                    </a:lnTo>
                    <a:lnTo>
                      <a:pt x="2680" y="2480"/>
                    </a:lnTo>
                    <a:lnTo>
                      <a:pt x="2678" y="2486"/>
                    </a:lnTo>
                    <a:lnTo>
                      <a:pt x="2676" y="2508"/>
                    </a:lnTo>
                    <a:lnTo>
                      <a:pt x="2674" y="2518"/>
                    </a:lnTo>
                    <a:lnTo>
                      <a:pt x="2672" y="2526"/>
                    </a:lnTo>
                    <a:lnTo>
                      <a:pt x="2668" y="2532"/>
                    </a:lnTo>
                    <a:lnTo>
                      <a:pt x="2664" y="2536"/>
                    </a:lnTo>
                    <a:lnTo>
                      <a:pt x="2656" y="2542"/>
                    </a:lnTo>
                    <a:lnTo>
                      <a:pt x="2648" y="2544"/>
                    </a:lnTo>
                    <a:lnTo>
                      <a:pt x="2634" y="2546"/>
                    </a:lnTo>
                    <a:lnTo>
                      <a:pt x="2632" y="2548"/>
                    </a:lnTo>
                    <a:lnTo>
                      <a:pt x="2632" y="2554"/>
                    </a:lnTo>
                    <a:lnTo>
                      <a:pt x="2638" y="2566"/>
                    </a:lnTo>
                    <a:lnTo>
                      <a:pt x="2636" y="2572"/>
                    </a:lnTo>
                    <a:lnTo>
                      <a:pt x="2636" y="2576"/>
                    </a:lnTo>
                    <a:lnTo>
                      <a:pt x="2626" y="2588"/>
                    </a:lnTo>
                    <a:lnTo>
                      <a:pt x="2606" y="2608"/>
                    </a:lnTo>
                    <a:lnTo>
                      <a:pt x="2596" y="2618"/>
                    </a:lnTo>
                    <a:lnTo>
                      <a:pt x="2588" y="2628"/>
                    </a:lnTo>
                    <a:lnTo>
                      <a:pt x="2578" y="2640"/>
                    </a:lnTo>
                    <a:lnTo>
                      <a:pt x="2572" y="2646"/>
                    </a:lnTo>
                    <a:lnTo>
                      <a:pt x="2564" y="2650"/>
                    </a:lnTo>
                    <a:lnTo>
                      <a:pt x="2554" y="2652"/>
                    </a:lnTo>
                    <a:lnTo>
                      <a:pt x="2538" y="2656"/>
                    </a:lnTo>
                    <a:lnTo>
                      <a:pt x="2530" y="2658"/>
                    </a:lnTo>
                    <a:lnTo>
                      <a:pt x="2526" y="2660"/>
                    </a:lnTo>
                    <a:lnTo>
                      <a:pt x="2522" y="2664"/>
                    </a:lnTo>
                    <a:lnTo>
                      <a:pt x="2520" y="2668"/>
                    </a:lnTo>
                    <a:lnTo>
                      <a:pt x="2516" y="2670"/>
                    </a:lnTo>
                    <a:lnTo>
                      <a:pt x="2512" y="2670"/>
                    </a:lnTo>
                    <a:lnTo>
                      <a:pt x="2506" y="2670"/>
                    </a:lnTo>
                    <a:lnTo>
                      <a:pt x="2500" y="2670"/>
                    </a:lnTo>
                    <a:lnTo>
                      <a:pt x="2496" y="2670"/>
                    </a:lnTo>
                    <a:lnTo>
                      <a:pt x="2496" y="2672"/>
                    </a:lnTo>
                    <a:lnTo>
                      <a:pt x="2496" y="2676"/>
                    </a:lnTo>
                    <a:lnTo>
                      <a:pt x="2494" y="2690"/>
                    </a:lnTo>
                    <a:lnTo>
                      <a:pt x="2492" y="2700"/>
                    </a:lnTo>
                    <a:lnTo>
                      <a:pt x="2486" y="2712"/>
                    </a:lnTo>
                    <a:lnTo>
                      <a:pt x="2480" y="2724"/>
                    </a:lnTo>
                    <a:lnTo>
                      <a:pt x="2478" y="2732"/>
                    </a:lnTo>
                    <a:lnTo>
                      <a:pt x="2478" y="2738"/>
                    </a:lnTo>
                    <a:lnTo>
                      <a:pt x="2478" y="2742"/>
                    </a:lnTo>
                    <a:lnTo>
                      <a:pt x="2482" y="2750"/>
                    </a:lnTo>
                    <a:lnTo>
                      <a:pt x="2482" y="2754"/>
                    </a:lnTo>
                    <a:lnTo>
                      <a:pt x="2482" y="2762"/>
                    </a:lnTo>
                    <a:lnTo>
                      <a:pt x="2480" y="2772"/>
                    </a:lnTo>
                    <a:lnTo>
                      <a:pt x="2480" y="2778"/>
                    </a:lnTo>
                    <a:lnTo>
                      <a:pt x="2484" y="2790"/>
                    </a:lnTo>
                    <a:lnTo>
                      <a:pt x="2488" y="2798"/>
                    </a:lnTo>
                    <a:lnTo>
                      <a:pt x="2488" y="2802"/>
                    </a:lnTo>
                    <a:lnTo>
                      <a:pt x="2488" y="2806"/>
                    </a:lnTo>
                    <a:lnTo>
                      <a:pt x="2488" y="2814"/>
                    </a:lnTo>
                    <a:lnTo>
                      <a:pt x="2490" y="2820"/>
                    </a:lnTo>
                    <a:lnTo>
                      <a:pt x="2494" y="2832"/>
                    </a:lnTo>
                    <a:lnTo>
                      <a:pt x="2498" y="2848"/>
                    </a:lnTo>
                    <a:lnTo>
                      <a:pt x="2498" y="2860"/>
                    </a:lnTo>
                    <a:lnTo>
                      <a:pt x="2496" y="2868"/>
                    </a:lnTo>
                    <a:lnTo>
                      <a:pt x="2492" y="2876"/>
                    </a:lnTo>
                    <a:lnTo>
                      <a:pt x="2488" y="2884"/>
                    </a:lnTo>
                    <a:lnTo>
                      <a:pt x="2480" y="2900"/>
                    </a:lnTo>
                    <a:lnTo>
                      <a:pt x="2476" y="2908"/>
                    </a:lnTo>
                    <a:lnTo>
                      <a:pt x="2474" y="2916"/>
                    </a:lnTo>
                    <a:lnTo>
                      <a:pt x="2472" y="2924"/>
                    </a:lnTo>
                    <a:lnTo>
                      <a:pt x="2470" y="2928"/>
                    </a:lnTo>
                    <a:lnTo>
                      <a:pt x="2466" y="2928"/>
                    </a:lnTo>
                    <a:lnTo>
                      <a:pt x="2464" y="2928"/>
                    </a:lnTo>
                    <a:lnTo>
                      <a:pt x="2462" y="2930"/>
                    </a:lnTo>
                    <a:lnTo>
                      <a:pt x="2458" y="2934"/>
                    </a:lnTo>
                    <a:lnTo>
                      <a:pt x="2454" y="2942"/>
                    </a:lnTo>
                    <a:lnTo>
                      <a:pt x="2450" y="2954"/>
                    </a:lnTo>
                    <a:lnTo>
                      <a:pt x="2448" y="2968"/>
                    </a:lnTo>
                    <a:lnTo>
                      <a:pt x="2446" y="2980"/>
                    </a:lnTo>
                    <a:lnTo>
                      <a:pt x="2448" y="2990"/>
                    </a:lnTo>
                    <a:lnTo>
                      <a:pt x="2448" y="2998"/>
                    </a:lnTo>
                    <a:lnTo>
                      <a:pt x="2456" y="3012"/>
                    </a:lnTo>
                    <a:lnTo>
                      <a:pt x="2464" y="3026"/>
                    </a:lnTo>
                    <a:lnTo>
                      <a:pt x="2466" y="3034"/>
                    </a:lnTo>
                    <a:lnTo>
                      <a:pt x="2466" y="3040"/>
                    </a:lnTo>
                    <a:lnTo>
                      <a:pt x="2466" y="3054"/>
                    </a:lnTo>
                    <a:lnTo>
                      <a:pt x="2464" y="3062"/>
                    </a:lnTo>
                    <a:lnTo>
                      <a:pt x="2466" y="3072"/>
                    </a:lnTo>
                    <a:lnTo>
                      <a:pt x="2468" y="3084"/>
                    </a:lnTo>
                    <a:lnTo>
                      <a:pt x="2474" y="3100"/>
                    </a:lnTo>
                    <a:lnTo>
                      <a:pt x="2480" y="3114"/>
                    </a:lnTo>
                    <a:lnTo>
                      <a:pt x="2486" y="3122"/>
                    </a:lnTo>
                    <a:lnTo>
                      <a:pt x="2492" y="3126"/>
                    </a:lnTo>
                    <a:lnTo>
                      <a:pt x="2498" y="3130"/>
                    </a:lnTo>
                    <a:lnTo>
                      <a:pt x="2510" y="3134"/>
                    </a:lnTo>
                    <a:lnTo>
                      <a:pt x="2514" y="3136"/>
                    </a:lnTo>
                    <a:lnTo>
                      <a:pt x="2520" y="3142"/>
                    </a:lnTo>
                    <a:lnTo>
                      <a:pt x="2522" y="3144"/>
                    </a:lnTo>
                    <a:lnTo>
                      <a:pt x="2526" y="3146"/>
                    </a:lnTo>
                    <a:lnTo>
                      <a:pt x="2534" y="3146"/>
                    </a:lnTo>
                    <a:lnTo>
                      <a:pt x="2544" y="3144"/>
                    </a:lnTo>
                    <a:lnTo>
                      <a:pt x="2554" y="3140"/>
                    </a:lnTo>
                    <a:lnTo>
                      <a:pt x="2574" y="3128"/>
                    </a:lnTo>
                    <a:lnTo>
                      <a:pt x="2584" y="3124"/>
                    </a:lnTo>
                    <a:lnTo>
                      <a:pt x="2594" y="3122"/>
                    </a:lnTo>
                    <a:lnTo>
                      <a:pt x="2598" y="3120"/>
                    </a:lnTo>
                    <a:lnTo>
                      <a:pt x="2602" y="3116"/>
                    </a:lnTo>
                    <a:lnTo>
                      <a:pt x="2610" y="3096"/>
                    </a:lnTo>
                    <a:lnTo>
                      <a:pt x="2620" y="3068"/>
                    </a:lnTo>
                    <a:lnTo>
                      <a:pt x="2628" y="3034"/>
                    </a:lnTo>
                    <a:lnTo>
                      <a:pt x="2648" y="2952"/>
                    </a:lnTo>
                    <a:lnTo>
                      <a:pt x="2668" y="2870"/>
                    </a:lnTo>
                    <a:lnTo>
                      <a:pt x="2682" y="2822"/>
                    </a:lnTo>
                    <a:lnTo>
                      <a:pt x="2694" y="2792"/>
                    </a:lnTo>
                    <a:lnTo>
                      <a:pt x="2696" y="2780"/>
                    </a:lnTo>
                    <a:lnTo>
                      <a:pt x="2700" y="2768"/>
                    </a:lnTo>
                    <a:lnTo>
                      <a:pt x="2700" y="2756"/>
                    </a:lnTo>
                    <a:lnTo>
                      <a:pt x="2698" y="2742"/>
                    </a:lnTo>
                    <a:lnTo>
                      <a:pt x="2698" y="2730"/>
                    </a:lnTo>
                    <a:lnTo>
                      <a:pt x="2698" y="2722"/>
                    </a:lnTo>
                    <a:lnTo>
                      <a:pt x="2700" y="2718"/>
                    </a:lnTo>
                    <a:lnTo>
                      <a:pt x="2704" y="2714"/>
                    </a:lnTo>
                    <a:lnTo>
                      <a:pt x="2710" y="2710"/>
                    </a:lnTo>
                    <a:lnTo>
                      <a:pt x="2712" y="2706"/>
                    </a:lnTo>
                    <a:lnTo>
                      <a:pt x="2710" y="2700"/>
                    </a:lnTo>
                    <a:lnTo>
                      <a:pt x="2710" y="2690"/>
                    </a:lnTo>
                    <a:lnTo>
                      <a:pt x="2712" y="2684"/>
                    </a:lnTo>
                    <a:lnTo>
                      <a:pt x="2712" y="2674"/>
                    </a:lnTo>
                    <a:lnTo>
                      <a:pt x="2712" y="2670"/>
                    </a:lnTo>
                    <a:lnTo>
                      <a:pt x="2710" y="2662"/>
                    </a:lnTo>
                    <a:lnTo>
                      <a:pt x="2706" y="2654"/>
                    </a:lnTo>
                    <a:lnTo>
                      <a:pt x="2706" y="2648"/>
                    </a:lnTo>
                    <a:lnTo>
                      <a:pt x="2706" y="2642"/>
                    </a:lnTo>
                    <a:lnTo>
                      <a:pt x="2708" y="2638"/>
                    </a:lnTo>
                    <a:lnTo>
                      <a:pt x="2710" y="2636"/>
                    </a:lnTo>
                    <a:lnTo>
                      <a:pt x="2714" y="2640"/>
                    </a:lnTo>
                    <a:lnTo>
                      <a:pt x="2718" y="2646"/>
                    </a:lnTo>
                    <a:lnTo>
                      <a:pt x="2722" y="2658"/>
                    </a:lnTo>
                    <a:lnTo>
                      <a:pt x="2724" y="2662"/>
                    </a:lnTo>
                    <a:lnTo>
                      <a:pt x="2728" y="2662"/>
                    </a:lnTo>
                    <a:lnTo>
                      <a:pt x="2732" y="2658"/>
                    </a:lnTo>
                    <a:lnTo>
                      <a:pt x="2734" y="2652"/>
                    </a:lnTo>
                    <a:lnTo>
                      <a:pt x="2736" y="2644"/>
                    </a:lnTo>
                    <a:lnTo>
                      <a:pt x="2738" y="2634"/>
                    </a:lnTo>
                    <a:lnTo>
                      <a:pt x="2736" y="2624"/>
                    </a:lnTo>
                    <a:lnTo>
                      <a:pt x="2734" y="2614"/>
                    </a:lnTo>
                    <a:lnTo>
                      <a:pt x="2732" y="2604"/>
                    </a:lnTo>
                    <a:lnTo>
                      <a:pt x="2730" y="2590"/>
                    </a:lnTo>
                    <a:lnTo>
                      <a:pt x="2724" y="2556"/>
                    </a:lnTo>
                    <a:lnTo>
                      <a:pt x="2720" y="2522"/>
                    </a:lnTo>
                    <a:lnTo>
                      <a:pt x="2716" y="2510"/>
                    </a:lnTo>
                    <a:lnTo>
                      <a:pt x="2710" y="2504"/>
                    </a:lnTo>
                    <a:close/>
                    <a:moveTo>
                      <a:pt x="2770" y="1364"/>
                    </a:moveTo>
                    <a:lnTo>
                      <a:pt x="2770" y="1364"/>
                    </a:lnTo>
                    <a:lnTo>
                      <a:pt x="2764" y="1352"/>
                    </a:lnTo>
                    <a:lnTo>
                      <a:pt x="2762" y="1342"/>
                    </a:lnTo>
                    <a:lnTo>
                      <a:pt x="2764" y="1332"/>
                    </a:lnTo>
                    <a:lnTo>
                      <a:pt x="2766" y="1322"/>
                    </a:lnTo>
                    <a:lnTo>
                      <a:pt x="2770" y="1316"/>
                    </a:lnTo>
                    <a:lnTo>
                      <a:pt x="2770" y="1308"/>
                    </a:lnTo>
                    <a:lnTo>
                      <a:pt x="2768" y="1304"/>
                    </a:lnTo>
                    <a:lnTo>
                      <a:pt x="2762" y="1300"/>
                    </a:lnTo>
                    <a:lnTo>
                      <a:pt x="2752" y="1300"/>
                    </a:lnTo>
                    <a:lnTo>
                      <a:pt x="2746" y="1302"/>
                    </a:lnTo>
                    <a:lnTo>
                      <a:pt x="2730" y="1314"/>
                    </a:lnTo>
                    <a:lnTo>
                      <a:pt x="2720" y="1320"/>
                    </a:lnTo>
                    <a:lnTo>
                      <a:pt x="2708" y="1326"/>
                    </a:lnTo>
                    <a:lnTo>
                      <a:pt x="2694" y="1330"/>
                    </a:lnTo>
                    <a:lnTo>
                      <a:pt x="2676" y="1330"/>
                    </a:lnTo>
                    <a:lnTo>
                      <a:pt x="2660" y="1332"/>
                    </a:lnTo>
                    <a:lnTo>
                      <a:pt x="2650" y="1332"/>
                    </a:lnTo>
                    <a:lnTo>
                      <a:pt x="2646" y="1334"/>
                    </a:lnTo>
                    <a:lnTo>
                      <a:pt x="2646" y="1336"/>
                    </a:lnTo>
                    <a:lnTo>
                      <a:pt x="2646" y="1338"/>
                    </a:lnTo>
                    <a:lnTo>
                      <a:pt x="2644" y="1340"/>
                    </a:lnTo>
                    <a:lnTo>
                      <a:pt x="2640" y="1340"/>
                    </a:lnTo>
                    <a:lnTo>
                      <a:pt x="2630" y="1340"/>
                    </a:lnTo>
                    <a:lnTo>
                      <a:pt x="2618" y="1340"/>
                    </a:lnTo>
                    <a:lnTo>
                      <a:pt x="2608" y="1342"/>
                    </a:lnTo>
                    <a:lnTo>
                      <a:pt x="2602" y="1346"/>
                    </a:lnTo>
                    <a:lnTo>
                      <a:pt x="2596" y="1352"/>
                    </a:lnTo>
                    <a:lnTo>
                      <a:pt x="2590" y="1356"/>
                    </a:lnTo>
                    <a:lnTo>
                      <a:pt x="2584" y="1360"/>
                    </a:lnTo>
                    <a:lnTo>
                      <a:pt x="2574" y="1360"/>
                    </a:lnTo>
                    <a:lnTo>
                      <a:pt x="2564" y="1358"/>
                    </a:lnTo>
                    <a:lnTo>
                      <a:pt x="2552" y="1356"/>
                    </a:lnTo>
                    <a:lnTo>
                      <a:pt x="2542" y="1356"/>
                    </a:lnTo>
                    <a:lnTo>
                      <a:pt x="2534" y="1360"/>
                    </a:lnTo>
                    <a:lnTo>
                      <a:pt x="2528" y="1366"/>
                    </a:lnTo>
                    <a:lnTo>
                      <a:pt x="2520" y="1370"/>
                    </a:lnTo>
                    <a:lnTo>
                      <a:pt x="2512" y="1374"/>
                    </a:lnTo>
                    <a:lnTo>
                      <a:pt x="2504" y="1376"/>
                    </a:lnTo>
                    <a:lnTo>
                      <a:pt x="2494" y="1374"/>
                    </a:lnTo>
                    <a:lnTo>
                      <a:pt x="2484" y="1368"/>
                    </a:lnTo>
                    <a:lnTo>
                      <a:pt x="2476" y="1362"/>
                    </a:lnTo>
                    <a:lnTo>
                      <a:pt x="2470" y="1356"/>
                    </a:lnTo>
                    <a:lnTo>
                      <a:pt x="2466" y="1350"/>
                    </a:lnTo>
                    <a:lnTo>
                      <a:pt x="2458" y="1334"/>
                    </a:lnTo>
                    <a:lnTo>
                      <a:pt x="2454" y="1328"/>
                    </a:lnTo>
                    <a:lnTo>
                      <a:pt x="2448" y="1320"/>
                    </a:lnTo>
                    <a:lnTo>
                      <a:pt x="2444" y="1318"/>
                    </a:lnTo>
                    <a:lnTo>
                      <a:pt x="2438" y="1316"/>
                    </a:lnTo>
                    <a:lnTo>
                      <a:pt x="2428" y="1316"/>
                    </a:lnTo>
                    <a:lnTo>
                      <a:pt x="2426" y="1316"/>
                    </a:lnTo>
                    <a:lnTo>
                      <a:pt x="2428" y="1314"/>
                    </a:lnTo>
                    <a:lnTo>
                      <a:pt x="2444" y="1302"/>
                    </a:lnTo>
                    <a:lnTo>
                      <a:pt x="2450" y="1298"/>
                    </a:lnTo>
                    <a:lnTo>
                      <a:pt x="2452" y="1294"/>
                    </a:lnTo>
                    <a:lnTo>
                      <a:pt x="2452" y="1288"/>
                    </a:lnTo>
                    <a:lnTo>
                      <a:pt x="2452" y="1284"/>
                    </a:lnTo>
                    <a:lnTo>
                      <a:pt x="2448" y="1272"/>
                    </a:lnTo>
                    <a:lnTo>
                      <a:pt x="2440" y="1260"/>
                    </a:lnTo>
                    <a:lnTo>
                      <a:pt x="2436" y="1256"/>
                    </a:lnTo>
                    <a:lnTo>
                      <a:pt x="2432" y="1254"/>
                    </a:lnTo>
                    <a:lnTo>
                      <a:pt x="2426" y="1252"/>
                    </a:lnTo>
                    <a:lnTo>
                      <a:pt x="2422" y="1244"/>
                    </a:lnTo>
                    <a:lnTo>
                      <a:pt x="2418" y="1238"/>
                    </a:lnTo>
                    <a:lnTo>
                      <a:pt x="2416" y="1236"/>
                    </a:lnTo>
                    <a:lnTo>
                      <a:pt x="2414" y="1232"/>
                    </a:lnTo>
                    <a:lnTo>
                      <a:pt x="2410" y="1224"/>
                    </a:lnTo>
                    <a:lnTo>
                      <a:pt x="2404" y="1214"/>
                    </a:lnTo>
                    <a:lnTo>
                      <a:pt x="2402" y="1214"/>
                    </a:lnTo>
                    <a:lnTo>
                      <a:pt x="2402" y="1216"/>
                    </a:lnTo>
                    <a:lnTo>
                      <a:pt x="2396" y="1208"/>
                    </a:lnTo>
                    <a:lnTo>
                      <a:pt x="2394" y="1204"/>
                    </a:lnTo>
                    <a:lnTo>
                      <a:pt x="2392" y="1202"/>
                    </a:lnTo>
                    <a:lnTo>
                      <a:pt x="2388" y="1202"/>
                    </a:lnTo>
                    <a:lnTo>
                      <a:pt x="2384" y="1202"/>
                    </a:lnTo>
                    <a:lnTo>
                      <a:pt x="2382" y="1198"/>
                    </a:lnTo>
                    <a:lnTo>
                      <a:pt x="2378" y="1192"/>
                    </a:lnTo>
                    <a:lnTo>
                      <a:pt x="2372" y="1182"/>
                    </a:lnTo>
                    <a:lnTo>
                      <a:pt x="2366" y="1172"/>
                    </a:lnTo>
                    <a:lnTo>
                      <a:pt x="2362" y="1166"/>
                    </a:lnTo>
                    <a:lnTo>
                      <a:pt x="2358" y="1164"/>
                    </a:lnTo>
                    <a:lnTo>
                      <a:pt x="2356" y="1164"/>
                    </a:lnTo>
                    <a:lnTo>
                      <a:pt x="2354" y="1166"/>
                    </a:lnTo>
                    <a:lnTo>
                      <a:pt x="2352" y="1166"/>
                    </a:lnTo>
                    <a:lnTo>
                      <a:pt x="2348" y="1162"/>
                    </a:lnTo>
                    <a:lnTo>
                      <a:pt x="2344" y="1156"/>
                    </a:lnTo>
                    <a:lnTo>
                      <a:pt x="2340" y="1150"/>
                    </a:lnTo>
                    <a:lnTo>
                      <a:pt x="2338" y="1150"/>
                    </a:lnTo>
                    <a:lnTo>
                      <a:pt x="2334" y="1150"/>
                    </a:lnTo>
                    <a:lnTo>
                      <a:pt x="2332" y="1152"/>
                    </a:lnTo>
                    <a:lnTo>
                      <a:pt x="2330" y="1152"/>
                    </a:lnTo>
                    <a:lnTo>
                      <a:pt x="2326" y="1150"/>
                    </a:lnTo>
                    <a:lnTo>
                      <a:pt x="2322" y="1144"/>
                    </a:lnTo>
                    <a:lnTo>
                      <a:pt x="2316" y="1132"/>
                    </a:lnTo>
                    <a:lnTo>
                      <a:pt x="2312" y="1124"/>
                    </a:lnTo>
                    <a:lnTo>
                      <a:pt x="2310" y="1122"/>
                    </a:lnTo>
                    <a:lnTo>
                      <a:pt x="2308" y="1124"/>
                    </a:lnTo>
                    <a:lnTo>
                      <a:pt x="2308" y="1128"/>
                    </a:lnTo>
                    <a:lnTo>
                      <a:pt x="2308" y="1140"/>
                    </a:lnTo>
                    <a:lnTo>
                      <a:pt x="2308" y="1144"/>
                    </a:lnTo>
                    <a:lnTo>
                      <a:pt x="2306" y="1146"/>
                    </a:lnTo>
                    <a:lnTo>
                      <a:pt x="2304" y="1142"/>
                    </a:lnTo>
                    <a:lnTo>
                      <a:pt x="2300" y="1136"/>
                    </a:lnTo>
                    <a:lnTo>
                      <a:pt x="2298" y="1126"/>
                    </a:lnTo>
                    <a:lnTo>
                      <a:pt x="2290" y="1110"/>
                    </a:lnTo>
                    <a:lnTo>
                      <a:pt x="2286" y="1100"/>
                    </a:lnTo>
                    <a:lnTo>
                      <a:pt x="2284" y="1086"/>
                    </a:lnTo>
                    <a:lnTo>
                      <a:pt x="2280" y="1058"/>
                    </a:lnTo>
                    <a:lnTo>
                      <a:pt x="2276" y="1042"/>
                    </a:lnTo>
                    <a:lnTo>
                      <a:pt x="2272" y="1026"/>
                    </a:lnTo>
                    <a:lnTo>
                      <a:pt x="2268" y="1012"/>
                    </a:lnTo>
                    <a:lnTo>
                      <a:pt x="2260" y="998"/>
                    </a:lnTo>
                    <a:lnTo>
                      <a:pt x="2252" y="988"/>
                    </a:lnTo>
                    <a:lnTo>
                      <a:pt x="2248" y="984"/>
                    </a:lnTo>
                    <a:lnTo>
                      <a:pt x="2244" y="986"/>
                    </a:lnTo>
                    <a:lnTo>
                      <a:pt x="2242" y="986"/>
                    </a:lnTo>
                    <a:lnTo>
                      <a:pt x="2240" y="984"/>
                    </a:lnTo>
                    <a:lnTo>
                      <a:pt x="2236" y="976"/>
                    </a:lnTo>
                    <a:lnTo>
                      <a:pt x="2230" y="968"/>
                    </a:lnTo>
                    <a:lnTo>
                      <a:pt x="2226" y="966"/>
                    </a:lnTo>
                    <a:lnTo>
                      <a:pt x="2222" y="966"/>
                    </a:lnTo>
                    <a:lnTo>
                      <a:pt x="2220" y="966"/>
                    </a:lnTo>
                    <a:lnTo>
                      <a:pt x="2218" y="964"/>
                    </a:lnTo>
                    <a:lnTo>
                      <a:pt x="2212" y="956"/>
                    </a:lnTo>
                    <a:lnTo>
                      <a:pt x="2208" y="944"/>
                    </a:lnTo>
                    <a:lnTo>
                      <a:pt x="2206" y="928"/>
                    </a:lnTo>
                    <a:lnTo>
                      <a:pt x="2202" y="900"/>
                    </a:lnTo>
                    <a:lnTo>
                      <a:pt x="2200" y="890"/>
                    </a:lnTo>
                    <a:lnTo>
                      <a:pt x="2202" y="884"/>
                    </a:lnTo>
                    <a:lnTo>
                      <a:pt x="2204" y="876"/>
                    </a:lnTo>
                    <a:lnTo>
                      <a:pt x="2204" y="870"/>
                    </a:lnTo>
                    <a:lnTo>
                      <a:pt x="2200" y="858"/>
                    </a:lnTo>
                    <a:lnTo>
                      <a:pt x="2198" y="850"/>
                    </a:lnTo>
                    <a:lnTo>
                      <a:pt x="2200" y="848"/>
                    </a:lnTo>
                    <a:lnTo>
                      <a:pt x="2204" y="850"/>
                    </a:lnTo>
                    <a:lnTo>
                      <a:pt x="2208" y="850"/>
                    </a:lnTo>
                    <a:lnTo>
                      <a:pt x="2210" y="848"/>
                    </a:lnTo>
                    <a:lnTo>
                      <a:pt x="2204" y="842"/>
                    </a:lnTo>
                    <a:lnTo>
                      <a:pt x="2198" y="826"/>
                    </a:lnTo>
                    <a:lnTo>
                      <a:pt x="2194" y="816"/>
                    </a:lnTo>
                    <a:lnTo>
                      <a:pt x="2192" y="802"/>
                    </a:lnTo>
                    <a:lnTo>
                      <a:pt x="2190" y="794"/>
                    </a:lnTo>
                    <a:lnTo>
                      <a:pt x="2188" y="790"/>
                    </a:lnTo>
                    <a:lnTo>
                      <a:pt x="2184" y="786"/>
                    </a:lnTo>
                    <a:lnTo>
                      <a:pt x="2176" y="784"/>
                    </a:lnTo>
                    <a:lnTo>
                      <a:pt x="2174" y="782"/>
                    </a:lnTo>
                    <a:lnTo>
                      <a:pt x="2170" y="780"/>
                    </a:lnTo>
                    <a:lnTo>
                      <a:pt x="2166" y="772"/>
                    </a:lnTo>
                    <a:lnTo>
                      <a:pt x="2162" y="766"/>
                    </a:lnTo>
                    <a:lnTo>
                      <a:pt x="2160" y="764"/>
                    </a:lnTo>
                    <a:lnTo>
                      <a:pt x="2154" y="764"/>
                    </a:lnTo>
                    <a:lnTo>
                      <a:pt x="2150" y="762"/>
                    </a:lnTo>
                    <a:lnTo>
                      <a:pt x="2146" y="758"/>
                    </a:lnTo>
                    <a:lnTo>
                      <a:pt x="2138" y="746"/>
                    </a:lnTo>
                    <a:lnTo>
                      <a:pt x="2134" y="752"/>
                    </a:lnTo>
                    <a:lnTo>
                      <a:pt x="2138" y="746"/>
                    </a:lnTo>
                    <a:lnTo>
                      <a:pt x="2134" y="732"/>
                    </a:lnTo>
                    <a:lnTo>
                      <a:pt x="2132" y="716"/>
                    </a:lnTo>
                    <a:lnTo>
                      <a:pt x="2132" y="710"/>
                    </a:lnTo>
                    <a:lnTo>
                      <a:pt x="2134" y="706"/>
                    </a:lnTo>
                    <a:lnTo>
                      <a:pt x="2136" y="702"/>
                    </a:lnTo>
                    <a:lnTo>
                      <a:pt x="2142" y="702"/>
                    </a:lnTo>
                    <a:lnTo>
                      <a:pt x="2144" y="702"/>
                    </a:lnTo>
                    <a:lnTo>
                      <a:pt x="2138" y="698"/>
                    </a:lnTo>
                    <a:lnTo>
                      <a:pt x="2134" y="692"/>
                    </a:lnTo>
                    <a:lnTo>
                      <a:pt x="2128" y="684"/>
                    </a:lnTo>
                    <a:lnTo>
                      <a:pt x="2120" y="674"/>
                    </a:lnTo>
                    <a:lnTo>
                      <a:pt x="2116" y="662"/>
                    </a:lnTo>
                    <a:lnTo>
                      <a:pt x="2108" y="642"/>
                    </a:lnTo>
                    <a:lnTo>
                      <a:pt x="2098" y="624"/>
                    </a:lnTo>
                    <a:lnTo>
                      <a:pt x="2082" y="594"/>
                    </a:lnTo>
                    <a:lnTo>
                      <a:pt x="2072" y="572"/>
                    </a:lnTo>
                    <a:lnTo>
                      <a:pt x="2070" y="564"/>
                    </a:lnTo>
                    <a:lnTo>
                      <a:pt x="2070" y="556"/>
                    </a:lnTo>
                    <a:lnTo>
                      <a:pt x="2070" y="550"/>
                    </a:lnTo>
                    <a:lnTo>
                      <a:pt x="2070" y="544"/>
                    </a:lnTo>
                    <a:lnTo>
                      <a:pt x="2064" y="534"/>
                    </a:lnTo>
                    <a:lnTo>
                      <a:pt x="2058" y="526"/>
                    </a:lnTo>
                    <a:lnTo>
                      <a:pt x="2056" y="520"/>
                    </a:lnTo>
                    <a:lnTo>
                      <a:pt x="2056" y="512"/>
                    </a:lnTo>
                    <a:lnTo>
                      <a:pt x="2054" y="504"/>
                    </a:lnTo>
                    <a:lnTo>
                      <a:pt x="2050" y="494"/>
                    </a:lnTo>
                    <a:lnTo>
                      <a:pt x="2036" y="474"/>
                    </a:lnTo>
                    <a:lnTo>
                      <a:pt x="2022" y="452"/>
                    </a:lnTo>
                    <a:lnTo>
                      <a:pt x="2018" y="442"/>
                    </a:lnTo>
                    <a:lnTo>
                      <a:pt x="2016" y="434"/>
                    </a:lnTo>
                    <a:lnTo>
                      <a:pt x="2016" y="426"/>
                    </a:lnTo>
                    <a:lnTo>
                      <a:pt x="2014" y="422"/>
                    </a:lnTo>
                    <a:lnTo>
                      <a:pt x="2010" y="416"/>
                    </a:lnTo>
                    <a:lnTo>
                      <a:pt x="2008" y="412"/>
                    </a:lnTo>
                    <a:lnTo>
                      <a:pt x="2008" y="408"/>
                    </a:lnTo>
                    <a:lnTo>
                      <a:pt x="2010" y="402"/>
                    </a:lnTo>
                    <a:lnTo>
                      <a:pt x="2014" y="394"/>
                    </a:lnTo>
                    <a:lnTo>
                      <a:pt x="2000" y="332"/>
                    </a:lnTo>
                    <a:lnTo>
                      <a:pt x="1998" y="332"/>
                    </a:lnTo>
                    <a:lnTo>
                      <a:pt x="1996" y="328"/>
                    </a:lnTo>
                    <a:lnTo>
                      <a:pt x="1992" y="326"/>
                    </a:lnTo>
                    <a:lnTo>
                      <a:pt x="1990" y="326"/>
                    </a:lnTo>
                    <a:lnTo>
                      <a:pt x="1986" y="326"/>
                    </a:lnTo>
                    <a:lnTo>
                      <a:pt x="1984" y="324"/>
                    </a:lnTo>
                    <a:lnTo>
                      <a:pt x="1984" y="322"/>
                    </a:lnTo>
                    <a:lnTo>
                      <a:pt x="1984" y="320"/>
                    </a:lnTo>
                    <a:lnTo>
                      <a:pt x="1986" y="318"/>
                    </a:lnTo>
                    <a:lnTo>
                      <a:pt x="1988" y="316"/>
                    </a:lnTo>
                    <a:lnTo>
                      <a:pt x="1990" y="314"/>
                    </a:lnTo>
                    <a:lnTo>
                      <a:pt x="1992" y="316"/>
                    </a:lnTo>
                    <a:lnTo>
                      <a:pt x="1998" y="320"/>
                    </a:lnTo>
                    <a:lnTo>
                      <a:pt x="1996" y="316"/>
                    </a:lnTo>
                    <a:lnTo>
                      <a:pt x="1990" y="310"/>
                    </a:lnTo>
                    <a:lnTo>
                      <a:pt x="1988" y="308"/>
                    </a:lnTo>
                    <a:lnTo>
                      <a:pt x="1986" y="308"/>
                    </a:lnTo>
                    <a:lnTo>
                      <a:pt x="1980" y="312"/>
                    </a:lnTo>
                    <a:lnTo>
                      <a:pt x="1976" y="314"/>
                    </a:lnTo>
                    <a:lnTo>
                      <a:pt x="1974" y="314"/>
                    </a:lnTo>
                    <a:lnTo>
                      <a:pt x="1966" y="310"/>
                    </a:lnTo>
                    <a:lnTo>
                      <a:pt x="1958" y="306"/>
                    </a:lnTo>
                    <a:lnTo>
                      <a:pt x="1954" y="306"/>
                    </a:lnTo>
                    <a:lnTo>
                      <a:pt x="1948" y="308"/>
                    </a:lnTo>
                    <a:lnTo>
                      <a:pt x="1938" y="312"/>
                    </a:lnTo>
                    <a:lnTo>
                      <a:pt x="1932" y="312"/>
                    </a:lnTo>
                    <a:lnTo>
                      <a:pt x="1928" y="312"/>
                    </a:lnTo>
                    <a:lnTo>
                      <a:pt x="1922" y="318"/>
                    </a:lnTo>
                    <a:lnTo>
                      <a:pt x="1920" y="320"/>
                    </a:lnTo>
                    <a:lnTo>
                      <a:pt x="1916" y="322"/>
                    </a:lnTo>
                    <a:lnTo>
                      <a:pt x="1908" y="326"/>
                    </a:lnTo>
                    <a:lnTo>
                      <a:pt x="1892" y="340"/>
                    </a:lnTo>
                    <a:lnTo>
                      <a:pt x="1886" y="346"/>
                    </a:lnTo>
                    <a:lnTo>
                      <a:pt x="1880" y="346"/>
                    </a:lnTo>
                    <a:lnTo>
                      <a:pt x="1874" y="346"/>
                    </a:lnTo>
                    <a:lnTo>
                      <a:pt x="1866" y="344"/>
                    </a:lnTo>
                    <a:lnTo>
                      <a:pt x="1854" y="336"/>
                    </a:lnTo>
                    <a:lnTo>
                      <a:pt x="1848" y="334"/>
                    </a:lnTo>
                    <a:lnTo>
                      <a:pt x="1844" y="334"/>
                    </a:lnTo>
                    <a:lnTo>
                      <a:pt x="1836" y="332"/>
                    </a:lnTo>
                    <a:lnTo>
                      <a:pt x="1830" y="330"/>
                    </a:lnTo>
                    <a:lnTo>
                      <a:pt x="1826" y="326"/>
                    </a:lnTo>
                    <a:lnTo>
                      <a:pt x="1822" y="326"/>
                    </a:lnTo>
                    <a:lnTo>
                      <a:pt x="1818" y="326"/>
                    </a:lnTo>
                    <a:lnTo>
                      <a:pt x="1812" y="326"/>
                    </a:lnTo>
                    <a:lnTo>
                      <a:pt x="1812" y="324"/>
                    </a:lnTo>
                    <a:lnTo>
                      <a:pt x="1808" y="322"/>
                    </a:lnTo>
                    <a:lnTo>
                      <a:pt x="1804" y="318"/>
                    </a:lnTo>
                    <a:lnTo>
                      <a:pt x="1794" y="314"/>
                    </a:lnTo>
                    <a:lnTo>
                      <a:pt x="1778" y="310"/>
                    </a:lnTo>
                    <a:lnTo>
                      <a:pt x="1762" y="308"/>
                    </a:lnTo>
                    <a:lnTo>
                      <a:pt x="1750" y="306"/>
                    </a:lnTo>
                    <a:lnTo>
                      <a:pt x="1734" y="308"/>
                    </a:lnTo>
                    <a:lnTo>
                      <a:pt x="1724" y="310"/>
                    </a:lnTo>
                    <a:lnTo>
                      <a:pt x="1718" y="310"/>
                    </a:lnTo>
                    <a:lnTo>
                      <a:pt x="1718" y="308"/>
                    </a:lnTo>
                    <a:lnTo>
                      <a:pt x="1716" y="302"/>
                    </a:lnTo>
                    <a:lnTo>
                      <a:pt x="1714" y="292"/>
                    </a:lnTo>
                    <a:lnTo>
                      <a:pt x="1710" y="288"/>
                    </a:lnTo>
                    <a:lnTo>
                      <a:pt x="1706" y="286"/>
                    </a:lnTo>
                    <a:lnTo>
                      <a:pt x="1700" y="284"/>
                    </a:lnTo>
                    <a:lnTo>
                      <a:pt x="1692" y="284"/>
                    </a:lnTo>
                    <a:lnTo>
                      <a:pt x="1678" y="284"/>
                    </a:lnTo>
                    <a:lnTo>
                      <a:pt x="1672" y="282"/>
                    </a:lnTo>
                    <a:lnTo>
                      <a:pt x="1666" y="280"/>
                    </a:lnTo>
                    <a:lnTo>
                      <a:pt x="1654" y="278"/>
                    </a:lnTo>
                    <a:lnTo>
                      <a:pt x="1648" y="276"/>
                    </a:lnTo>
                    <a:lnTo>
                      <a:pt x="1644" y="274"/>
                    </a:lnTo>
                    <a:lnTo>
                      <a:pt x="1640" y="266"/>
                    </a:lnTo>
                    <a:lnTo>
                      <a:pt x="1638" y="262"/>
                    </a:lnTo>
                    <a:lnTo>
                      <a:pt x="1632" y="256"/>
                    </a:lnTo>
                    <a:lnTo>
                      <a:pt x="1624" y="250"/>
                    </a:lnTo>
                    <a:lnTo>
                      <a:pt x="1612" y="242"/>
                    </a:lnTo>
                    <a:lnTo>
                      <a:pt x="1596" y="236"/>
                    </a:lnTo>
                    <a:lnTo>
                      <a:pt x="1584" y="236"/>
                    </a:lnTo>
                    <a:lnTo>
                      <a:pt x="1574" y="238"/>
                    </a:lnTo>
                    <a:lnTo>
                      <a:pt x="1568" y="242"/>
                    </a:lnTo>
                    <a:lnTo>
                      <a:pt x="1564" y="244"/>
                    </a:lnTo>
                    <a:lnTo>
                      <a:pt x="1560" y="246"/>
                    </a:lnTo>
                    <a:lnTo>
                      <a:pt x="1550" y="246"/>
                    </a:lnTo>
                    <a:lnTo>
                      <a:pt x="1544" y="248"/>
                    </a:lnTo>
                    <a:lnTo>
                      <a:pt x="1536" y="252"/>
                    </a:lnTo>
                    <a:lnTo>
                      <a:pt x="1528" y="260"/>
                    </a:lnTo>
                    <a:lnTo>
                      <a:pt x="1516" y="274"/>
                    </a:lnTo>
                    <a:lnTo>
                      <a:pt x="1510" y="284"/>
                    </a:lnTo>
                    <a:lnTo>
                      <a:pt x="1508" y="292"/>
                    </a:lnTo>
                    <a:lnTo>
                      <a:pt x="1508" y="302"/>
                    </a:lnTo>
                    <a:lnTo>
                      <a:pt x="1510" y="314"/>
                    </a:lnTo>
                    <a:lnTo>
                      <a:pt x="1512" y="324"/>
                    </a:lnTo>
                    <a:lnTo>
                      <a:pt x="1514" y="334"/>
                    </a:lnTo>
                    <a:lnTo>
                      <a:pt x="1512" y="344"/>
                    </a:lnTo>
                    <a:lnTo>
                      <a:pt x="1506" y="354"/>
                    </a:lnTo>
                    <a:lnTo>
                      <a:pt x="1498" y="362"/>
                    </a:lnTo>
                    <a:lnTo>
                      <a:pt x="1492" y="368"/>
                    </a:lnTo>
                    <a:lnTo>
                      <a:pt x="1484" y="374"/>
                    </a:lnTo>
                    <a:lnTo>
                      <a:pt x="1478" y="376"/>
                    </a:lnTo>
                    <a:lnTo>
                      <a:pt x="1470" y="376"/>
                    </a:lnTo>
                    <a:lnTo>
                      <a:pt x="1464" y="374"/>
                    </a:lnTo>
                    <a:lnTo>
                      <a:pt x="1458" y="368"/>
                    </a:lnTo>
                    <a:lnTo>
                      <a:pt x="1452" y="362"/>
                    </a:lnTo>
                    <a:lnTo>
                      <a:pt x="1446" y="356"/>
                    </a:lnTo>
                    <a:lnTo>
                      <a:pt x="1438" y="350"/>
                    </a:lnTo>
                    <a:lnTo>
                      <a:pt x="1418" y="338"/>
                    </a:lnTo>
                    <a:lnTo>
                      <a:pt x="1398" y="330"/>
                    </a:lnTo>
                    <a:lnTo>
                      <a:pt x="1376" y="328"/>
                    </a:lnTo>
                    <a:lnTo>
                      <a:pt x="1358" y="326"/>
                    </a:lnTo>
                    <a:lnTo>
                      <a:pt x="1350" y="324"/>
                    </a:lnTo>
                    <a:lnTo>
                      <a:pt x="1344" y="320"/>
                    </a:lnTo>
                    <a:lnTo>
                      <a:pt x="1338" y="316"/>
                    </a:lnTo>
                    <a:lnTo>
                      <a:pt x="1334" y="310"/>
                    </a:lnTo>
                    <a:lnTo>
                      <a:pt x="1330" y="300"/>
                    </a:lnTo>
                    <a:lnTo>
                      <a:pt x="1326" y="288"/>
                    </a:lnTo>
                    <a:lnTo>
                      <a:pt x="1324" y="276"/>
                    </a:lnTo>
                    <a:lnTo>
                      <a:pt x="1320" y="268"/>
                    </a:lnTo>
                    <a:lnTo>
                      <a:pt x="1314" y="262"/>
                    </a:lnTo>
                    <a:lnTo>
                      <a:pt x="1306" y="260"/>
                    </a:lnTo>
                    <a:lnTo>
                      <a:pt x="1294" y="258"/>
                    </a:lnTo>
                    <a:lnTo>
                      <a:pt x="1288" y="256"/>
                    </a:lnTo>
                    <a:lnTo>
                      <a:pt x="1284" y="254"/>
                    </a:lnTo>
                    <a:lnTo>
                      <a:pt x="1272" y="248"/>
                    </a:lnTo>
                    <a:lnTo>
                      <a:pt x="1256" y="242"/>
                    </a:lnTo>
                    <a:lnTo>
                      <a:pt x="1238" y="240"/>
                    </a:lnTo>
                    <a:lnTo>
                      <a:pt x="1230" y="240"/>
                    </a:lnTo>
                    <a:lnTo>
                      <a:pt x="1224" y="240"/>
                    </a:lnTo>
                    <a:lnTo>
                      <a:pt x="1216" y="242"/>
                    </a:lnTo>
                    <a:lnTo>
                      <a:pt x="1210" y="242"/>
                    </a:lnTo>
                    <a:lnTo>
                      <a:pt x="1196" y="236"/>
                    </a:lnTo>
                    <a:lnTo>
                      <a:pt x="1182" y="230"/>
                    </a:lnTo>
                    <a:lnTo>
                      <a:pt x="1172" y="224"/>
                    </a:lnTo>
                    <a:lnTo>
                      <a:pt x="1160" y="218"/>
                    </a:lnTo>
                    <a:lnTo>
                      <a:pt x="1156" y="214"/>
                    </a:lnTo>
                    <a:lnTo>
                      <a:pt x="1154" y="206"/>
                    </a:lnTo>
                    <a:lnTo>
                      <a:pt x="1152" y="198"/>
                    </a:lnTo>
                    <a:lnTo>
                      <a:pt x="1150" y="198"/>
                    </a:lnTo>
                    <a:lnTo>
                      <a:pt x="1148" y="198"/>
                    </a:lnTo>
                    <a:lnTo>
                      <a:pt x="1144" y="200"/>
                    </a:lnTo>
                    <a:lnTo>
                      <a:pt x="1142" y="200"/>
                    </a:lnTo>
                    <a:lnTo>
                      <a:pt x="1140" y="198"/>
                    </a:lnTo>
                    <a:lnTo>
                      <a:pt x="1132" y="196"/>
                    </a:lnTo>
                    <a:lnTo>
                      <a:pt x="1124" y="194"/>
                    </a:lnTo>
                    <a:lnTo>
                      <a:pt x="1118" y="194"/>
                    </a:lnTo>
                    <a:lnTo>
                      <a:pt x="1114" y="190"/>
                    </a:lnTo>
                    <a:lnTo>
                      <a:pt x="1110" y="184"/>
                    </a:lnTo>
                    <a:lnTo>
                      <a:pt x="1108" y="176"/>
                    </a:lnTo>
                    <a:lnTo>
                      <a:pt x="1110" y="170"/>
                    </a:lnTo>
                    <a:lnTo>
                      <a:pt x="1116" y="162"/>
                    </a:lnTo>
                    <a:lnTo>
                      <a:pt x="1134" y="144"/>
                    </a:lnTo>
                    <a:lnTo>
                      <a:pt x="1142" y="134"/>
                    </a:lnTo>
                    <a:lnTo>
                      <a:pt x="1150" y="124"/>
                    </a:lnTo>
                    <a:lnTo>
                      <a:pt x="1154" y="116"/>
                    </a:lnTo>
                    <a:lnTo>
                      <a:pt x="1154" y="114"/>
                    </a:lnTo>
                    <a:lnTo>
                      <a:pt x="1152" y="110"/>
                    </a:lnTo>
                    <a:lnTo>
                      <a:pt x="1150" y="106"/>
                    </a:lnTo>
                    <a:lnTo>
                      <a:pt x="1148" y="102"/>
                    </a:lnTo>
                    <a:lnTo>
                      <a:pt x="1148" y="96"/>
                    </a:lnTo>
                    <a:lnTo>
                      <a:pt x="1148" y="92"/>
                    </a:lnTo>
                    <a:lnTo>
                      <a:pt x="1146" y="90"/>
                    </a:lnTo>
                    <a:lnTo>
                      <a:pt x="1142" y="86"/>
                    </a:lnTo>
                    <a:lnTo>
                      <a:pt x="1136" y="82"/>
                    </a:lnTo>
                    <a:lnTo>
                      <a:pt x="1132" y="78"/>
                    </a:lnTo>
                    <a:lnTo>
                      <a:pt x="1128" y="74"/>
                    </a:lnTo>
                    <a:lnTo>
                      <a:pt x="1124" y="64"/>
                    </a:lnTo>
                    <a:lnTo>
                      <a:pt x="1124" y="60"/>
                    </a:lnTo>
                    <a:lnTo>
                      <a:pt x="1124" y="56"/>
                    </a:lnTo>
                    <a:lnTo>
                      <a:pt x="1126" y="52"/>
                    </a:lnTo>
                    <a:lnTo>
                      <a:pt x="1130" y="50"/>
                    </a:lnTo>
                    <a:lnTo>
                      <a:pt x="1140" y="42"/>
                    </a:lnTo>
                    <a:lnTo>
                      <a:pt x="1148" y="34"/>
                    </a:lnTo>
                    <a:lnTo>
                      <a:pt x="1152" y="26"/>
                    </a:lnTo>
                    <a:lnTo>
                      <a:pt x="1152" y="20"/>
                    </a:lnTo>
                    <a:lnTo>
                      <a:pt x="1152" y="16"/>
                    </a:lnTo>
                    <a:lnTo>
                      <a:pt x="1148" y="14"/>
                    </a:lnTo>
                    <a:lnTo>
                      <a:pt x="1146" y="16"/>
                    </a:lnTo>
                    <a:lnTo>
                      <a:pt x="1136" y="22"/>
                    </a:lnTo>
                    <a:lnTo>
                      <a:pt x="1128" y="30"/>
                    </a:lnTo>
                    <a:lnTo>
                      <a:pt x="1124" y="32"/>
                    </a:lnTo>
                    <a:lnTo>
                      <a:pt x="1122" y="32"/>
                    </a:lnTo>
                    <a:lnTo>
                      <a:pt x="1120" y="30"/>
                    </a:lnTo>
                    <a:lnTo>
                      <a:pt x="1118" y="26"/>
                    </a:lnTo>
                    <a:lnTo>
                      <a:pt x="1118" y="18"/>
                    </a:lnTo>
                    <a:lnTo>
                      <a:pt x="1116" y="10"/>
                    </a:lnTo>
                    <a:lnTo>
                      <a:pt x="1112" y="6"/>
                    </a:lnTo>
                    <a:lnTo>
                      <a:pt x="1108" y="4"/>
                    </a:lnTo>
                    <a:lnTo>
                      <a:pt x="1096" y="0"/>
                    </a:lnTo>
                    <a:lnTo>
                      <a:pt x="1088" y="2"/>
                    </a:lnTo>
                    <a:lnTo>
                      <a:pt x="1080" y="4"/>
                    </a:lnTo>
                    <a:lnTo>
                      <a:pt x="1074" y="6"/>
                    </a:lnTo>
                    <a:lnTo>
                      <a:pt x="1064" y="16"/>
                    </a:lnTo>
                    <a:lnTo>
                      <a:pt x="1058" y="22"/>
                    </a:lnTo>
                    <a:lnTo>
                      <a:pt x="1052" y="22"/>
                    </a:lnTo>
                    <a:lnTo>
                      <a:pt x="1040" y="22"/>
                    </a:lnTo>
                    <a:lnTo>
                      <a:pt x="1034" y="22"/>
                    </a:lnTo>
                    <a:lnTo>
                      <a:pt x="1026" y="24"/>
                    </a:lnTo>
                    <a:lnTo>
                      <a:pt x="1022" y="28"/>
                    </a:lnTo>
                    <a:lnTo>
                      <a:pt x="1018" y="24"/>
                    </a:lnTo>
                    <a:lnTo>
                      <a:pt x="1014" y="20"/>
                    </a:lnTo>
                    <a:lnTo>
                      <a:pt x="1006" y="14"/>
                    </a:lnTo>
                    <a:lnTo>
                      <a:pt x="1002" y="12"/>
                    </a:lnTo>
                    <a:lnTo>
                      <a:pt x="998" y="14"/>
                    </a:lnTo>
                    <a:lnTo>
                      <a:pt x="994" y="18"/>
                    </a:lnTo>
                    <a:lnTo>
                      <a:pt x="992" y="20"/>
                    </a:lnTo>
                    <a:lnTo>
                      <a:pt x="988" y="22"/>
                    </a:lnTo>
                    <a:lnTo>
                      <a:pt x="984" y="22"/>
                    </a:lnTo>
                    <a:lnTo>
                      <a:pt x="978" y="20"/>
                    </a:lnTo>
                    <a:lnTo>
                      <a:pt x="966" y="16"/>
                    </a:lnTo>
                    <a:lnTo>
                      <a:pt x="962" y="16"/>
                    </a:lnTo>
                    <a:lnTo>
                      <a:pt x="960" y="18"/>
                    </a:lnTo>
                    <a:lnTo>
                      <a:pt x="954" y="22"/>
                    </a:lnTo>
                    <a:lnTo>
                      <a:pt x="942" y="26"/>
                    </a:lnTo>
                    <a:lnTo>
                      <a:pt x="936" y="28"/>
                    </a:lnTo>
                    <a:lnTo>
                      <a:pt x="930" y="30"/>
                    </a:lnTo>
                    <a:lnTo>
                      <a:pt x="924" y="36"/>
                    </a:lnTo>
                    <a:lnTo>
                      <a:pt x="920" y="38"/>
                    </a:lnTo>
                    <a:lnTo>
                      <a:pt x="918" y="38"/>
                    </a:lnTo>
                    <a:lnTo>
                      <a:pt x="914" y="36"/>
                    </a:lnTo>
                    <a:lnTo>
                      <a:pt x="910" y="32"/>
                    </a:lnTo>
                    <a:lnTo>
                      <a:pt x="906" y="28"/>
                    </a:lnTo>
                    <a:lnTo>
                      <a:pt x="900" y="26"/>
                    </a:lnTo>
                    <a:lnTo>
                      <a:pt x="886" y="22"/>
                    </a:lnTo>
                    <a:lnTo>
                      <a:pt x="870" y="24"/>
                    </a:lnTo>
                    <a:lnTo>
                      <a:pt x="854" y="26"/>
                    </a:lnTo>
                    <a:lnTo>
                      <a:pt x="848" y="28"/>
                    </a:lnTo>
                    <a:lnTo>
                      <a:pt x="842" y="28"/>
                    </a:lnTo>
                    <a:lnTo>
                      <a:pt x="832" y="28"/>
                    </a:lnTo>
                    <a:lnTo>
                      <a:pt x="822" y="28"/>
                    </a:lnTo>
                    <a:lnTo>
                      <a:pt x="820" y="30"/>
                    </a:lnTo>
                    <a:lnTo>
                      <a:pt x="816" y="32"/>
                    </a:lnTo>
                    <a:lnTo>
                      <a:pt x="812" y="38"/>
                    </a:lnTo>
                    <a:lnTo>
                      <a:pt x="804" y="40"/>
                    </a:lnTo>
                    <a:lnTo>
                      <a:pt x="776" y="42"/>
                    </a:lnTo>
                    <a:lnTo>
                      <a:pt x="754" y="46"/>
                    </a:lnTo>
                    <a:lnTo>
                      <a:pt x="732" y="52"/>
                    </a:lnTo>
                    <a:lnTo>
                      <a:pt x="724" y="58"/>
                    </a:lnTo>
                    <a:lnTo>
                      <a:pt x="716" y="64"/>
                    </a:lnTo>
                    <a:lnTo>
                      <a:pt x="710" y="70"/>
                    </a:lnTo>
                    <a:lnTo>
                      <a:pt x="706" y="76"/>
                    </a:lnTo>
                    <a:lnTo>
                      <a:pt x="704" y="82"/>
                    </a:lnTo>
                    <a:lnTo>
                      <a:pt x="700" y="86"/>
                    </a:lnTo>
                    <a:lnTo>
                      <a:pt x="698" y="86"/>
                    </a:lnTo>
                    <a:lnTo>
                      <a:pt x="696" y="84"/>
                    </a:lnTo>
                    <a:lnTo>
                      <a:pt x="690" y="80"/>
                    </a:lnTo>
                    <a:lnTo>
                      <a:pt x="686" y="82"/>
                    </a:lnTo>
                    <a:lnTo>
                      <a:pt x="682" y="84"/>
                    </a:lnTo>
                    <a:lnTo>
                      <a:pt x="680" y="86"/>
                    </a:lnTo>
                    <a:lnTo>
                      <a:pt x="676" y="88"/>
                    </a:lnTo>
                    <a:lnTo>
                      <a:pt x="670" y="86"/>
                    </a:lnTo>
                    <a:lnTo>
                      <a:pt x="668" y="86"/>
                    </a:lnTo>
                    <a:lnTo>
                      <a:pt x="664" y="88"/>
                    </a:lnTo>
                    <a:lnTo>
                      <a:pt x="662" y="90"/>
                    </a:lnTo>
                    <a:lnTo>
                      <a:pt x="656" y="96"/>
                    </a:lnTo>
                    <a:lnTo>
                      <a:pt x="650" y="104"/>
                    </a:lnTo>
                    <a:lnTo>
                      <a:pt x="640" y="114"/>
                    </a:lnTo>
                    <a:lnTo>
                      <a:pt x="634" y="118"/>
                    </a:lnTo>
                    <a:lnTo>
                      <a:pt x="628" y="120"/>
                    </a:lnTo>
                    <a:lnTo>
                      <a:pt x="622" y="120"/>
                    </a:lnTo>
                    <a:lnTo>
                      <a:pt x="616" y="120"/>
                    </a:lnTo>
                    <a:lnTo>
                      <a:pt x="600" y="120"/>
                    </a:lnTo>
                    <a:lnTo>
                      <a:pt x="596" y="118"/>
                    </a:lnTo>
                    <a:lnTo>
                      <a:pt x="592" y="116"/>
                    </a:lnTo>
                    <a:lnTo>
                      <a:pt x="588" y="112"/>
                    </a:lnTo>
                    <a:lnTo>
                      <a:pt x="586" y="108"/>
                    </a:lnTo>
                    <a:lnTo>
                      <a:pt x="586" y="104"/>
                    </a:lnTo>
                    <a:lnTo>
                      <a:pt x="584" y="104"/>
                    </a:lnTo>
                    <a:lnTo>
                      <a:pt x="580" y="108"/>
                    </a:lnTo>
                    <a:lnTo>
                      <a:pt x="578" y="110"/>
                    </a:lnTo>
                    <a:lnTo>
                      <a:pt x="574" y="112"/>
                    </a:lnTo>
                    <a:lnTo>
                      <a:pt x="570" y="114"/>
                    </a:lnTo>
                    <a:lnTo>
                      <a:pt x="562" y="112"/>
                    </a:lnTo>
                    <a:lnTo>
                      <a:pt x="558" y="110"/>
                    </a:lnTo>
                    <a:lnTo>
                      <a:pt x="552" y="110"/>
                    </a:lnTo>
                    <a:lnTo>
                      <a:pt x="542" y="114"/>
                    </a:lnTo>
                    <a:lnTo>
                      <a:pt x="536" y="116"/>
                    </a:lnTo>
                    <a:lnTo>
                      <a:pt x="530" y="118"/>
                    </a:lnTo>
                    <a:lnTo>
                      <a:pt x="520" y="116"/>
                    </a:lnTo>
                    <a:lnTo>
                      <a:pt x="510" y="112"/>
                    </a:lnTo>
                    <a:lnTo>
                      <a:pt x="502" y="108"/>
                    </a:lnTo>
                    <a:lnTo>
                      <a:pt x="498" y="102"/>
                    </a:lnTo>
                    <a:lnTo>
                      <a:pt x="494" y="98"/>
                    </a:lnTo>
                    <a:lnTo>
                      <a:pt x="492" y="94"/>
                    </a:lnTo>
                    <a:lnTo>
                      <a:pt x="464" y="96"/>
                    </a:lnTo>
                    <a:lnTo>
                      <a:pt x="454" y="122"/>
                    </a:lnTo>
                    <a:lnTo>
                      <a:pt x="444" y="152"/>
                    </a:lnTo>
                    <a:lnTo>
                      <a:pt x="436" y="166"/>
                    </a:lnTo>
                    <a:lnTo>
                      <a:pt x="426" y="180"/>
                    </a:lnTo>
                    <a:lnTo>
                      <a:pt x="414" y="190"/>
                    </a:lnTo>
                    <a:lnTo>
                      <a:pt x="400" y="200"/>
                    </a:lnTo>
                    <a:lnTo>
                      <a:pt x="380" y="206"/>
                    </a:lnTo>
                    <a:lnTo>
                      <a:pt x="368" y="212"/>
                    </a:lnTo>
                    <a:lnTo>
                      <a:pt x="360" y="218"/>
                    </a:lnTo>
                    <a:lnTo>
                      <a:pt x="356" y="222"/>
                    </a:lnTo>
                    <a:lnTo>
                      <a:pt x="352" y="232"/>
                    </a:lnTo>
                    <a:lnTo>
                      <a:pt x="348" y="238"/>
                    </a:lnTo>
                    <a:lnTo>
                      <a:pt x="342" y="244"/>
                    </a:lnTo>
                    <a:lnTo>
                      <a:pt x="334" y="252"/>
                    </a:lnTo>
                    <a:lnTo>
                      <a:pt x="332" y="256"/>
                    </a:lnTo>
                    <a:lnTo>
                      <a:pt x="330" y="260"/>
                    </a:lnTo>
                    <a:lnTo>
                      <a:pt x="330" y="264"/>
                    </a:lnTo>
                    <a:lnTo>
                      <a:pt x="330" y="270"/>
                    </a:lnTo>
                    <a:lnTo>
                      <a:pt x="330" y="274"/>
                    </a:lnTo>
                    <a:lnTo>
                      <a:pt x="326" y="282"/>
                    </a:lnTo>
                    <a:lnTo>
                      <a:pt x="320" y="292"/>
                    </a:lnTo>
                    <a:lnTo>
                      <a:pt x="312" y="306"/>
                    </a:lnTo>
                    <a:lnTo>
                      <a:pt x="308" y="320"/>
                    </a:lnTo>
                    <a:lnTo>
                      <a:pt x="308" y="336"/>
                    </a:lnTo>
                    <a:lnTo>
                      <a:pt x="310" y="350"/>
                    </a:lnTo>
                    <a:lnTo>
                      <a:pt x="314" y="376"/>
                    </a:lnTo>
                    <a:lnTo>
                      <a:pt x="314" y="388"/>
                    </a:lnTo>
                    <a:lnTo>
                      <a:pt x="310" y="398"/>
                    </a:lnTo>
                    <a:lnTo>
                      <a:pt x="298" y="420"/>
                    </a:lnTo>
                    <a:lnTo>
                      <a:pt x="288" y="434"/>
                    </a:lnTo>
                    <a:lnTo>
                      <a:pt x="282" y="442"/>
                    </a:lnTo>
                    <a:lnTo>
                      <a:pt x="276" y="446"/>
                    </a:lnTo>
                    <a:lnTo>
                      <a:pt x="264" y="452"/>
                    </a:lnTo>
                    <a:lnTo>
                      <a:pt x="258" y="456"/>
                    </a:lnTo>
                    <a:lnTo>
                      <a:pt x="250" y="466"/>
                    </a:lnTo>
                    <a:lnTo>
                      <a:pt x="240" y="478"/>
                    </a:lnTo>
                    <a:lnTo>
                      <a:pt x="228" y="484"/>
                    </a:lnTo>
                    <a:lnTo>
                      <a:pt x="218" y="488"/>
                    </a:lnTo>
                    <a:lnTo>
                      <a:pt x="206" y="490"/>
                    </a:lnTo>
                    <a:lnTo>
                      <a:pt x="196" y="492"/>
                    </a:lnTo>
                    <a:lnTo>
                      <a:pt x="188" y="496"/>
                    </a:lnTo>
                    <a:lnTo>
                      <a:pt x="180" y="500"/>
                    </a:lnTo>
                    <a:lnTo>
                      <a:pt x="174" y="510"/>
                    </a:lnTo>
                    <a:lnTo>
                      <a:pt x="164" y="538"/>
                    </a:lnTo>
                    <a:lnTo>
                      <a:pt x="156" y="556"/>
                    </a:lnTo>
                    <a:lnTo>
                      <a:pt x="148" y="566"/>
                    </a:lnTo>
                    <a:lnTo>
                      <a:pt x="140" y="572"/>
                    </a:lnTo>
                    <a:lnTo>
                      <a:pt x="134" y="574"/>
                    </a:lnTo>
                    <a:lnTo>
                      <a:pt x="128" y="578"/>
                    </a:lnTo>
                    <a:lnTo>
                      <a:pt x="124" y="584"/>
                    </a:lnTo>
                    <a:lnTo>
                      <a:pt x="120" y="596"/>
                    </a:lnTo>
                    <a:lnTo>
                      <a:pt x="116" y="610"/>
                    </a:lnTo>
                    <a:lnTo>
                      <a:pt x="114" y="614"/>
                    </a:lnTo>
                    <a:lnTo>
                      <a:pt x="110" y="620"/>
                    </a:lnTo>
                    <a:lnTo>
                      <a:pt x="108" y="640"/>
                    </a:lnTo>
                    <a:lnTo>
                      <a:pt x="104" y="660"/>
                    </a:lnTo>
                    <a:lnTo>
                      <a:pt x="102" y="666"/>
                    </a:lnTo>
                    <a:lnTo>
                      <a:pt x="98" y="670"/>
                    </a:lnTo>
                    <a:lnTo>
                      <a:pt x="90" y="678"/>
                    </a:lnTo>
                    <a:lnTo>
                      <a:pt x="78" y="692"/>
                    </a:lnTo>
                    <a:lnTo>
                      <a:pt x="64" y="706"/>
                    </a:lnTo>
                    <a:lnTo>
                      <a:pt x="58" y="712"/>
                    </a:lnTo>
                    <a:lnTo>
                      <a:pt x="58" y="714"/>
                    </a:lnTo>
                    <a:lnTo>
                      <a:pt x="60" y="714"/>
                    </a:lnTo>
                    <a:lnTo>
                      <a:pt x="64" y="714"/>
                    </a:lnTo>
                    <a:lnTo>
                      <a:pt x="66" y="714"/>
                    </a:lnTo>
                    <a:lnTo>
                      <a:pt x="66" y="716"/>
                    </a:lnTo>
                    <a:lnTo>
                      <a:pt x="60" y="726"/>
                    </a:lnTo>
                    <a:lnTo>
                      <a:pt x="54" y="740"/>
                    </a:lnTo>
                    <a:lnTo>
                      <a:pt x="52" y="750"/>
                    </a:lnTo>
                    <a:lnTo>
                      <a:pt x="50" y="762"/>
                    </a:lnTo>
                    <a:lnTo>
                      <a:pt x="48" y="772"/>
                    </a:lnTo>
                    <a:lnTo>
                      <a:pt x="46" y="778"/>
                    </a:lnTo>
                    <a:lnTo>
                      <a:pt x="42" y="782"/>
                    </a:lnTo>
                    <a:lnTo>
                      <a:pt x="36" y="786"/>
                    </a:lnTo>
                    <a:lnTo>
                      <a:pt x="32" y="788"/>
                    </a:lnTo>
                    <a:lnTo>
                      <a:pt x="28" y="794"/>
                    </a:lnTo>
                    <a:lnTo>
                      <a:pt x="24" y="800"/>
                    </a:lnTo>
                    <a:lnTo>
                      <a:pt x="20" y="812"/>
                    </a:lnTo>
                    <a:lnTo>
                      <a:pt x="16" y="834"/>
                    </a:lnTo>
                    <a:lnTo>
                      <a:pt x="14" y="850"/>
                    </a:lnTo>
                    <a:lnTo>
                      <a:pt x="16" y="858"/>
                    </a:lnTo>
                    <a:lnTo>
                      <a:pt x="16" y="860"/>
                    </a:lnTo>
                    <a:lnTo>
                      <a:pt x="18" y="860"/>
                    </a:lnTo>
                    <a:lnTo>
                      <a:pt x="20" y="860"/>
                    </a:lnTo>
                    <a:lnTo>
                      <a:pt x="22" y="858"/>
                    </a:lnTo>
                    <a:lnTo>
                      <a:pt x="22" y="852"/>
                    </a:lnTo>
                    <a:lnTo>
                      <a:pt x="24" y="846"/>
                    </a:lnTo>
                    <a:lnTo>
                      <a:pt x="24" y="844"/>
                    </a:lnTo>
                    <a:lnTo>
                      <a:pt x="26" y="844"/>
                    </a:lnTo>
                    <a:lnTo>
                      <a:pt x="30" y="846"/>
                    </a:lnTo>
                    <a:lnTo>
                      <a:pt x="30" y="850"/>
                    </a:lnTo>
                    <a:lnTo>
                      <a:pt x="32" y="860"/>
                    </a:lnTo>
                    <a:lnTo>
                      <a:pt x="34" y="868"/>
                    </a:lnTo>
                    <a:lnTo>
                      <a:pt x="36" y="868"/>
                    </a:lnTo>
                    <a:lnTo>
                      <a:pt x="38" y="868"/>
                    </a:lnTo>
                    <a:lnTo>
                      <a:pt x="42" y="868"/>
                    </a:lnTo>
                    <a:lnTo>
                      <a:pt x="44" y="868"/>
                    </a:lnTo>
                    <a:lnTo>
                      <a:pt x="48" y="878"/>
                    </a:lnTo>
                    <a:lnTo>
                      <a:pt x="50" y="890"/>
                    </a:lnTo>
                    <a:lnTo>
                      <a:pt x="50" y="902"/>
                    </a:lnTo>
                    <a:lnTo>
                      <a:pt x="50" y="910"/>
                    </a:lnTo>
                    <a:lnTo>
                      <a:pt x="46" y="918"/>
                    </a:lnTo>
                    <a:lnTo>
                      <a:pt x="42" y="926"/>
                    </a:lnTo>
                    <a:lnTo>
                      <a:pt x="38" y="930"/>
                    </a:lnTo>
                    <a:lnTo>
                      <a:pt x="40" y="932"/>
                    </a:lnTo>
                    <a:lnTo>
                      <a:pt x="42" y="936"/>
                    </a:lnTo>
                    <a:lnTo>
                      <a:pt x="46" y="940"/>
                    </a:lnTo>
                    <a:lnTo>
                      <a:pt x="50" y="948"/>
                    </a:lnTo>
                    <a:lnTo>
                      <a:pt x="54" y="958"/>
                    </a:lnTo>
                    <a:lnTo>
                      <a:pt x="58" y="972"/>
                    </a:lnTo>
                    <a:lnTo>
                      <a:pt x="60" y="986"/>
                    </a:lnTo>
                    <a:lnTo>
                      <a:pt x="60" y="1002"/>
                    </a:lnTo>
                    <a:lnTo>
                      <a:pt x="58" y="1016"/>
                    </a:lnTo>
                    <a:lnTo>
                      <a:pt x="54" y="1030"/>
                    </a:lnTo>
                    <a:lnTo>
                      <a:pt x="42" y="1066"/>
                    </a:lnTo>
                    <a:lnTo>
                      <a:pt x="40" y="1076"/>
                    </a:lnTo>
                    <a:lnTo>
                      <a:pt x="40" y="1086"/>
                    </a:lnTo>
                    <a:lnTo>
                      <a:pt x="40" y="1102"/>
                    </a:lnTo>
                    <a:lnTo>
                      <a:pt x="34" y="1122"/>
                    </a:lnTo>
                    <a:lnTo>
                      <a:pt x="28" y="1132"/>
                    </a:lnTo>
                    <a:lnTo>
                      <a:pt x="22" y="1142"/>
                    </a:lnTo>
                    <a:lnTo>
                      <a:pt x="16" y="1150"/>
                    </a:lnTo>
                    <a:lnTo>
                      <a:pt x="6" y="1156"/>
                    </a:lnTo>
                    <a:lnTo>
                      <a:pt x="2" y="1160"/>
                    </a:lnTo>
                    <a:lnTo>
                      <a:pt x="0" y="1162"/>
                    </a:lnTo>
                    <a:lnTo>
                      <a:pt x="2" y="1164"/>
                    </a:lnTo>
                    <a:lnTo>
                      <a:pt x="10" y="1164"/>
                    </a:lnTo>
                    <a:lnTo>
                      <a:pt x="14" y="1164"/>
                    </a:lnTo>
                    <a:lnTo>
                      <a:pt x="16" y="1168"/>
                    </a:lnTo>
                    <a:lnTo>
                      <a:pt x="22" y="1184"/>
                    </a:lnTo>
                    <a:lnTo>
                      <a:pt x="30" y="1202"/>
                    </a:lnTo>
                    <a:lnTo>
                      <a:pt x="34" y="1210"/>
                    </a:lnTo>
                    <a:lnTo>
                      <a:pt x="38" y="1218"/>
                    </a:lnTo>
                    <a:lnTo>
                      <a:pt x="40" y="1222"/>
                    </a:lnTo>
                    <a:lnTo>
                      <a:pt x="44" y="1224"/>
                    </a:lnTo>
                    <a:lnTo>
                      <a:pt x="46" y="1226"/>
                    </a:lnTo>
                    <a:lnTo>
                      <a:pt x="52" y="1226"/>
                    </a:lnTo>
                    <a:lnTo>
                      <a:pt x="64" y="1224"/>
                    </a:lnTo>
                    <a:lnTo>
                      <a:pt x="80" y="1224"/>
                    </a:lnTo>
                    <a:lnTo>
                      <a:pt x="62" y="1228"/>
                    </a:lnTo>
                    <a:lnTo>
                      <a:pt x="50" y="1232"/>
                    </a:lnTo>
                    <a:lnTo>
                      <a:pt x="40" y="1232"/>
                    </a:lnTo>
                    <a:lnTo>
                      <a:pt x="38" y="1232"/>
                    </a:lnTo>
                    <a:lnTo>
                      <a:pt x="36" y="1228"/>
                    </a:lnTo>
                    <a:lnTo>
                      <a:pt x="34" y="1226"/>
                    </a:lnTo>
                    <a:lnTo>
                      <a:pt x="32" y="1224"/>
                    </a:lnTo>
                    <a:lnTo>
                      <a:pt x="28" y="1228"/>
                    </a:lnTo>
                    <a:lnTo>
                      <a:pt x="26" y="1234"/>
                    </a:lnTo>
                    <a:lnTo>
                      <a:pt x="28" y="1242"/>
                    </a:lnTo>
                    <a:lnTo>
                      <a:pt x="30" y="1252"/>
                    </a:lnTo>
                    <a:lnTo>
                      <a:pt x="30" y="1260"/>
                    </a:lnTo>
                    <a:lnTo>
                      <a:pt x="30" y="1264"/>
                    </a:lnTo>
                    <a:lnTo>
                      <a:pt x="32" y="1264"/>
                    </a:lnTo>
                    <a:lnTo>
                      <a:pt x="34" y="1264"/>
                    </a:lnTo>
                    <a:lnTo>
                      <a:pt x="40" y="1262"/>
                    </a:lnTo>
                    <a:lnTo>
                      <a:pt x="44" y="1264"/>
                    </a:lnTo>
                    <a:lnTo>
                      <a:pt x="48" y="1266"/>
                    </a:lnTo>
                    <a:lnTo>
                      <a:pt x="54" y="1264"/>
                    </a:lnTo>
                    <a:lnTo>
                      <a:pt x="60" y="1264"/>
                    </a:lnTo>
                    <a:lnTo>
                      <a:pt x="64" y="1264"/>
                    </a:lnTo>
                    <a:lnTo>
                      <a:pt x="70" y="1268"/>
                    </a:lnTo>
                    <a:lnTo>
                      <a:pt x="76" y="1268"/>
                    </a:lnTo>
                    <a:lnTo>
                      <a:pt x="64" y="1270"/>
                    </a:lnTo>
                    <a:lnTo>
                      <a:pt x="54" y="1270"/>
                    </a:lnTo>
                    <a:lnTo>
                      <a:pt x="44" y="1268"/>
                    </a:lnTo>
                    <a:lnTo>
                      <a:pt x="38" y="1266"/>
                    </a:lnTo>
                    <a:lnTo>
                      <a:pt x="36" y="1268"/>
                    </a:lnTo>
                    <a:lnTo>
                      <a:pt x="32" y="1270"/>
                    </a:lnTo>
                    <a:lnTo>
                      <a:pt x="30" y="1274"/>
                    </a:lnTo>
                    <a:lnTo>
                      <a:pt x="30" y="1276"/>
                    </a:lnTo>
                    <a:lnTo>
                      <a:pt x="34" y="1278"/>
                    </a:lnTo>
                    <a:lnTo>
                      <a:pt x="38" y="1282"/>
                    </a:lnTo>
                    <a:lnTo>
                      <a:pt x="40" y="1286"/>
                    </a:lnTo>
                    <a:lnTo>
                      <a:pt x="42" y="1286"/>
                    </a:lnTo>
                    <a:lnTo>
                      <a:pt x="48" y="1284"/>
                    </a:lnTo>
                    <a:lnTo>
                      <a:pt x="52" y="1284"/>
                    </a:lnTo>
                    <a:lnTo>
                      <a:pt x="50" y="1290"/>
                    </a:lnTo>
                    <a:lnTo>
                      <a:pt x="46" y="1296"/>
                    </a:lnTo>
                    <a:lnTo>
                      <a:pt x="48" y="1298"/>
                    </a:lnTo>
                    <a:lnTo>
                      <a:pt x="48" y="1300"/>
                    </a:lnTo>
                    <a:lnTo>
                      <a:pt x="54" y="1300"/>
                    </a:lnTo>
                    <a:lnTo>
                      <a:pt x="60" y="1300"/>
                    </a:lnTo>
                    <a:lnTo>
                      <a:pt x="64" y="1298"/>
                    </a:lnTo>
                    <a:lnTo>
                      <a:pt x="64" y="1300"/>
                    </a:lnTo>
                    <a:lnTo>
                      <a:pt x="64" y="1306"/>
                    </a:lnTo>
                    <a:lnTo>
                      <a:pt x="64" y="1312"/>
                    </a:lnTo>
                    <a:lnTo>
                      <a:pt x="66" y="1312"/>
                    </a:lnTo>
                    <a:lnTo>
                      <a:pt x="70" y="1310"/>
                    </a:lnTo>
                    <a:lnTo>
                      <a:pt x="78" y="1304"/>
                    </a:lnTo>
                    <a:lnTo>
                      <a:pt x="86" y="1300"/>
                    </a:lnTo>
                    <a:lnTo>
                      <a:pt x="88" y="1300"/>
                    </a:lnTo>
                    <a:lnTo>
                      <a:pt x="88" y="1302"/>
                    </a:lnTo>
                    <a:lnTo>
                      <a:pt x="82" y="1304"/>
                    </a:lnTo>
                    <a:lnTo>
                      <a:pt x="80" y="1306"/>
                    </a:lnTo>
                    <a:lnTo>
                      <a:pt x="78" y="1308"/>
                    </a:lnTo>
                    <a:lnTo>
                      <a:pt x="80" y="1312"/>
                    </a:lnTo>
                    <a:lnTo>
                      <a:pt x="82" y="1318"/>
                    </a:lnTo>
                    <a:lnTo>
                      <a:pt x="84" y="1320"/>
                    </a:lnTo>
                    <a:lnTo>
                      <a:pt x="82" y="1324"/>
                    </a:lnTo>
                    <a:lnTo>
                      <a:pt x="80" y="1328"/>
                    </a:lnTo>
                    <a:lnTo>
                      <a:pt x="82" y="1328"/>
                    </a:lnTo>
                    <a:lnTo>
                      <a:pt x="84" y="1328"/>
                    </a:lnTo>
                    <a:lnTo>
                      <a:pt x="86" y="1332"/>
                    </a:lnTo>
                    <a:lnTo>
                      <a:pt x="86" y="1336"/>
                    </a:lnTo>
                    <a:lnTo>
                      <a:pt x="88" y="1336"/>
                    </a:lnTo>
                    <a:lnTo>
                      <a:pt x="90" y="1338"/>
                    </a:lnTo>
                    <a:lnTo>
                      <a:pt x="90" y="1342"/>
                    </a:lnTo>
                    <a:lnTo>
                      <a:pt x="92" y="1346"/>
                    </a:lnTo>
                    <a:lnTo>
                      <a:pt x="94" y="1344"/>
                    </a:lnTo>
                    <a:lnTo>
                      <a:pt x="100" y="1336"/>
                    </a:lnTo>
                    <a:lnTo>
                      <a:pt x="98" y="1344"/>
                    </a:lnTo>
                    <a:lnTo>
                      <a:pt x="100" y="1348"/>
                    </a:lnTo>
                    <a:lnTo>
                      <a:pt x="98" y="1352"/>
                    </a:lnTo>
                    <a:lnTo>
                      <a:pt x="100" y="1356"/>
                    </a:lnTo>
                    <a:lnTo>
                      <a:pt x="102" y="1356"/>
                    </a:lnTo>
                    <a:lnTo>
                      <a:pt x="104" y="1352"/>
                    </a:lnTo>
                    <a:lnTo>
                      <a:pt x="108" y="1346"/>
                    </a:lnTo>
                    <a:lnTo>
                      <a:pt x="110" y="1344"/>
                    </a:lnTo>
                    <a:lnTo>
                      <a:pt x="114" y="1344"/>
                    </a:lnTo>
                    <a:lnTo>
                      <a:pt x="116" y="1344"/>
                    </a:lnTo>
                    <a:lnTo>
                      <a:pt x="112" y="1346"/>
                    </a:lnTo>
                    <a:lnTo>
                      <a:pt x="110" y="1350"/>
                    </a:lnTo>
                    <a:lnTo>
                      <a:pt x="110" y="1354"/>
                    </a:lnTo>
                    <a:lnTo>
                      <a:pt x="110" y="1358"/>
                    </a:lnTo>
                    <a:lnTo>
                      <a:pt x="112" y="1360"/>
                    </a:lnTo>
                    <a:lnTo>
                      <a:pt x="114" y="1360"/>
                    </a:lnTo>
                    <a:lnTo>
                      <a:pt x="118" y="1356"/>
                    </a:lnTo>
                    <a:lnTo>
                      <a:pt x="118" y="1354"/>
                    </a:lnTo>
                    <a:lnTo>
                      <a:pt x="118" y="1362"/>
                    </a:lnTo>
                    <a:lnTo>
                      <a:pt x="118" y="1372"/>
                    </a:lnTo>
                    <a:lnTo>
                      <a:pt x="120" y="1378"/>
                    </a:lnTo>
                    <a:lnTo>
                      <a:pt x="124" y="1384"/>
                    </a:lnTo>
                    <a:lnTo>
                      <a:pt x="128" y="1386"/>
                    </a:lnTo>
                    <a:lnTo>
                      <a:pt x="134" y="1388"/>
                    </a:lnTo>
                    <a:lnTo>
                      <a:pt x="140" y="1392"/>
                    </a:lnTo>
                    <a:lnTo>
                      <a:pt x="146" y="1398"/>
                    </a:lnTo>
                    <a:lnTo>
                      <a:pt x="154" y="1402"/>
                    </a:lnTo>
                    <a:lnTo>
                      <a:pt x="158" y="1404"/>
                    </a:lnTo>
                    <a:lnTo>
                      <a:pt x="158" y="1406"/>
                    </a:lnTo>
                    <a:lnTo>
                      <a:pt x="158" y="1408"/>
                    </a:lnTo>
                    <a:lnTo>
                      <a:pt x="156" y="1414"/>
                    </a:lnTo>
                    <a:lnTo>
                      <a:pt x="154" y="1418"/>
                    </a:lnTo>
                    <a:lnTo>
                      <a:pt x="156" y="1420"/>
                    </a:lnTo>
                    <a:lnTo>
                      <a:pt x="162" y="1424"/>
                    </a:lnTo>
                    <a:lnTo>
                      <a:pt x="166" y="1426"/>
                    </a:lnTo>
                    <a:lnTo>
                      <a:pt x="166" y="1430"/>
                    </a:lnTo>
                    <a:lnTo>
                      <a:pt x="168" y="1432"/>
                    </a:lnTo>
                    <a:lnTo>
                      <a:pt x="170" y="1434"/>
                    </a:lnTo>
                    <a:lnTo>
                      <a:pt x="172" y="1436"/>
                    </a:lnTo>
                    <a:lnTo>
                      <a:pt x="170" y="1438"/>
                    </a:lnTo>
                    <a:lnTo>
                      <a:pt x="170" y="1440"/>
                    </a:lnTo>
                    <a:lnTo>
                      <a:pt x="170" y="1442"/>
                    </a:lnTo>
                    <a:lnTo>
                      <a:pt x="176" y="1448"/>
                    </a:lnTo>
                    <a:lnTo>
                      <a:pt x="176" y="1450"/>
                    </a:lnTo>
                    <a:lnTo>
                      <a:pt x="174" y="1450"/>
                    </a:lnTo>
                    <a:lnTo>
                      <a:pt x="172" y="1452"/>
                    </a:lnTo>
                    <a:lnTo>
                      <a:pt x="170" y="1454"/>
                    </a:lnTo>
                    <a:lnTo>
                      <a:pt x="172" y="1458"/>
                    </a:lnTo>
                    <a:lnTo>
                      <a:pt x="174" y="1462"/>
                    </a:lnTo>
                    <a:lnTo>
                      <a:pt x="176" y="1462"/>
                    </a:lnTo>
                    <a:lnTo>
                      <a:pt x="180" y="1462"/>
                    </a:lnTo>
                    <a:lnTo>
                      <a:pt x="186" y="1464"/>
                    </a:lnTo>
                    <a:lnTo>
                      <a:pt x="182" y="1468"/>
                    </a:lnTo>
                    <a:lnTo>
                      <a:pt x="178" y="1470"/>
                    </a:lnTo>
                    <a:lnTo>
                      <a:pt x="172" y="1470"/>
                    </a:lnTo>
                    <a:lnTo>
                      <a:pt x="170" y="1468"/>
                    </a:lnTo>
                    <a:lnTo>
                      <a:pt x="170" y="1472"/>
                    </a:lnTo>
                    <a:lnTo>
                      <a:pt x="174" y="1480"/>
                    </a:lnTo>
                    <a:lnTo>
                      <a:pt x="178" y="1482"/>
                    </a:lnTo>
                    <a:lnTo>
                      <a:pt x="182" y="1482"/>
                    </a:lnTo>
                    <a:lnTo>
                      <a:pt x="184" y="1486"/>
                    </a:lnTo>
                    <a:lnTo>
                      <a:pt x="186" y="1492"/>
                    </a:lnTo>
                    <a:lnTo>
                      <a:pt x="184" y="1494"/>
                    </a:lnTo>
                    <a:lnTo>
                      <a:pt x="182" y="1496"/>
                    </a:lnTo>
                    <a:lnTo>
                      <a:pt x="182" y="1498"/>
                    </a:lnTo>
                    <a:lnTo>
                      <a:pt x="186" y="1502"/>
                    </a:lnTo>
                    <a:lnTo>
                      <a:pt x="192" y="1504"/>
                    </a:lnTo>
                    <a:lnTo>
                      <a:pt x="196" y="1506"/>
                    </a:lnTo>
                    <a:lnTo>
                      <a:pt x="202" y="1510"/>
                    </a:lnTo>
                    <a:lnTo>
                      <a:pt x="204" y="1512"/>
                    </a:lnTo>
                    <a:lnTo>
                      <a:pt x="204" y="1514"/>
                    </a:lnTo>
                    <a:lnTo>
                      <a:pt x="202" y="1518"/>
                    </a:lnTo>
                    <a:lnTo>
                      <a:pt x="200" y="1520"/>
                    </a:lnTo>
                    <a:lnTo>
                      <a:pt x="202" y="1520"/>
                    </a:lnTo>
                    <a:lnTo>
                      <a:pt x="208" y="1524"/>
                    </a:lnTo>
                    <a:lnTo>
                      <a:pt x="228" y="1534"/>
                    </a:lnTo>
                    <a:lnTo>
                      <a:pt x="236" y="1538"/>
                    </a:lnTo>
                    <a:lnTo>
                      <a:pt x="242" y="1546"/>
                    </a:lnTo>
                    <a:lnTo>
                      <a:pt x="246" y="1552"/>
                    </a:lnTo>
                    <a:lnTo>
                      <a:pt x="250" y="1556"/>
                    </a:lnTo>
                    <a:lnTo>
                      <a:pt x="260" y="1562"/>
                    </a:lnTo>
                    <a:lnTo>
                      <a:pt x="268" y="1566"/>
                    </a:lnTo>
                    <a:lnTo>
                      <a:pt x="270" y="1570"/>
                    </a:lnTo>
                    <a:lnTo>
                      <a:pt x="272" y="1574"/>
                    </a:lnTo>
                    <a:lnTo>
                      <a:pt x="272" y="1576"/>
                    </a:lnTo>
                    <a:lnTo>
                      <a:pt x="274" y="1578"/>
                    </a:lnTo>
                    <a:lnTo>
                      <a:pt x="282" y="1582"/>
                    </a:lnTo>
                    <a:lnTo>
                      <a:pt x="294" y="1590"/>
                    </a:lnTo>
                    <a:lnTo>
                      <a:pt x="302" y="1596"/>
                    </a:lnTo>
                    <a:lnTo>
                      <a:pt x="310" y="1606"/>
                    </a:lnTo>
                    <a:lnTo>
                      <a:pt x="328" y="1626"/>
                    </a:lnTo>
                    <a:lnTo>
                      <a:pt x="346" y="1644"/>
                    </a:lnTo>
                    <a:lnTo>
                      <a:pt x="364" y="1654"/>
                    </a:lnTo>
                    <a:lnTo>
                      <a:pt x="380" y="1660"/>
                    </a:lnTo>
                    <a:lnTo>
                      <a:pt x="388" y="1664"/>
                    </a:lnTo>
                    <a:lnTo>
                      <a:pt x="392" y="1668"/>
                    </a:lnTo>
                    <a:lnTo>
                      <a:pt x="396" y="1670"/>
                    </a:lnTo>
                    <a:lnTo>
                      <a:pt x="402" y="1672"/>
                    </a:lnTo>
                    <a:lnTo>
                      <a:pt x="408" y="1670"/>
                    </a:lnTo>
                    <a:lnTo>
                      <a:pt x="412" y="1666"/>
                    </a:lnTo>
                    <a:lnTo>
                      <a:pt x="422" y="1658"/>
                    </a:lnTo>
                    <a:lnTo>
                      <a:pt x="436" y="1648"/>
                    </a:lnTo>
                    <a:lnTo>
                      <a:pt x="448" y="1642"/>
                    </a:lnTo>
                    <a:lnTo>
                      <a:pt x="462" y="1638"/>
                    </a:lnTo>
                    <a:lnTo>
                      <a:pt x="488" y="1634"/>
                    </a:lnTo>
                    <a:lnTo>
                      <a:pt x="504" y="1632"/>
                    </a:lnTo>
                    <a:lnTo>
                      <a:pt x="516" y="1632"/>
                    </a:lnTo>
                    <a:lnTo>
                      <a:pt x="530" y="1630"/>
                    </a:lnTo>
                    <a:lnTo>
                      <a:pt x="540" y="1628"/>
                    </a:lnTo>
                    <a:lnTo>
                      <a:pt x="554" y="1630"/>
                    </a:lnTo>
                    <a:lnTo>
                      <a:pt x="566" y="1630"/>
                    </a:lnTo>
                    <a:lnTo>
                      <a:pt x="572" y="1630"/>
                    </a:lnTo>
                    <a:lnTo>
                      <a:pt x="576" y="1630"/>
                    </a:lnTo>
                    <a:lnTo>
                      <a:pt x="580" y="1630"/>
                    </a:lnTo>
                    <a:lnTo>
                      <a:pt x="590" y="1632"/>
                    </a:lnTo>
                    <a:lnTo>
                      <a:pt x="592" y="1632"/>
                    </a:lnTo>
                    <a:lnTo>
                      <a:pt x="590" y="1632"/>
                    </a:lnTo>
                    <a:lnTo>
                      <a:pt x="582" y="1634"/>
                    </a:lnTo>
                    <a:lnTo>
                      <a:pt x="578" y="1634"/>
                    </a:lnTo>
                    <a:lnTo>
                      <a:pt x="576" y="1636"/>
                    </a:lnTo>
                    <a:lnTo>
                      <a:pt x="578" y="1636"/>
                    </a:lnTo>
                    <a:lnTo>
                      <a:pt x="594" y="1640"/>
                    </a:lnTo>
                    <a:lnTo>
                      <a:pt x="606" y="1644"/>
                    </a:lnTo>
                    <a:lnTo>
                      <a:pt x="618" y="1650"/>
                    </a:lnTo>
                    <a:lnTo>
                      <a:pt x="622" y="1652"/>
                    </a:lnTo>
                    <a:lnTo>
                      <a:pt x="626" y="1652"/>
                    </a:lnTo>
                    <a:lnTo>
                      <a:pt x="636" y="1644"/>
                    </a:lnTo>
                    <a:lnTo>
                      <a:pt x="648" y="1636"/>
                    </a:lnTo>
                    <a:lnTo>
                      <a:pt x="656" y="1632"/>
                    </a:lnTo>
                    <a:lnTo>
                      <a:pt x="664" y="1630"/>
                    </a:lnTo>
                    <a:lnTo>
                      <a:pt x="674" y="1628"/>
                    </a:lnTo>
                    <a:lnTo>
                      <a:pt x="680" y="1624"/>
                    </a:lnTo>
                    <a:lnTo>
                      <a:pt x="690" y="1614"/>
                    </a:lnTo>
                    <a:lnTo>
                      <a:pt x="698" y="1610"/>
                    </a:lnTo>
                    <a:lnTo>
                      <a:pt x="706" y="1606"/>
                    </a:lnTo>
                    <a:lnTo>
                      <a:pt x="716" y="1602"/>
                    </a:lnTo>
                    <a:lnTo>
                      <a:pt x="730" y="1600"/>
                    </a:lnTo>
                    <a:lnTo>
                      <a:pt x="742" y="1598"/>
                    </a:lnTo>
                    <a:lnTo>
                      <a:pt x="746" y="1596"/>
                    </a:lnTo>
                    <a:lnTo>
                      <a:pt x="746" y="1594"/>
                    </a:lnTo>
                    <a:lnTo>
                      <a:pt x="748" y="1590"/>
                    </a:lnTo>
                    <a:lnTo>
                      <a:pt x="754" y="1586"/>
                    </a:lnTo>
                    <a:lnTo>
                      <a:pt x="760" y="1582"/>
                    </a:lnTo>
                    <a:lnTo>
                      <a:pt x="774" y="1578"/>
                    </a:lnTo>
                    <a:lnTo>
                      <a:pt x="796" y="1574"/>
                    </a:lnTo>
                    <a:lnTo>
                      <a:pt x="814" y="1572"/>
                    </a:lnTo>
                    <a:lnTo>
                      <a:pt x="832" y="1572"/>
                    </a:lnTo>
                    <a:lnTo>
                      <a:pt x="838" y="1570"/>
                    </a:lnTo>
                    <a:lnTo>
                      <a:pt x="840" y="1568"/>
                    </a:lnTo>
                    <a:lnTo>
                      <a:pt x="844" y="1564"/>
                    </a:lnTo>
                    <a:lnTo>
                      <a:pt x="846" y="1566"/>
                    </a:lnTo>
                    <a:lnTo>
                      <a:pt x="850" y="1570"/>
                    </a:lnTo>
                    <a:lnTo>
                      <a:pt x="860" y="1570"/>
                    </a:lnTo>
                    <a:lnTo>
                      <a:pt x="874" y="1570"/>
                    </a:lnTo>
                    <a:lnTo>
                      <a:pt x="884" y="1574"/>
                    </a:lnTo>
                    <a:lnTo>
                      <a:pt x="890" y="1578"/>
                    </a:lnTo>
                    <a:lnTo>
                      <a:pt x="896" y="1584"/>
                    </a:lnTo>
                    <a:lnTo>
                      <a:pt x="908" y="1600"/>
                    </a:lnTo>
                    <a:lnTo>
                      <a:pt x="916" y="1616"/>
                    </a:lnTo>
                    <a:lnTo>
                      <a:pt x="924" y="1642"/>
                    </a:lnTo>
                    <a:lnTo>
                      <a:pt x="930" y="1654"/>
                    </a:lnTo>
                    <a:lnTo>
                      <a:pt x="936" y="1664"/>
                    </a:lnTo>
                    <a:lnTo>
                      <a:pt x="944" y="1670"/>
                    </a:lnTo>
                    <a:lnTo>
                      <a:pt x="948" y="1672"/>
                    </a:lnTo>
                    <a:lnTo>
                      <a:pt x="954" y="1672"/>
                    </a:lnTo>
                    <a:lnTo>
                      <a:pt x="970" y="1672"/>
                    </a:lnTo>
                    <a:lnTo>
                      <a:pt x="976" y="1672"/>
                    </a:lnTo>
                    <a:lnTo>
                      <a:pt x="984" y="1670"/>
                    </a:lnTo>
                    <a:lnTo>
                      <a:pt x="990" y="1668"/>
                    </a:lnTo>
                    <a:lnTo>
                      <a:pt x="992" y="1664"/>
                    </a:lnTo>
                    <a:lnTo>
                      <a:pt x="992" y="1662"/>
                    </a:lnTo>
                    <a:lnTo>
                      <a:pt x="992" y="1658"/>
                    </a:lnTo>
                    <a:lnTo>
                      <a:pt x="992" y="1656"/>
                    </a:lnTo>
                    <a:lnTo>
                      <a:pt x="996" y="1658"/>
                    </a:lnTo>
                    <a:lnTo>
                      <a:pt x="1002" y="1660"/>
                    </a:lnTo>
                    <a:lnTo>
                      <a:pt x="1008" y="1662"/>
                    </a:lnTo>
                    <a:lnTo>
                      <a:pt x="1018" y="1662"/>
                    </a:lnTo>
                    <a:lnTo>
                      <a:pt x="1028" y="1662"/>
                    </a:lnTo>
                    <a:lnTo>
                      <a:pt x="1036" y="1660"/>
                    </a:lnTo>
                    <a:lnTo>
                      <a:pt x="1040" y="1656"/>
                    </a:lnTo>
                    <a:lnTo>
                      <a:pt x="1042" y="1654"/>
                    </a:lnTo>
                    <a:lnTo>
                      <a:pt x="1042" y="1650"/>
                    </a:lnTo>
                    <a:lnTo>
                      <a:pt x="1036" y="1640"/>
                    </a:lnTo>
                    <a:lnTo>
                      <a:pt x="1048" y="1650"/>
                    </a:lnTo>
                    <a:lnTo>
                      <a:pt x="1048" y="1658"/>
                    </a:lnTo>
                    <a:lnTo>
                      <a:pt x="1050" y="1662"/>
                    </a:lnTo>
                    <a:lnTo>
                      <a:pt x="1052" y="1662"/>
                    </a:lnTo>
                    <a:lnTo>
                      <a:pt x="1056" y="1662"/>
                    </a:lnTo>
                    <a:lnTo>
                      <a:pt x="1060" y="1660"/>
                    </a:lnTo>
                    <a:lnTo>
                      <a:pt x="1062" y="1662"/>
                    </a:lnTo>
                    <a:lnTo>
                      <a:pt x="1064" y="1666"/>
                    </a:lnTo>
                    <a:lnTo>
                      <a:pt x="1066" y="1682"/>
                    </a:lnTo>
                    <a:lnTo>
                      <a:pt x="1070" y="1684"/>
                    </a:lnTo>
                    <a:lnTo>
                      <a:pt x="1076" y="1688"/>
                    </a:lnTo>
                    <a:lnTo>
                      <a:pt x="1082" y="1690"/>
                    </a:lnTo>
                    <a:lnTo>
                      <a:pt x="1084" y="1690"/>
                    </a:lnTo>
                    <a:lnTo>
                      <a:pt x="1086" y="1686"/>
                    </a:lnTo>
                    <a:lnTo>
                      <a:pt x="1088" y="1684"/>
                    </a:lnTo>
                    <a:lnTo>
                      <a:pt x="1090" y="1684"/>
                    </a:lnTo>
                    <a:lnTo>
                      <a:pt x="1094" y="1684"/>
                    </a:lnTo>
                    <a:lnTo>
                      <a:pt x="1096" y="1688"/>
                    </a:lnTo>
                    <a:lnTo>
                      <a:pt x="1096" y="1690"/>
                    </a:lnTo>
                    <a:lnTo>
                      <a:pt x="1094" y="1694"/>
                    </a:lnTo>
                    <a:lnTo>
                      <a:pt x="1090" y="1698"/>
                    </a:lnTo>
                    <a:lnTo>
                      <a:pt x="1090" y="1700"/>
                    </a:lnTo>
                    <a:lnTo>
                      <a:pt x="1092" y="1704"/>
                    </a:lnTo>
                    <a:lnTo>
                      <a:pt x="1096" y="1708"/>
                    </a:lnTo>
                    <a:lnTo>
                      <a:pt x="1094" y="1708"/>
                    </a:lnTo>
                    <a:lnTo>
                      <a:pt x="1094" y="1712"/>
                    </a:lnTo>
                    <a:lnTo>
                      <a:pt x="1100" y="1718"/>
                    </a:lnTo>
                    <a:lnTo>
                      <a:pt x="1102" y="1724"/>
                    </a:lnTo>
                    <a:lnTo>
                      <a:pt x="1104" y="1730"/>
                    </a:lnTo>
                    <a:lnTo>
                      <a:pt x="1104" y="1742"/>
                    </a:lnTo>
                    <a:lnTo>
                      <a:pt x="1100" y="1756"/>
                    </a:lnTo>
                    <a:lnTo>
                      <a:pt x="1100" y="1770"/>
                    </a:lnTo>
                    <a:lnTo>
                      <a:pt x="1100" y="1782"/>
                    </a:lnTo>
                    <a:lnTo>
                      <a:pt x="1098" y="1790"/>
                    </a:lnTo>
                    <a:lnTo>
                      <a:pt x="1094" y="1798"/>
                    </a:lnTo>
                    <a:lnTo>
                      <a:pt x="1090" y="1804"/>
                    </a:lnTo>
                    <a:lnTo>
                      <a:pt x="1084" y="1814"/>
                    </a:lnTo>
                    <a:lnTo>
                      <a:pt x="1082" y="1820"/>
                    </a:lnTo>
                    <a:lnTo>
                      <a:pt x="1082" y="1824"/>
                    </a:lnTo>
                    <a:lnTo>
                      <a:pt x="1082" y="1828"/>
                    </a:lnTo>
                    <a:lnTo>
                      <a:pt x="1084" y="1828"/>
                    </a:lnTo>
                    <a:lnTo>
                      <a:pt x="1088" y="1828"/>
                    </a:lnTo>
                    <a:lnTo>
                      <a:pt x="1092" y="1828"/>
                    </a:lnTo>
                    <a:lnTo>
                      <a:pt x="1090" y="1834"/>
                    </a:lnTo>
                    <a:lnTo>
                      <a:pt x="1090" y="1838"/>
                    </a:lnTo>
                    <a:lnTo>
                      <a:pt x="1092" y="1844"/>
                    </a:lnTo>
                    <a:lnTo>
                      <a:pt x="1094" y="1848"/>
                    </a:lnTo>
                    <a:lnTo>
                      <a:pt x="1092" y="1852"/>
                    </a:lnTo>
                    <a:lnTo>
                      <a:pt x="1090" y="1852"/>
                    </a:lnTo>
                    <a:lnTo>
                      <a:pt x="1088" y="1850"/>
                    </a:lnTo>
                    <a:lnTo>
                      <a:pt x="1086" y="1848"/>
                    </a:lnTo>
                    <a:lnTo>
                      <a:pt x="1082" y="1852"/>
                    </a:lnTo>
                    <a:lnTo>
                      <a:pt x="1082" y="1854"/>
                    </a:lnTo>
                    <a:lnTo>
                      <a:pt x="1082" y="1858"/>
                    </a:lnTo>
                    <a:lnTo>
                      <a:pt x="1086" y="1864"/>
                    </a:lnTo>
                    <a:lnTo>
                      <a:pt x="1094" y="1868"/>
                    </a:lnTo>
                    <a:lnTo>
                      <a:pt x="1106" y="1872"/>
                    </a:lnTo>
                    <a:lnTo>
                      <a:pt x="1110" y="1872"/>
                    </a:lnTo>
                    <a:lnTo>
                      <a:pt x="1110" y="1874"/>
                    </a:lnTo>
                    <a:lnTo>
                      <a:pt x="1110" y="1876"/>
                    </a:lnTo>
                    <a:lnTo>
                      <a:pt x="1106" y="1878"/>
                    </a:lnTo>
                    <a:lnTo>
                      <a:pt x="1104" y="1880"/>
                    </a:lnTo>
                    <a:lnTo>
                      <a:pt x="1098" y="1880"/>
                    </a:lnTo>
                    <a:lnTo>
                      <a:pt x="1094" y="1878"/>
                    </a:lnTo>
                    <a:lnTo>
                      <a:pt x="1090" y="1874"/>
                    </a:lnTo>
                    <a:lnTo>
                      <a:pt x="1084" y="1868"/>
                    </a:lnTo>
                    <a:lnTo>
                      <a:pt x="1082" y="1866"/>
                    </a:lnTo>
                    <a:lnTo>
                      <a:pt x="1080" y="1866"/>
                    </a:lnTo>
                    <a:lnTo>
                      <a:pt x="1080" y="1872"/>
                    </a:lnTo>
                    <a:lnTo>
                      <a:pt x="1080" y="1882"/>
                    </a:lnTo>
                    <a:lnTo>
                      <a:pt x="1078" y="1898"/>
                    </a:lnTo>
                    <a:lnTo>
                      <a:pt x="1074" y="1910"/>
                    </a:lnTo>
                    <a:lnTo>
                      <a:pt x="1072" y="1914"/>
                    </a:lnTo>
                    <a:lnTo>
                      <a:pt x="1068" y="1918"/>
                    </a:lnTo>
                    <a:lnTo>
                      <a:pt x="1066" y="1918"/>
                    </a:lnTo>
                    <a:lnTo>
                      <a:pt x="1062" y="1914"/>
                    </a:lnTo>
                    <a:lnTo>
                      <a:pt x="1056" y="1910"/>
                    </a:lnTo>
                    <a:lnTo>
                      <a:pt x="1056" y="1912"/>
                    </a:lnTo>
                    <a:lnTo>
                      <a:pt x="1058" y="1922"/>
                    </a:lnTo>
                    <a:lnTo>
                      <a:pt x="1064" y="1936"/>
                    </a:lnTo>
                    <a:lnTo>
                      <a:pt x="1076" y="1964"/>
                    </a:lnTo>
                    <a:lnTo>
                      <a:pt x="1080" y="1974"/>
                    </a:lnTo>
                    <a:lnTo>
                      <a:pt x="1084" y="1982"/>
                    </a:lnTo>
                    <a:lnTo>
                      <a:pt x="1088" y="1988"/>
                    </a:lnTo>
                    <a:lnTo>
                      <a:pt x="1094" y="1996"/>
                    </a:lnTo>
                    <a:lnTo>
                      <a:pt x="1100" y="2006"/>
                    </a:lnTo>
                    <a:lnTo>
                      <a:pt x="1110" y="2018"/>
                    </a:lnTo>
                    <a:lnTo>
                      <a:pt x="1132" y="2042"/>
                    </a:lnTo>
                    <a:lnTo>
                      <a:pt x="1140" y="2052"/>
                    </a:lnTo>
                    <a:lnTo>
                      <a:pt x="1142" y="2058"/>
                    </a:lnTo>
                    <a:lnTo>
                      <a:pt x="1150" y="2070"/>
                    </a:lnTo>
                    <a:lnTo>
                      <a:pt x="1172" y="2092"/>
                    </a:lnTo>
                    <a:lnTo>
                      <a:pt x="1178" y="2100"/>
                    </a:lnTo>
                    <a:lnTo>
                      <a:pt x="1180" y="2110"/>
                    </a:lnTo>
                    <a:lnTo>
                      <a:pt x="1184" y="2118"/>
                    </a:lnTo>
                    <a:lnTo>
                      <a:pt x="1190" y="2128"/>
                    </a:lnTo>
                    <a:lnTo>
                      <a:pt x="1194" y="2136"/>
                    </a:lnTo>
                    <a:lnTo>
                      <a:pt x="1196" y="2142"/>
                    </a:lnTo>
                    <a:lnTo>
                      <a:pt x="1194" y="2148"/>
                    </a:lnTo>
                    <a:lnTo>
                      <a:pt x="1194" y="2156"/>
                    </a:lnTo>
                    <a:lnTo>
                      <a:pt x="1194" y="2158"/>
                    </a:lnTo>
                    <a:lnTo>
                      <a:pt x="1196" y="2160"/>
                    </a:lnTo>
                    <a:lnTo>
                      <a:pt x="1198" y="2164"/>
                    </a:lnTo>
                    <a:lnTo>
                      <a:pt x="1200" y="2168"/>
                    </a:lnTo>
                    <a:lnTo>
                      <a:pt x="1204" y="2170"/>
                    </a:lnTo>
                    <a:lnTo>
                      <a:pt x="1208" y="2168"/>
                    </a:lnTo>
                    <a:lnTo>
                      <a:pt x="1216" y="2164"/>
                    </a:lnTo>
                    <a:lnTo>
                      <a:pt x="1222" y="2162"/>
                    </a:lnTo>
                    <a:lnTo>
                      <a:pt x="1226" y="2162"/>
                    </a:lnTo>
                    <a:lnTo>
                      <a:pt x="1234" y="2162"/>
                    </a:lnTo>
                    <a:lnTo>
                      <a:pt x="1226" y="2168"/>
                    </a:lnTo>
                    <a:lnTo>
                      <a:pt x="1220" y="2172"/>
                    </a:lnTo>
                    <a:lnTo>
                      <a:pt x="1208" y="2174"/>
                    </a:lnTo>
                    <a:lnTo>
                      <a:pt x="1202" y="2176"/>
                    </a:lnTo>
                    <a:lnTo>
                      <a:pt x="1200" y="2178"/>
                    </a:lnTo>
                    <a:lnTo>
                      <a:pt x="1202" y="2182"/>
                    </a:lnTo>
                    <a:lnTo>
                      <a:pt x="1212" y="2202"/>
                    </a:lnTo>
                    <a:lnTo>
                      <a:pt x="1226" y="2240"/>
                    </a:lnTo>
                    <a:lnTo>
                      <a:pt x="1232" y="2260"/>
                    </a:lnTo>
                    <a:lnTo>
                      <a:pt x="1238" y="2278"/>
                    </a:lnTo>
                    <a:lnTo>
                      <a:pt x="1238" y="2294"/>
                    </a:lnTo>
                    <a:lnTo>
                      <a:pt x="1236" y="2300"/>
                    </a:lnTo>
                    <a:lnTo>
                      <a:pt x="1234" y="2306"/>
                    </a:lnTo>
                    <a:lnTo>
                      <a:pt x="1230" y="2314"/>
                    </a:lnTo>
                    <a:lnTo>
                      <a:pt x="1230" y="2324"/>
                    </a:lnTo>
                    <a:lnTo>
                      <a:pt x="1230" y="2336"/>
                    </a:lnTo>
                    <a:lnTo>
                      <a:pt x="1234" y="2346"/>
                    </a:lnTo>
                    <a:lnTo>
                      <a:pt x="1246" y="2372"/>
                    </a:lnTo>
                    <a:lnTo>
                      <a:pt x="1256" y="2396"/>
                    </a:lnTo>
                    <a:lnTo>
                      <a:pt x="1260" y="2408"/>
                    </a:lnTo>
                    <a:lnTo>
                      <a:pt x="1262" y="2422"/>
                    </a:lnTo>
                    <a:lnTo>
                      <a:pt x="1262" y="2436"/>
                    </a:lnTo>
                    <a:lnTo>
                      <a:pt x="1262" y="2450"/>
                    </a:lnTo>
                    <a:lnTo>
                      <a:pt x="1258" y="2464"/>
                    </a:lnTo>
                    <a:lnTo>
                      <a:pt x="1254" y="2476"/>
                    </a:lnTo>
                    <a:lnTo>
                      <a:pt x="1246" y="2486"/>
                    </a:lnTo>
                    <a:lnTo>
                      <a:pt x="1238" y="2494"/>
                    </a:lnTo>
                    <a:lnTo>
                      <a:pt x="1230" y="2502"/>
                    </a:lnTo>
                    <a:lnTo>
                      <a:pt x="1222" y="2510"/>
                    </a:lnTo>
                    <a:lnTo>
                      <a:pt x="1218" y="2518"/>
                    </a:lnTo>
                    <a:lnTo>
                      <a:pt x="1212" y="2528"/>
                    </a:lnTo>
                    <a:lnTo>
                      <a:pt x="1206" y="2548"/>
                    </a:lnTo>
                    <a:lnTo>
                      <a:pt x="1202" y="2570"/>
                    </a:lnTo>
                    <a:lnTo>
                      <a:pt x="1196" y="2610"/>
                    </a:lnTo>
                    <a:lnTo>
                      <a:pt x="1192" y="2626"/>
                    </a:lnTo>
                    <a:lnTo>
                      <a:pt x="1188" y="2640"/>
                    </a:lnTo>
                    <a:lnTo>
                      <a:pt x="1182" y="2652"/>
                    </a:lnTo>
                    <a:lnTo>
                      <a:pt x="1178" y="2662"/>
                    </a:lnTo>
                    <a:lnTo>
                      <a:pt x="1176" y="2670"/>
                    </a:lnTo>
                    <a:lnTo>
                      <a:pt x="1176" y="2680"/>
                    </a:lnTo>
                    <a:lnTo>
                      <a:pt x="1178" y="2700"/>
                    </a:lnTo>
                    <a:lnTo>
                      <a:pt x="1178" y="2712"/>
                    </a:lnTo>
                    <a:lnTo>
                      <a:pt x="1178" y="2726"/>
                    </a:lnTo>
                    <a:lnTo>
                      <a:pt x="1176" y="2736"/>
                    </a:lnTo>
                    <a:lnTo>
                      <a:pt x="1176" y="2746"/>
                    </a:lnTo>
                    <a:lnTo>
                      <a:pt x="1180" y="2764"/>
                    </a:lnTo>
                    <a:lnTo>
                      <a:pt x="1188" y="2784"/>
                    </a:lnTo>
                    <a:lnTo>
                      <a:pt x="1200" y="2804"/>
                    </a:lnTo>
                    <a:lnTo>
                      <a:pt x="1222" y="2850"/>
                    </a:lnTo>
                    <a:lnTo>
                      <a:pt x="1234" y="2876"/>
                    </a:lnTo>
                    <a:lnTo>
                      <a:pt x="1242" y="2904"/>
                    </a:lnTo>
                    <a:lnTo>
                      <a:pt x="1250" y="2930"/>
                    </a:lnTo>
                    <a:lnTo>
                      <a:pt x="1260" y="2946"/>
                    </a:lnTo>
                    <a:lnTo>
                      <a:pt x="1268" y="2958"/>
                    </a:lnTo>
                    <a:lnTo>
                      <a:pt x="1276" y="2966"/>
                    </a:lnTo>
                    <a:lnTo>
                      <a:pt x="1284" y="2976"/>
                    </a:lnTo>
                    <a:lnTo>
                      <a:pt x="1288" y="2990"/>
                    </a:lnTo>
                    <a:lnTo>
                      <a:pt x="1288" y="3008"/>
                    </a:lnTo>
                    <a:lnTo>
                      <a:pt x="1286" y="3038"/>
                    </a:lnTo>
                    <a:lnTo>
                      <a:pt x="1284" y="3052"/>
                    </a:lnTo>
                    <a:lnTo>
                      <a:pt x="1286" y="3070"/>
                    </a:lnTo>
                    <a:lnTo>
                      <a:pt x="1294" y="3112"/>
                    </a:lnTo>
                    <a:lnTo>
                      <a:pt x="1304" y="3156"/>
                    </a:lnTo>
                    <a:lnTo>
                      <a:pt x="1308" y="3178"/>
                    </a:lnTo>
                    <a:lnTo>
                      <a:pt x="1310" y="3200"/>
                    </a:lnTo>
                    <a:lnTo>
                      <a:pt x="1312" y="3220"/>
                    </a:lnTo>
                    <a:lnTo>
                      <a:pt x="1318" y="3238"/>
                    </a:lnTo>
                    <a:lnTo>
                      <a:pt x="1326" y="3254"/>
                    </a:lnTo>
                    <a:lnTo>
                      <a:pt x="1334" y="3266"/>
                    </a:lnTo>
                    <a:lnTo>
                      <a:pt x="1342" y="3278"/>
                    </a:lnTo>
                    <a:lnTo>
                      <a:pt x="1352" y="3286"/>
                    </a:lnTo>
                    <a:lnTo>
                      <a:pt x="1366" y="3302"/>
                    </a:lnTo>
                    <a:lnTo>
                      <a:pt x="1376" y="3316"/>
                    </a:lnTo>
                    <a:lnTo>
                      <a:pt x="1384" y="3330"/>
                    </a:lnTo>
                    <a:lnTo>
                      <a:pt x="1388" y="3344"/>
                    </a:lnTo>
                    <a:lnTo>
                      <a:pt x="1392" y="3358"/>
                    </a:lnTo>
                    <a:lnTo>
                      <a:pt x="1396" y="3374"/>
                    </a:lnTo>
                    <a:lnTo>
                      <a:pt x="1402" y="3392"/>
                    </a:lnTo>
                    <a:lnTo>
                      <a:pt x="1410" y="3414"/>
                    </a:lnTo>
                    <a:lnTo>
                      <a:pt x="1424" y="3436"/>
                    </a:lnTo>
                    <a:lnTo>
                      <a:pt x="1436" y="3458"/>
                    </a:lnTo>
                    <a:lnTo>
                      <a:pt x="1444" y="3474"/>
                    </a:lnTo>
                    <a:lnTo>
                      <a:pt x="1446" y="3490"/>
                    </a:lnTo>
                    <a:lnTo>
                      <a:pt x="1446" y="3502"/>
                    </a:lnTo>
                    <a:lnTo>
                      <a:pt x="1442" y="3510"/>
                    </a:lnTo>
                    <a:lnTo>
                      <a:pt x="1438" y="3516"/>
                    </a:lnTo>
                    <a:lnTo>
                      <a:pt x="1434" y="3518"/>
                    </a:lnTo>
                    <a:lnTo>
                      <a:pt x="1432" y="3518"/>
                    </a:lnTo>
                    <a:lnTo>
                      <a:pt x="1430" y="3516"/>
                    </a:lnTo>
                    <a:lnTo>
                      <a:pt x="1426" y="3518"/>
                    </a:lnTo>
                    <a:lnTo>
                      <a:pt x="1424" y="3518"/>
                    </a:lnTo>
                    <a:lnTo>
                      <a:pt x="1424" y="3522"/>
                    </a:lnTo>
                    <a:lnTo>
                      <a:pt x="1424" y="3526"/>
                    </a:lnTo>
                    <a:lnTo>
                      <a:pt x="1424" y="3532"/>
                    </a:lnTo>
                    <a:lnTo>
                      <a:pt x="1428" y="3538"/>
                    </a:lnTo>
                    <a:lnTo>
                      <a:pt x="1432" y="3546"/>
                    </a:lnTo>
                    <a:lnTo>
                      <a:pt x="1442" y="3558"/>
                    </a:lnTo>
                    <a:lnTo>
                      <a:pt x="1446" y="3568"/>
                    </a:lnTo>
                    <a:lnTo>
                      <a:pt x="1448" y="3574"/>
                    </a:lnTo>
                    <a:lnTo>
                      <a:pt x="1444" y="3580"/>
                    </a:lnTo>
                    <a:lnTo>
                      <a:pt x="1442" y="3582"/>
                    </a:lnTo>
                    <a:lnTo>
                      <a:pt x="1442" y="3588"/>
                    </a:lnTo>
                    <a:lnTo>
                      <a:pt x="1442" y="3596"/>
                    </a:lnTo>
                    <a:lnTo>
                      <a:pt x="1446" y="3602"/>
                    </a:lnTo>
                    <a:lnTo>
                      <a:pt x="1448" y="3602"/>
                    </a:lnTo>
                    <a:lnTo>
                      <a:pt x="1448" y="3598"/>
                    </a:lnTo>
                    <a:lnTo>
                      <a:pt x="1450" y="3594"/>
                    </a:lnTo>
                    <a:lnTo>
                      <a:pt x="1452" y="3590"/>
                    </a:lnTo>
                    <a:lnTo>
                      <a:pt x="1454" y="3588"/>
                    </a:lnTo>
                    <a:lnTo>
                      <a:pt x="1458" y="3588"/>
                    </a:lnTo>
                    <a:lnTo>
                      <a:pt x="1460" y="3588"/>
                    </a:lnTo>
                    <a:lnTo>
                      <a:pt x="1462" y="3590"/>
                    </a:lnTo>
                    <a:lnTo>
                      <a:pt x="1464" y="3592"/>
                    </a:lnTo>
                    <a:lnTo>
                      <a:pt x="1464" y="3596"/>
                    </a:lnTo>
                    <a:lnTo>
                      <a:pt x="1464" y="3602"/>
                    </a:lnTo>
                    <a:lnTo>
                      <a:pt x="1466" y="3604"/>
                    </a:lnTo>
                    <a:lnTo>
                      <a:pt x="1470" y="3606"/>
                    </a:lnTo>
                    <a:lnTo>
                      <a:pt x="1472" y="3606"/>
                    </a:lnTo>
                    <a:lnTo>
                      <a:pt x="1478" y="3606"/>
                    </a:lnTo>
                    <a:lnTo>
                      <a:pt x="1480" y="3608"/>
                    </a:lnTo>
                    <a:lnTo>
                      <a:pt x="1482" y="3612"/>
                    </a:lnTo>
                    <a:lnTo>
                      <a:pt x="1484" y="3618"/>
                    </a:lnTo>
                    <a:lnTo>
                      <a:pt x="1486" y="3620"/>
                    </a:lnTo>
                    <a:lnTo>
                      <a:pt x="1490" y="3620"/>
                    </a:lnTo>
                    <a:lnTo>
                      <a:pt x="1494" y="3624"/>
                    </a:lnTo>
                    <a:lnTo>
                      <a:pt x="1496" y="3628"/>
                    </a:lnTo>
                    <a:lnTo>
                      <a:pt x="1500" y="3626"/>
                    </a:lnTo>
                    <a:lnTo>
                      <a:pt x="1506" y="3626"/>
                    </a:lnTo>
                    <a:lnTo>
                      <a:pt x="1510" y="3626"/>
                    </a:lnTo>
                    <a:lnTo>
                      <a:pt x="1514" y="3628"/>
                    </a:lnTo>
                    <a:lnTo>
                      <a:pt x="1516" y="3626"/>
                    </a:lnTo>
                    <a:lnTo>
                      <a:pt x="1520" y="3620"/>
                    </a:lnTo>
                    <a:lnTo>
                      <a:pt x="1526" y="3612"/>
                    </a:lnTo>
                    <a:lnTo>
                      <a:pt x="1532" y="3610"/>
                    </a:lnTo>
                    <a:lnTo>
                      <a:pt x="1540" y="3608"/>
                    </a:lnTo>
                    <a:lnTo>
                      <a:pt x="1552" y="3606"/>
                    </a:lnTo>
                    <a:lnTo>
                      <a:pt x="1558" y="3608"/>
                    </a:lnTo>
                    <a:lnTo>
                      <a:pt x="1564" y="3608"/>
                    </a:lnTo>
                    <a:lnTo>
                      <a:pt x="1576" y="3604"/>
                    </a:lnTo>
                    <a:lnTo>
                      <a:pt x="1584" y="3602"/>
                    </a:lnTo>
                    <a:lnTo>
                      <a:pt x="1590" y="3598"/>
                    </a:lnTo>
                    <a:lnTo>
                      <a:pt x="1594" y="3592"/>
                    </a:lnTo>
                    <a:lnTo>
                      <a:pt x="1600" y="3586"/>
                    </a:lnTo>
                    <a:lnTo>
                      <a:pt x="1602" y="3586"/>
                    </a:lnTo>
                    <a:lnTo>
                      <a:pt x="1608" y="3584"/>
                    </a:lnTo>
                    <a:lnTo>
                      <a:pt x="1620" y="3584"/>
                    </a:lnTo>
                    <a:lnTo>
                      <a:pt x="1632" y="3588"/>
                    </a:lnTo>
                    <a:lnTo>
                      <a:pt x="1642" y="3590"/>
                    </a:lnTo>
                    <a:lnTo>
                      <a:pt x="1648" y="3590"/>
                    </a:lnTo>
                    <a:lnTo>
                      <a:pt x="1652" y="3586"/>
                    </a:lnTo>
                    <a:lnTo>
                      <a:pt x="1656" y="3586"/>
                    </a:lnTo>
                    <a:lnTo>
                      <a:pt x="1664" y="3586"/>
                    </a:lnTo>
                    <a:lnTo>
                      <a:pt x="1678" y="3592"/>
                    </a:lnTo>
                    <a:lnTo>
                      <a:pt x="1686" y="3594"/>
                    </a:lnTo>
                    <a:lnTo>
                      <a:pt x="1694" y="3594"/>
                    </a:lnTo>
                    <a:lnTo>
                      <a:pt x="1702" y="3594"/>
                    </a:lnTo>
                    <a:lnTo>
                      <a:pt x="1706" y="3590"/>
                    </a:lnTo>
                    <a:lnTo>
                      <a:pt x="1712" y="3584"/>
                    </a:lnTo>
                    <a:lnTo>
                      <a:pt x="1718" y="3582"/>
                    </a:lnTo>
                    <a:lnTo>
                      <a:pt x="1724" y="3584"/>
                    </a:lnTo>
                    <a:lnTo>
                      <a:pt x="1730" y="3584"/>
                    </a:lnTo>
                    <a:lnTo>
                      <a:pt x="1738" y="3586"/>
                    </a:lnTo>
                    <a:lnTo>
                      <a:pt x="1740" y="3584"/>
                    </a:lnTo>
                    <a:lnTo>
                      <a:pt x="1740" y="3580"/>
                    </a:lnTo>
                    <a:lnTo>
                      <a:pt x="1740" y="3574"/>
                    </a:lnTo>
                    <a:lnTo>
                      <a:pt x="1742" y="3572"/>
                    </a:lnTo>
                    <a:lnTo>
                      <a:pt x="1748" y="3572"/>
                    </a:lnTo>
                    <a:lnTo>
                      <a:pt x="1756" y="3572"/>
                    </a:lnTo>
                    <a:lnTo>
                      <a:pt x="1764" y="3572"/>
                    </a:lnTo>
                    <a:lnTo>
                      <a:pt x="1774" y="3570"/>
                    </a:lnTo>
                    <a:lnTo>
                      <a:pt x="1782" y="3568"/>
                    </a:lnTo>
                    <a:lnTo>
                      <a:pt x="1792" y="3562"/>
                    </a:lnTo>
                    <a:lnTo>
                      <a:pt x="1810" y="3550"/>
                    </a:lnTo>
                    <a:lnTo>
                      <a:pt x="1832" y="3532"/>
                    </a:lnTo>
                    <a:lnTo>
                      <a:pt x="1858" y="3506"/>
                    </a:lnTo>
                    <a:lnTo>
                      <a:pt x="1870" y="3490"/>
                    </a:lnTo>
                    <a:lnTo>
                      <a:pt x="1884" y="3472"/>
                    </a:lnTo>
                    <a:lnTo>
                      <a:pt x="1892" y="3462"/>
                    </a:lnTo>
                    <a:lnTo>
                      <a:pt x="1898" y="3456"/>
                    </a:lnTo>
                    <a:lnTo>
                      <a:pt x="1912" y="3442"/>
                    </a:lnTo>
                    <a:lnTo>
                      <a:pt x="1920" y="3432"/>
                    </a:lnTo>
                    <a:lnTo>
                      <a:pt x="1930" y="3418"/>
                    </a:lnTo>
                    <a:lnTo>
                      <a:pt x="1940" y="3398"/>
                    </a:lnTo>
                    <a:lnTo>
                      <a:pt x="1952" y="3372"/>
                    </a:lnTo>
                    <a:lnTo>
                      <a:pt x="1968" y="3344"/>
                    </a:lnTo>
                    <a:lnTo>
                      <a:pt x="1980" y="3324"/>
                    </a:lnTo>
                    <a:lnTo>
                      <a:pt x="1992" y="3314"/>
                    </a:lnTo>
                    <a:lnTo>
                      <a:pt x="2002" y="3304"/>
                    </a:lnTo>
                    <a:lnTo>
                      <a:pt x="2010" y="3294"/>
                    </a:lnTo>
                    <a:lnTo>
                      <a:pt x="2018" y="3276"/>
                    </a:lnTo>
                    <a:lnTo>
                      <a:pt x="2026" y="3250"/>
                    </a:lnTo>
                    <a:lnTo>
                      <a:pt x="2030" y="3210"/>
                    </a:lnTo>
                    <a:lnTo>
                      <a:pt x="2034" y="3182"/>
                    </a:lnTo>
                    <a:lnTo>
                      <a:pt x="2032" y="3176"/>
                    </a:lnTo>
                    <a:lnTo>
                      <a:pt x="2030" y="3176"/>
                    </a:lnTo>
                    <a:lnTo>
                      <a:pt x="2026" y="3176"/>
                    </a:lnTo>
                    <a:lnTo>
                      <a:pt x="2024" y="3176"/>
                    </a:lnTo>
                    <a:lnTo>
                      <a:pt x="2022" y="3170"/>
                    </a:lnTo>
                    <a:lnTo>
                      <a:pt x="2020" y="3164"/>
                    </a:lnTo>
                    <a:lnTo>
                      <a:pt x="2024" y="3156"/>
                    </a:lnTo>
                    <a:lnTo>
                      <a:pt x="2028" y="3148"/>
                    </a:lnTo>
                    <a:lnTo>
                      <a:pt x="2036" y="3140"/>
                    </a:lnTo>
                    <a:lnTo>
                      <a:pt x="2046" y="3132"/>
                    </a:lnTo>
                    <a:lnTo>
                      <a:pt x="2056" y="3126"/>
                    </a:lnTo>
                    <a:lnTo>
                      <a:pt x="2070" y="3118"/>
                    </a:lnTo>
                    <a:lnTo>
                      <a:pt x="2084" y="3114"/>
                    </a:lnTo>
                    <a:lnTo>
                      <a:pt x="2096" y="3108"/>
                    </a:lnTo>
                    <a:lnTo>
                      <a:pt x="2108" y="3100"/>
                    </a:lnTo>
                    <a:lnTo>
                      <a:pt x="2118" y="3094"/>
                    </a:lnTo>
                    <a:lnTo>
                      <a:pt x="2126" y="3086"/>
                    </a:lnTo>
                    <a:lnTo>
                      <a:pt x="2132" y="3078"/>
                    </a:lnTo>
                    <a:lnTo>
                      <a:pt x="2136" y="3070"/>
                    </a:lnTo>
                    <a:lnTo>
                      <a:pt x="2136" y="3062"/>
                    </a:lnTo>
                    <a:lnTo>
                      <a:pt x="2134" y="3056"/>
                    </a:lnTo>
                    <a:lnTo>
                      <a:pt x="2130" y="3050"/>
                    </a:lnTo>
                    <a:lnTo>
                      <a:pt x="2130" y="3044"/>
                    </a:lnTo>
                    <a:lnTo>
                      <a:pt x="2132" y="3034"/>
                    </a:lnTo>
                    <a:lnTo>
                      <a:pt x="2136" y="3016"/>
                    </a:lnTo>
                    <a:lnTo>
                      <a:pt x="2138" y="3006"/>
                    </a:lnTo>
                    <a:lnTo>
                      <a:pt x="2138" y="2990"/>
                    </a:lnTo>
                    <a:lnTo>
                      <a:pt x="2136" y="2972"/>
                    </a:lnTo>
                    <a:lnTo>
                      <a:pt x="2136" y="2970"/>
                    </a:lnTo>
                    <a:lnTo>
                      <a:pt x="2134" y="2972"/>
                    </a:lnTo>
                    <a:lnTo>
                      <a:pt x="2132" y="2974"/>
                    </a:lnTo>
                    <a:lnTo>
                      <a:pt x="2130" y="2974"/>
                    </a:lnTo>
                    <a:lnTo>
                      <a:pt x="2128" y="2972"/>
                    </a:lnTo>
                    <a:lnTo>
                      <a:pt x="2126" y="2962"/>
                    </a:lnTo>
                    <a:lnTo>
                      <a:pt x="2120" y="2934"/>
                    </a:lnTo>
                    <a:lnTo>
                      <a:pt x="2120" y="2920"/>
                    </a:lnTo>
                    <a:lnTo>
                      <a:pt x="2118" y="2910"/>
                    </a:lnTo>
                    <a:lnTo>
                      <a:pt x="2108" y="2896"/>
                    </a:lnTo>
                    <a:lnTo>
                      <a:pt x="2104" y="2890"/>
                    </a:lnTo>
                    <a:lnTo>
                      <a:pt x="2102" y="2886"/>
                    </a:lnTo>
                    <a:lnTo>
                      <a:pt x="2102" y="2878"/>
                    </a:lnTo>
                    <a:lnTo>
                      <a:pt x="2104" y="2870"/>
                    </a:lnTo>
                    <a:lnTo>
                      <a:pt x="2104" y="2860"/>
                    </a:lnTo>
                    <a:lnTo>
                      <a:pt x="2104" y="2854"/>
                    </a:lnTo>
                    <a:lnTo>
                      <a:pt x="2108" y="2854"/>
                    </a:lnTo>
                    <a:lnTo>
                      <a:pt x="2114" y="2852"/>
                    </a:lnTo>
                    <a:lnTo>
                      <a:pt x="2120" y="2848"/>
                    </a:lnTo>
                    <a:lnTo>
                      <a:pt x="2126" y="2842"/>
                    </a:lnTo>
                    <a:lnTo>
                      <a:pt x="2136" y="2832"/>
                    </a:lnTo>
                    <a:lnTo>
                      <a:pt x="2144" y="2822"/>
                    </a:lnTo>
                    <a:lnTo>
                      <a:pt x="2150" y="2816"/>
                    </a:lnTo>
                    <a:lnTo>
                      <a:pt x="2160" y="2812"/>
                    </a:lnTo>
                    <a:lnTo>
                      <a:pt x="2166" y="2808"/>
                    </a:lnTo>
                    <a:lnTo>
                      <a:pt x="2170" y="2804"/>
                    </a:lnTo>
                    <a:lnTo>
                      <a:pt x="2178" y="2794"/>
                    </a:lnTo>
                    <a:lnTo>
                      <a:pt x="2186" y="2780"/>
                    </a:lnTo>
                    <a:lnTo>
                      <a:pt x="2196" y="2764"/>
                    </a:lnTo>
                    <a:lnTo>
                      <a:pt x="2206" y="2750"/>
                    </a:lnTo>
                    <a:lnTo>
                      <a:pt x="2216" y="2740"/>
                    </a:lnTo>
                    <a:lnTo>
                      <a:pt x="2226" y="2734"/>
                    </a:lnTo>
                    <a:lnTo>
                      <a:pt x="2236" y="2728"/>
                    </a:lnTo>
                    <a:lnTo>
                      <a:pt x="2246" y="2724"/>
                    </a:lnTo>
                    <a:lnTo>
                      <a:pt x="2266" y="2718"/>
                    </a:lnTo>
                    <a:lnTo>
                      <a:pt x="2276" y="2714"/>
                    </a:lnTo>
                    <a:lnTo>
                      <a:pt x="2284" y="2708"/>
                    </a:lnTo>
                    <a:lnTo>
                      <a:pt x="2294" y="2700"/>
                    </a:lnTo>
                    <a:lnTo>
                      <a:pt x="2302" y="2690"/>
                    </a:lnTo>
                    <a:lnTo>
                      <a:pt x="2320" y="2666"/>
                    </a:lnTo>
                    <a:lnTo>
                      <a:pt x="2336" y="2636"/>
                    </a:lnTo>
                    <a:lnTo>
                      <a:pt x="2344" y="2622"/>
                    </a:lnTo>
                    <a:lnTo>
                      <a:pt x="2344" y="2620"/>
                    </a:lnTo>
                    <a:lnTo>
                      <a:pt x="2344" y="2616"/>
                    </a:lnTo>
                    <a:lnTo>
                      <a:pt x="2348" y="2606"/>
                    </a:lnTo>
                    <a:lnTo>
                      <a:pt x="2350" y="2598"/>
                    </a:lnTo>
                    <a:lnTo>
                      <a:pt x="2352" y="2594"/>
                    </a:lnTo>
                    <a:lnTo>
                      <a:pt x="2350" y="2590"/>
                    </a:lnTo>
                    <a:lnTo>
                      <a:pt x="2348" y="2586"/>
                    </a:lnTo>
                    <a:lnTo>
                      <a:pt x="2344" y="2582"/>
                    </a:lnTo>
                    <a:lnTo>
                      <a:pt x="2340" y="2576"/>
                    </a:lnTo>
                    <a:lnTo>
                      <a:pt x="2338" y="2566"/>
                    </a:lnTo>
                    <a:lnTo>
                      <a:pt x="2338" y="2552"/>
                    </a:lnTo>
                    <a:lnTo>
                      <a:pt x="2338" y="2500"/>
                    </a:lnTo>
                    <a:lnTo>
                      <a:pt x="2338" y="2478"/>
                    </a:lnTo>
                    <a:lnTo>
                      <a:pt x="2334" y="2454"/>
                    </a:lnTo>
                    <a:lnTo>
                      <a:pt x="2334" y="2440"/>
                    </a:lnTo>
                    <a:lnTo>
                      <a:pt x="2334" y="2432"/>
                    </a:lnTo>
                    <a:lnTo>
                      <a:pt x="2338" y="2426"/>
                    </a:lnTo>
                    <a:lnTo>
                      <a:pt x="2342" y="2424"/>
                    </a:lnTo>
                    <a:lnTo>
                      <a:pt x="2344" y="2420"/>
                    </a:lnTo>
                    <a:lnTo>
                      <a:pt x="2344" y="2414"/>
                    </a:lnTo>
                    <a:lnTo>
                      <a:pt x="2340" y="2406"/>
                    </a:lnTo>
                    <a:lnTo>
                      <a:pt x="2334" y="2394"/>
                    </a:lnTo>
                    <a:lnTo>
                      <a:pt x="2324" y="2384"/>
                    </a:lnTo>
                    <a:lnTo>
                      <a:pt x="2318" y="2380"/>
                    </a:lnTo>
                    <a:lnTo>
                      <a:pt x="2312" y="2376"/>
                    </a:lnTo>
                    <a:lnTo>
                      <a:pt x="2308" y="2368"/>
                    </a:lnTo>
                    <a:lnTo>
                      <a:pt x="2304" y="2358"/>
                    </a:lnTo>
                    <a:lnTo>
                      <a:pt x="2302" y="2348"/>
                    </a:lnTo>
                    <a:lnTo>
                      <a:pt x="2300" y="2334"/>
                    </a:lnTo>
                    <a:lnTo>
                      <a:pt x="2292" y="2310"/>
                    </a:lnTo>
                    <a:lnTo>
                      <a:pt x="2288" y="2298"/>
                    </a:lnTo>
                    <a:lnTo>
                      <a:pt x="2288" y="2290"/>
                    </a:lnTo>
                    <a:lnTo>
                      <a:pt x="2288" y="2286"/>
                    </a:lnTo>
                    <a:lnTo>
                      <a:pt x="2290" y="2280"/>
                    </a:lnTo>
                    <a:lnTo>
                      <a:pt x="2292" y="2278"/>
                    </a:lnTo>
                    <a:lnTo>
                      <a:pt x="2294" y="2274"/>
                    </a:lnTo>
                    <a:lnTo>
                      <a:pt x="2294" y="2268"/>
                    </a:lnTo>
                    <a:lnTo>
                      <a:pt x="2292" y="2258"/>
                    </a:lnTo>
                    <a:lnTo>
                      <a:pt x="2288" y="2248"/>
                    </a:lnTo>
                    <a:lnTo>
                      <a:pt x="2288" y="2240"/>
                    </a:lnTo>
                    <a:lnTo>
                      <a:pt x="2290" y="2236"/>
                    </a:lnTo>
                    <a:lnTo>
                      <a:pt x="2292" y="2232"/>
                    </a:lnTo>
                    <a:lnTo>
                      <a:pt x="2294" y="2230"/>
                    </a:lnTo>
                    <a:lnTo>
                      <a:pt x="2296" y="2228"/>
                    </a:lnTo>
                    <a:lnTo>
                      <a:pt x="2296" y="2226"/>
                    </a:lnTo>
                    <a:lnTo>
                      <a:pt x="2294" y="2220"/>
                    </a:lnTo>
                    <a:lnTo>
                      <a:pt x="2282" y="2206"/>
                    </a:lnTo>
                    <a:lnTo>
                      <a:pt x="2272" y="2192"/>
                    </a:lnTo>
                    <a:lnTo>
                      <a:pt x="2268" y="2184"/>
                    </a:lnTo>
                    <a:lnTo>
                      <a:pt x="2266" y="2174"/>
                    </a:lnTo>
                    <a:lnTo>
                      <a:pt x="2268" y="2164"/>
                    </a:lnTo>
                    <a:lnTo>
                      <a:pt x="2272" y="2150"/>
                    </a:lnTo>
                    <a:lnTo>
                      <a:pt x="2276" y="2138"/>
                    </a:lnTo>
                    <a:lnTo>
                      <a:pt x="2278" y="2130"/>
                    </a:lnTo>
                    <a:lnTo>
                      <a:pt x="2282" y="2122"/>
                    </a:lnTo>
                    <a:lnTo>
                      <a:pt x="2288" y="2108"/>
                    </a:lnTo>
                    <a:lnTo>
                      <a:pt x="2304" y="2084"/>
                    </a:lnTo>
                    <a:lnTo>
                      <a:pt x="2308" y="2074"/>
                    </a:lnTo>
                    <a:lnTo>
                      <a:pt x="2310" y="2058"/>
                    </a:lnTo>
                    <a:lnTo>
                      <a:pt x="2312" y="2052"/>
                    </a:lnTo>
                    <a:lnTo>
                      <a:pt x="2314" y="2048"/>
                    </a:lnTo>
                    <a:lnTo>
                      <a:pt x="2320" y="2046"/>
                    </a:lnTo>
                    <a:lnTo>
                      <a:pt x="2322" y="2044"/>
                    </a:lnTo>
                    <a:lnTo>
                      <a:pt x="2324" y="2042"/>
                    </a:lnTo>
                    <a:lnTo>
                      <a:pt x="2324" y="2036"/>
                    </a:lnTo>
                    <a:lnTo>
                      <a:pt x="2322" y="2026"/>
                    </a:lnTo>
                    <a:lnTo>
                      <a:pt x="2324" y="2016"/>
                    </a:lnTo>
                    <a:lnTo>
                      <a:pt x="2326" y="2008"/>
                    </a:lnTo>
                    <a:lnTo>
                      <a:pt x="2332" y="2004"/>
                    </a:lnTo>
                    <a:lnTo>
                      <a:pt x="2338" y="2002"/>
                    </a:lnTo>
                    <a:lnTo>
                      <a:pt x="2350" y="1998"/>
                    </a:lnTo>
                    <a:lnTo>
                      <a:pt x="2354" y="1994"/>
                    </a:lnTo>
                    <a:lnTo>
                      <a:pt x="2354" y="1988"/>
                    </a:lnTo>
                    <a:lnTo>
                      <a:pt x="2352" y="1980"/>
                    </a:lnTo>
                    <a:lnTo>
                      <a:pt x="2356" y="1980"/>
                    </a:lnTo>
                    <a:lnTo>
                      <a:pt x="2360" y="1980"/>
                    </a:lnTo>
                    <a:lnTo>
                      <a:pt x="2366" y="1978"/>
                    </a:lnTo>
                    <a:lnTo>
                      <a:pt x="2372" y="1972"/>
                    </a:lnTo>
                    <a:lnTo>
                      <a:pt x="2380" y="1962"/>
                    </a:lnTo>
                    <a:lnTo>
                      <a:pt x="2388" y="1950"/>
                    </a:lnTo>
                    <a:lnTo>
                      <a:pt x="2390" y="1944"/>
                    </a:lnTo>
                    <a:lnTo>
                      <a:pt x="2394" y="1932"/>
                    </a:lnTo>
                    <a:lnTo>
                      <a:pt x="2396" y="1926"/>
                    </a:lnTo>
                    <a:lnTo>
                      <a:pt x="2400" y="1918"/>
                    </a:lnTo>
                    <a:lnTo>
                      <a:pt x="2408" y="1908"/>
                    </a:lnTo>
                    <a:lnTo>
                      <a:pt x="2422" y="1892"/>
                    </a:lnTo>
                    <a:lnTo>
                      <a:pt x="2450" y="1860"/>
                    </a:lnTo>
                    <a:lnTo>
                      <a:pt x="2470" y="1836"/>
                    </a:lnTo>
                    <a:lnTo>
                      <a:pt x="2494" y="1812"/>
                    </a:lnTo>
                    <a:lnTo>
                      <a:pt x="2532" y="1780"/>
                    </a:lnTo>
                    <a:lnTo>
                      <a:pt x="2556" y="1760"/>
                    </a:lnTo>
                    <a:lnTo>
                      <a:pt x="2580" y="1736"/>
                    </a:lnTo>
                    <a:lnTo>
                      <a:pt x="2604" y="1710"/>
                    </a:lnTo>
                    <a:lnTo>
                      <a:pt x="2626" y="1680"/>
                    </a:lnTo>
                    <a:lnTo>
                      <a:pt x="2646" y="1646"/>
                    </a:lnTo>
                    <a:lnTo>
                      <a:pt x="2666" y="1610"/>
                    </a:lnTo>
                    <a:lnTo>
                      <a:pt x="2686" y="1570"/>
                    </a:lnTo>
                    <a:lnTo>
                      <a:pt x="2702" y="1526"/>
                    </a:lnTo>
                    <a:lnTo>
                      <a:pt x="2712" y="1502"/>
                    </a:lnTo>
                    <a:lnTo>
                      <a:pt x="2722" y="1482"/>
                    </a:lnTo>
                    <a:lnTo>
                      <a:pt x="2738" y="1452"/>
                    </a:lnTo>
                    <a:lnTo>
                      <a:pt x="2750" y="1426"/>
                    </a:lnTo>
                    <a:lnTo>
                      <a:pt x="2752" y="1416"/>
                    </a:lnTo>
                    <a:lnTo>
                      <a:pt x="2754" y="1404"/>
                    </a:lnTo>
                    <a:lnTo>
                      <a:pt x="2758" y="1388"/>
                    </a:lnTo>
                    <a:lnTo>
                      <a:pt x="2762" y="1378"/>
                    </a:lnTo>
                    <a:lnTo>
                      <a:pt x="2768" y="1376"/>
                    </a:lnTo>
                    <a:lnTo>
                      <a:pt x="2772" y="1376"/>
                    </a:lnTo>
                    <a:lnTo>
                      <a:pt x="2776" y="1376"/>
                    </a:lnTo>
                    <a:lnTo>
                      <a:pt x="2770" y="1364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sp>
            <p:nvSpPr>
              <p:cNvPr id="1622" name="Google Shape;1622;g39c61d88940_0_5278"/>
              <p:cNvSpPr/>
              <p:nvPr/>
            </p:nvSpPr>
            <p:spPr>
              <a:xfrm>
                <a:off x="3668697" y="954107"/>
                <a:ext cx="1798641" cy="2608251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4108" extrusionOk="0">
                    <a:moveTo>
                      <a:pt x="1216" y="808"/>
                    </a:moveTo>
                    <a:lnTo>
                      <a:pt x="1216" y="808"/>
                    </a:lnTo>
                    <a:lnTo>
                      <a:pt x="1216" y="806"/>
                    </a:lnTo>
                    <a:lnTo>
                      <a:pt x="1212" y="804"/>
                    </a:lnTo>
                    <a:lnTo>
                      <a:pt x="1208" y="804"/>
                    </a:lnTo>
                    <a:lnTo>
                      <a:pt x="1206" y="804"/>
                    </a:lnTo>
                    <a:lnTo>
                      <a:pt x="1206" y="806"/>
                    </a:lnTo>
                    <a:lnTo>
                      <a:pt x="1210" y="808"/>
                    </a:lnTo>
                    <a:lnTo>
                      <a:pt x="1214" y="808"/>
                    </a:lnTo>
                    <a:lnTo>
                      <a:pt x="1216" y="808"/>
                    </a:lnTo>
                    <a:close/>
                    <a:moveTo>
                      <a:pt x="1202" y="798"/>
                    </a:moveTo>
                    <a:lnTo>
                      <a:pt x="1202" y="798"/>
                    </a:lnTo>
                    <a:lnTo>
                      <a:pt x="1198" y="798"/>
                    </a:lnTo>
                    <a:lnTo>
                      <a:pt x="1194" y="802"/>
                    </a:lnTo>
                    <a:lnTo>
                      <a:pt x="1194" y="806"/>
                    </a:lnTo>
                    <a:lnTo>
                      <a:pt x="1196" y="806"/>
                    </a:lnTo>
                    <a:lnTo>
                      <a:pt x="1200" y="806"/>
                    </a:lnTo>
                    <a:lnTo>
                      <a:pt x="1202" y="802"/>
                    </a:lnTo>
                    <a:lnTo>
                      <a:pt x="1202" y="800"/>
                    </a:lnTo>
                    <a:lnTo>
                      <a:pt x="1202" y="798"/>
                    </a:lnTo>
                    <a:close/>
                    <a:moveTo>
                      <a:pt x="1082" y="898"/>
                    </a:moveTo>
                    <a:lnTo>
                      <a:pt x="1082" y="898"/>
                    </a:lnTo>
                    <a:lnTo>
                      <a:pt x="1078" y="896"/>
                    </a:lnTo>
                    <a:lnTo>
                      <a:pt x="1074" y="900"/>
                    </a:lnTo>
                    <a:lnTo>
                      <a:pt x="1072" y="902"/>
                    </a:lnTo>
                    <a:lnTo>
                      <a:pt x="1072" y="906"/>
                    </a:lnTo>
                    <a:lnTo>
                      <a:pt x="1072" y="910"/>
                    </a:lnTo>
                    <a:lnTo>
                      <a:pt x="1066" y="914"/>
                    </a:lnTo>
                    <a:lnTo>
                      <a:pt x="1062" y="916"/>
                    </a:lnTo>
                    <a:lnTo>
                      <a:pt x="1064" y="914"/>
                    </a:lnTo>
                    <a:lnTo>
                      <a:pt x="1066" y="910"/>
                    </a:lnTo>
                    <a:lnTo>
                      <a:pt x="1064" y="908"/>
                    </a:lnTo>
                    <a:lnTo>
                      <a:pt x="1062" y="908"/>
                    </a:lnTo>
                    <a:lnTo>
                      <a:pt x="1060" y="908"/>
                    </a:lnTo>
                    <a:lnTo>
                      <a:pt x="1060" y="906"/>
                    </a:lnTo>
                    <a:lnTo>
                      <a:pt x="1062" y="902"/>
                    </a:lnTo>
                    <a:lnTo>
                      <a:pt x="1066" y="896"/>
                    </a:lnTo>
                    <a:lnTo>
                      <a:pt x="1066" y="894"/>
                    </a:lnTo>
                    <a:lnTo>
                      <a:pt x="1064" y="892"/>
                    </a:lnTo>
                    <a:lnTo>
                      <a:pt x="1058" y="892"/>
                    </a:lnTo>
                    <a:lnTo>
                      <a:pt x="1054" y="896"/>
                    </a:lnTo>
                    <a:lnTo>
                      <a:pt x="1048" y="900"/>
                    </a:lnTo>
                    <a:lnTo>
                      <a:pt x="1046" y="906"/>
                    </a:lnTo>
                    <a:lnTo>
                      <a:pt x="1046" y="912"/>
                    </a:lnTo>
                    <a:lnTo>
                      <a:pt x="1046" y="916"/>
                    </a:lnTo>
                    <a:lnTo>
                      <a:pt x="1046" y="918"/>
                    </a:lnTo>
                    <a:lnTo>
                      <a:pt x="1042" y="920"/>
                    </a:lnTo>
                    <a:lnTo>
                      <a:pt x="1036" y="922"/>
                    </a:lnTo>
                    <a:lnTo>
                      <a:pt x="1036" y="924"/>
                    </a:lnTo>
                    <a:lnTo>
                      <a:pt x="1036" y="928"/>
                    </a:lnTo>
                    <a:lnTo>
                      <a:pt x="1032" y="938"/>
                    </a:lnTo>
                    <a:lnTo>
                      <a:pt x="1030" y="942"/>
                    </a:lnTo>
                    <a:lnTo>
                      <a:pt x="1034" y="940"/>
                    </a:lnTo>
                    <a:lnTo>
                      <a:pt x="1040" y="938"/>
                    </a:lnTo>
                    <a:lnTo>
                      <a:pt x="1044" y="938"/>
                    </a:lnTo>
                    <a:lnTo>
                      <a:pt x="1048" y="940"/>
                    </a:lnTo>
                    <a:lnTo>
                      <a:pt x="1050" y="940"/>
                    </a:lnTo>
                    <a:lnTo>
                      <a:pt x="1052" y="940"/>
                    </a:lnTo>
                    <a:lnTo>
                      <a:pt x="1054" y="936"/>
                    </a:lnTo>
                    <a:lnTo>
                      <a:pt x="1056" y="934"/>
                    </a:lnTo>
                    <a:lnTo>
                      <a:pt x="1058" y="932"/>
                    </a:lnTo>
                    <a:lnTo>
                      <a:pt x="1060" y="934"/>
                    </a:lnTo>
                    <a:lnTo>
                      <a:pt x="1062" y="936"/>
                    </a:lnTo>
                    <a:lnTo>
                      <a:pt x="1064" y="936"/>
                    </a:lnTo>
                    <a:lnTo>
                      <a:pt x="1068" y="930"/>
                    </a:lnTo>
                    <a:lnTo>
                      <a:pt x="1070" y="926"/>
                    </a:lnTo>
                    <a:lnTo>
                      <a:pt x="1072" y="924"/>
                    </a:lnTo>
                    <a:lnTo>
                      <a:pt x="1076" y="920"/>
                    </a:lnTo>
                    <a:lnTo>
                      <a:pt x="1084" y="920"/>
                    </a:lnTo>
                    <a:lnTo>
                      <a:pt x="1088" y="918"/>
                    </a:lnTo>
                    <a:lnTo>
                      <a:pt x="1090" y="916"/>
                    </a:lnTo>
                    <a:lnTo>
                      <a:pt x="1090" y="914"/>
                    </a:lnTo>
                    <a:lnTo>
                      <a:pt x="1090" y="910"/>
                    </a:lnTo>
                    <a:lnTo>
                      <a:pt x="1086" y="904"/>
                    </a:lnTo>
                    <a:lnTo>
                      <a:pt x="1082" y="898"/>
                    </a:lnTo>
                    <a:close/>
                    <a:moveTo>
                      <a:pt x="1190" y="808"/>
                    </a:moveTo>
                    <a:lnTo>
                      <a:pt x="1190" y="808"/>
                    </a:lnTo>
                    <a:lnTo>
                      <a:pt x="1188" y="808"/>
                    </a:lnTo>
                    <a:lnTo>
                      <a:pt x="1186" y="808"/>
                    </a:lnTo>
                    <a:lnTo>
                      <a:pt x="1184" y="808"/>
                    </a:lnTo>
                    <a:lnTo>
                      <a:pt x="1182" y="808"/>
                    </a:lnTo>
                    <a:lnTo>
                      <a:pt x="1180" y="808"/>
                    </a:lnTo>
                    <a:lnTo>
                      <a:pt x="1178" y="810"/>
                    </a:lnTo>
                    <a:lnTo>
                      <a:pt x="1176" y="814"/>
                    </a:lnTo>
                    <a:lnTo>
                      <a:pt x="1178" y="814"/>
                    </a:lnTo>
                    <a:lnTo>
                      <a:pt x="1178" y="816"/>
                    </a:lnTo>
                    <a:lnTo>
                      <a:pt x="1184" y="814"/>
                    </a:lnTo>
                    <a:lnTo>
                      <a:pt x="1188" y="810"/>
                    </a:lnTo>
                    <a:lnTo>
                      <a:pt x="1190" y="808"/>
                    </a:lnTo>
                    <a:close/>
                    <a:moveTo>
                      <a:pt x="1400" y="746"/>
                    </a:moveTo>
                    <a:lnTo>
                      <a:pt x="1400" y="746"/>
                    </a:lnTo>
                    <a:lnTo>
                      <a:pt x="1394" y="744"/>
                    </a:lnTo>
                    <a:lnTo>
                      <a:pt x="1390" y="744"/>
                    </a:lnTo>
                    <a:lnTo>
                      <a:pt x="1388" y="744"/>
                    </a:lnTo>
                    <a:lnTo>
                      <a:pt x="1390" y="748"/>
                    </a:lnTo>
                    <a:lnTo>
                      <a:pt x="1394" y="750"/>
                    </a:lnTo>
                    <a:lnTo>
                      <a:pt x="1398" y="750"/>
                    </a:lnTo>
                    <a:lnTo>
                      <a:pt x="1400" y="748"/>
                    </a:lnTo>
                    <a:lnTo>
                      <a:pt x="1400" y="746"/>
                    </a:lnTo>
                    <a:close/>
                    <a:moveTo>
                      <a:pt x="1252" y="182"/>
                    </a:moveTo>
                    <a:lnTo>
                      <a:pt x="1252" y="182"/>
                    </a:lnTo>
                    <a:lnTo>
                      <a:pt x="1256" y="186"/>
                    </a:lnTo>
                    <a:lnTo>
                      <a:pt x="1256" y="188"/>
                    </a:lnTo>
                    <a:lnTo>
                      <a:pt x="1258" y="190"/>
                    </a:lnTo>
                    <a:lnTo>
                      <a:pt x="1258" y="192"/>
                    </a:lnTo>
                    <a:lnTo>
                      <a:pt x="1262" y="192"/>
                    </a:lnTo>
                    <a:lnTo>
                      <a:pt x="1272" y="190"/>
                    </a:lnTo>
                    <a:lnTo>
                      <a:pt x="1290" y="186"/>
                    </a:lnTo>
                    <a:lnTo>
                      <a:pt x="1306" y="186"/>
                    </a:lnTo>
                    <a:lnTo>
                      <a:pt x="1312" y="184"/>
                    </a:lnTo>
                    <a:lnTo>
                      <a:pt x="1316" y="182"/>
                    </a:lnTo>
                    <a:lnTo>
                      <a:pt x="1318" y="178"/>
                    </a:lnTo>
                    <a:lnTo>
                      <a:pt x="1318" y="172"/>
                    </a:lnTo>
                    <a:lnTo>
                      <a:pt x="1316" y="166"/>
                    </a:lnTo>
                    <a:lnTo>
                      <a:pt x="1312" y="162"/>
                    </a:lnTo>
                    <a:lnTo>
                      <a:pt x="1306" y="160"/>
                    </a:lnTo>
                    <a:lnTo>
                      <a:pt x="1300" y="158"/>
                    </a:lnTo>
                    <a:lnTo>
                      <a:pt x="1284" y="158"/>
                    </a:lnTo>
                    <a:lnTo>
                      <a:pt x="1266" y="162"/>
                    </a:lnTo>
                    <a:lnTo>
                      <a:pt x="1250" y="166"/>
                    </a:lnTo>
                    <a:lnTo>
                      <a:pt x="1238" y="168"/>
                    </a:lnTo>
                    <a:lnTo>
                      <a:pt x="1238" y="170"/>
                    </a:lnTo>
                    <a:lnTo>
                      <a:pt x="1238" y="174"/>
                    </a:lnTo>
                    <a:lnTo>
                      <a:pt x="1252" y="182"/>
                    </a:lnTo>
                    <a:close/>
                    <a:moveTo>
                      <a:pt x="1236" y="808"/>
                    </a:moveTo>
                    <a:lnTo>
                      <a:pt x="1236" y="808"/>
                    </a:lnTo>
                    <a:lnTo>
                      <a:pt x="1238" y="806"/>
                    </a:lnTo>
                    <a:lnTo>
                      <a:pt x="1236" y="804"/>
                    </a:lnTo>
                    <a:lnTo>
                      <a:pt x="1228" y="802"/>
                    </a:lnTo>
                    <a:lnTo>
                      <a:pt x="1224" y="798"/>
                    </a:lnTo>
                    <a:lnTo>
                      <a:pt x="1220" y="796"/>
                    </a:lnTo>
                    <a:lnTo>
                      <a:pt x="1216" y="794"/>
                    </a:lnTo>
                    <a:lnTo>
                      <a:pt x="1216" y="798"/>
                    </a:lnTo>
                    <a:lnTo>
                      <a:pt x="1216" y="802"/>
                    </a:lnTo>
                    <a:lnTo>
                      <a:pt x="1220" y="806"/>
                    </a:lnTo>
                    <a:lnTo>
                      <a:pt x="1228" y="810"/>
                    </a:lnTo>
                    <a:lnTo>
                      <a:pt x="1236" y="808"/>
                    </a:lnTo>
                    <a:close/>
                    <a:moveTo>
                      <a:pt x="902" y="108"/>
                    </a:moveTo>
                    <a:lnTo>
                      <a:pt x="902" y="108"/>
                    </a:lnTo>
                    <a:lnTo>
                      <a:pt x="902" y="114"/>
                    </a:lnTo>
                    <a:lnTo>
                      <a:pt x="904" y="120"/>
                    </a:lnTo>
                    <a:lnTo>
                      <a:pt x="906" y="124"/>
                    </a:lnTo>
                    <a:lnTo>
                      <a:pt x="910" y="126"/>
                    </a:lnTo>
                    <a:lnTo>
                      <a:pt x="912" y="128"/>
                    </a:lnTo>
                    <a:lnTo>
                      <a:pt x="910" y="128"/>
                    </a:lnTo>
                    <a:lnTo>
                      <a:pt x="900" y="130"/>
                    </a:lnTo>
                    <a:lnTo>
                      <a:pt x="886" y="130"/>
                    </a:lnTo>
                    <a:lnTo>
                      <a:pt x="884" y="132"/>
                    </a:lnTo>
                    <a:lnTo>
                      <a:pt x="886" y="136"/>
                    </a:lnTo>
                    <a:lnTo>
                      <a:pt x="898" y="148"/>
                    </a:lnTo>
                    <a:lnTo>
                      <a:pt x="922" y="172"/>
                    </a:lnTo>
                    <a:lnTo>
                      <a:pt x="936" y="184"/>
                    </a:lnTo>
                    <a:lnTo>
                      <a:pt x="948" y="192"/>
                    </a:lnTo>
                    <a:lnTo>
                      <a:pt x="960" y="194"/>
                    </a:lnTo>
                    <a:lnTo>
                      <a:pt x="970" y="192"/>
                    </a:lnTo>
                    <a:lnTo>
                      <a:pt x="980" y="188"/>
                    </a:lnTo>
                    <a:lnTo>
                      <a:pt x="990" y="182"/>
                    </a:lnTo>
                    <a:lnTo>
                      <a:pt x="1018" y="164"/>
                    </a:lnTo>
                    <a:lnTo>
                      <a:pt x="1038" y="152"/>
                    </a:lnTo>
                    <a:lnTo>
                      <a:pt x="1040" y="152"/>
                    </a:lnTo>
                    <a:lnTo>
                      <a:pt x="1042" y="154"/>
                    </a:lnTo>
                    <a:lnTo>
                      <a:pt x="1042" y="158"/>
                    </a:lnTo>
                    <a:lnTo>
                      <a:pt x="1048" y="160"/>
                    </a:lnTo>
                    <a:lnTo>
                      <a:pt x="1056" y="164"/>
                    </a:lnTo>
                    <a:lnTo>
                      <a:pt x="1072" y="166"/>
                    </a:lnTo>
                    <a:lnTo>
                      <a:pt x="1088" y="168"/>
                    </a:lnTo>
                    <a:lnTo>
                      <a:pt x="1096" y="170"/>
                    </a:lnTo>
                    <a:lnTo>
                      <a:pt x="1094" y="172"/>
                    </a:lnTo>
                    <a:lnTo>
                      <a:pt x="1088" y="176"/>
                    </a:lnTo>
                    <a:lnTo>
                      <a:pt x="1058" y="186"/>
                    </a:lnTo>
                    <a:lnTo>
                      <a:pt x="1014" y="198"/>
                    </a:lnTo>
                    <a:lnTo>
                      <a:pt x="994" y="206"/>
                    </a:lnTo>
                    <a:lnTo>
                      <a:pt x="980" y="210"/>
                    </a:lnTo>
                    <a:lnTo>
                      <a:pt x="972" y="216"/>
                    </a:lnTo>
                    <a:lnTo>
                      <a:pt x="970" y="218"/>
                    </a:lnTo>
                    <a:lnTo>
                      <a:pt x="970" y="220"/>
                    </a:lnTo>
                    <a:lnTo>
                      <a:pt x="976" y="222"/>
                    </a:lnTo>
                    <a:lnTo>
                      <a:pt x="988" y="224"/>
                    </a:lnTo>
                    <a:lnTo>
                      <a:pt x="1008" y="224"/>
                    </a:lnTo>
                    <a:lnTo>
                      <a:pt x="1034" y="222"/>
                    </a:lnTo>
                    <a:lnTo>
                      <a:pt x="1058" y="220"/>
                    </a:lnTo>
                    <a:lnTo>
                      <a:pt x="1072" y="220"/>
                    </a:lnTo>
                    <a:lnTo>
                      <a:pt x="1074" y="222"/>
                    </a:lnTo>
                    <a:lnTo>
                      <a:pt x="1076" y="222"/>
                    </a:lnTo>
                    <a:lnTo>
                      <a:pt x="1072" y="226"/>
                    </a:lnTo>
                    <a:lnTo>
                      <a:pt x="1064" y="232"/>
                    </a:lnTo>
                    <a:lnTo>
                      <a:pt x="1050" y="236"/>
                    </a:lnTo>
                    <a:lnTo>
                      <a:pt x="1036" y="242"/>
                    </a:lnTo>
                    <a:lnTo>
                      <a:pt x="1018" y="244"/>
                    </a:lnTo>
                    <a:lnTo>
                      <a:pt x="994" y="250"/>
                    </a:lnTo>
                    <a:lnTo>
                      <a:pt x="988" y="252"/>
                    </a:lnTo>
                    <a:lnTo>
                      <a:pt x="984" y="256"/>
                    </a:lnTo>
                    <a:lnTo>
                      <a:pt x="986" y="260"/>
                    </a:lnTo>
                    <a:lnTo>
                      <a:pt x="990" y="264"/>
                    </a:lnTo>
                    <a:lnTo>
                      <a:pt x="1014" y="274"/>
                    </a:lnTo>
                    <a:lnTo>
                      <a:pt x="1028" y="280"/>
                    </a:lnTo>
                    <a:lnTo>
                      <a:pt x="1036" y="286"/>
                    </a:lnTo>
                    <a:lnTo>
                      <a:pt x="1048" y="296"/>
                    </a:lnTo>
                    <a:lnTo>
                      <a:pt x="1052" y="302"/>
                    </a:lnTo>
                    <a:lnTo>
                      <a:pt x="1060" y="308"/>
                    </a:lnTo>
                    <a:lnTo>
                      <a:pt x="1072" y="312"/>
                    </a:lnTo>
                    <a:lnTo>
                      <a:pt x="1090" y="318"/>
                    </a:lnTo>
                    <a:lnTo>
                      <a:pt x="1098" y="320"/>
                    </a:lnTo>
                    <a:lnTo>
                      <a:pt x="1104" y="320"/>
                    </a:lnTo>
                    <a:lnTo>
                      <a:pt x="1110" y="318"/>
                    </a:lnTo>
                    <a:lnTo>
                      <a:pt x="1114" y="316"/>
                    </a:lnTo>
                    <a:lnTo>
                      <a:pt x="1116" y="312"/>
                    </a:lnTo>
                    <a:lnTo>
                      <a:pt x="1116" y="306"/>
                    </a:lnTo>
                    <a:lnTo>
                      <a:pt x="1118" y="294"/>
                    </a:lnTo>
                    <a:lnTo>
                      <a:pt x="1120" y="282"/>
                    </a:lnTo>
                    <a:lnTo>
                      <a:pt x="1124" y="268"/>
                    </a:lnTo>
                    <a:lnTo>
                      <a:pt x="1128" y="262"/>
                    </a:lnTo>
                    <a:lnTo>
                      <a:pt x="1132" y="256"/>
                    </a:lnTo>
                    <a:lnTo>
                      <a:pt x="1138" y="252"/>
                    </a:lnTo>
                    <a:lnTo>
                      <a:pt x="1146" y="248"/>
                    </a:lnTo>
                    <a:lnTo>
                      <a:pt x="1160" y="242"/>
                    </a:lnTo>
                    <a:lnTo>
                      <a:pt x="1166" y="236"/>
                    </a:lnTo>
                    <a:lnTo>
                      <a:pt x="1166" y="230"/>
                    </a:lnTo>
                    <a:lnTo>
                      <a:pt x="1164" y="224"/>
                    </a:lnTo>
                    <a:lnTo>
                      <a:pt x="1162" y="218"/>
                    </a:lnTo>
                    <a:lnTo>
                      <a:pt x="1162" y="214"/>
                    </a:lnTo>
                    <a:lnTo>
                      <a:pt x="1162" y="212"/>
                    </a:lnTo>
                    <a:lnTo>
                      <a:pt x="1166" y="208"/>
                    </a:lnTo>
                    <a:lnTo>
                      <a:pt x="1176" y="204"/>
                    </a:lnTo>
                    <a:lnTo>
                      <a:pt x="1182" y="202"/>
                    </a:lnTo>
                    <a:lnTo>
                      <a:pt x="1188" y="200"/>
                    </a:lnTo>
                    <a:lnTo>
                      <a:pt x="1190" y="196"/>
                    </a:lnTo>
                    <a:lnTo>
                      <a:pt x="1192" y="192"/>
                    </a:lnTo>
                    <a:lnTo>
                      <a:pt x="1194" y="186"/>
                    </a:lnTo>
                    <a:lnTo>
                      <a:pt x="1194" y="178"/>
                    </a:lnTo>
                    <a:lnTo>
                      <a:pt x="1196" y="170"/>
                    </a:lnTo>
                    <a:lnTo>
                      <a:pt x="1198" y="166"/>
                    </a:lnTo>
                    <a:lnTo>
                      <a:pt x="1202" y="164"/>
                    </a:lnTo>
                    <a:lnTo>
                      <a:pt x="1206" y="160"/>
                    </a:lnTo>
                    <a:lnTo>
                      <a:pt x="1212" y="158"/>
                    </a:lnTo>
                    <a:lnTo>
                      <a:pt x="1234" y="156"/>
                    </a:lnTo>
                    <a:lnTo>
                      <a:pt x="1272" y="152"/>
                    </a:lnTo>
                    <a:lnTo>
                      <a:pt x="1284" y="148"/>
                    </a:lnTo>
                    <a:lnTo>
                      <a:pt x="1290" y="146"/>
                    </a:lnTo>
                    <a:lnTo>
                      <a:pt x="1290" y="144"/>
                    </a:lnTo>
                    <a:lnTo>
                      <a:pt x="1290" y="142"/>
                    </a:lnTo>
                    <a:lnTo>
                      <a:pt x="1284" y="138"/>
                    </a:lnTo>
                    <a:lnTo>
                      <a:pt x="1274" y="136"/>
                    </a:lnTo>
                    <a:lnTo>
                      <a:pt x="1260" y="130"/>
                    </a:lnTo>
                    <a:lnTo>
                      <a:pt x="1244" y="126"/>
                    </a:lnTo>
                    <a:lnTo>
                      <a:pt x="1236" y="124"/>
                    </a:lnTo>
                    <a:lnTo>
                      <a:pt x="1226" y="118"/>
                    </a:lnTo>
                    <a:lnTo>
                      <a:pt x="1224" y="116"/>
                    </a:lnTo>
                    <a:lnTo>
                      <a:pt x="1220" y="114"/>
                    </a:lnTo>
                    <a:lnTo>
                      <a:pt x="1202" y="114"/>
                    </a:lnTo>
                    <a:lnTo>
                      <a:pt x="1190" y="112"/>
                    </a:lnTo>
                    <a:lnTo>
                      <a:pt x="1186" y="110"/>
                    </a:lnTo>
                    <a:lnTo>
                      <a:pt x="1184" y="106"/>
                    </a:lnTo>
                    <a:lnTo>
                      <a:pt x="1182" y="102"/>
                    </a:lnTo>
                    <a:lnTo>
                      <a:pt x="1182" y="96"/>
                    </a:lnTo>
                    <a:lnTo>
                      <a:pt x="1182" y="90"/>
                    </a:lnTo>
                    <a:lnTo>
                      <a:pt x="1178" y="84"/>
                    </a:lnTo>
                    <a:lnTo>
                      <a:pt x="1170" y="78"/>
                    </a:lnTo>
                    <a:lnTo>
                      <a:pt x="1162" y="74"/>
                    </a:lnTo>
                    <a:lnTo>
                      <a:pt x="1156" y="76"/>
                    </a:lnTo>
                    <a:lnTo>
                      <a:pt x="1152" y="82"/>
                    </a:lnTo>
                    <a:lnTo>
                      <a:pt x="1148" y="88"/>
                    </a:lnTo>
                    <a:lnTo>
                      <a:pt x="1144" y="96"/>
                    </a:lnTo>
                    <a:lnTo>
                      <a:pt x="1144" y="98"/>
                    </a:lnTo>
                    <a:lnTo>
                      <a:pt x="1142" y="94"/>
                    </a:lnTo>
                    <a:lnTo>
                      <a:pt x="1140" y="84"/>
                    </a:lnTo>
                    <a:lnTo>
                      <a:pt x="1140" y="78"/>
                    </a:lnTo>
                    <a:lnTo>
                      <a:pt x="1142" y="74"/>
                    </a:lnTo>
                    <a:lnTo>
                      <a:pt x="1144" y="70"/>
                    </a:lnTo>
                    <a:lnTo>
                      <a:pt x="1150" y="66"/>
                    </a:lnTo>
                    <a:lnTo>
                      <a:pt x="1152" y="64"/>
                    </a:lnTo>
                    <a:lnTo>
                      <a:pt x="1132" y="54"/>
                    </a:lnTo>
                    <a:lnTo>
                      <a:pt x="1124" y="50"/>
                    </a:lnTo>
                    <a:lnTo>
                      <a:pt x="1108" y="50"/>
                    </a:lnTo>
                    <a:lnTo>
                      <a:pt x="1100" y="50"/>
                    </a:lnTo>
                    <a:lnTo>
                      <a:pt x="1092" y="48"/>
                    </a:lnTo>
                    <a:lnTo>
                      <a:pt x="1084" y="42"/>
                    </a:lnTo>
                    <a:lnTo>
                      <a:pt x="1080" y="40"/>
                    </a:lnTo>
                    <a:lnTo>
                      <a:pt x="1076" y="40"/>
                    </a:lnTo>
                    <a:lnTo>
                      <a:pt x="1070" y="40"/>
                    </a:lnTo>
                    <a:lnTo>
                      <a:pt x="1062" y="44"/>
                    </a:lnTo>
                    <a:lnTo>
                      <a:pt x="1058" y="48"/>
                    </a:lnTo>
                    <a:lnTo>
                      <a:pt x="1056" y="54"/>
                    </a:lnTo>
                    <a:lnTo>
                      <a:pt x="1054" y="58"/>
                    </a:lnTo>
                    <a:lnTo>
                      <a:pt x="1056" y="66"/>
                    </a:lnTo>
                    <a:lnTo>
                      <a:pt x="1060" y="80"/>
                    </a:lnTo>
                    <a:lnTo>
                      <a:pt x="1068" y="94"/>
                    </a:lnTo>
                    <a:lnTo>
                      <a:pt x="1084" y="120"/>
                    </a:lnTo>
                    <a:lnTo>
                      <a:pt x="1086" y="130"/>
                    </a:lnTo>
                    <a:lnTo>
                      <a:pt x="1086" y="132"/>
                    </a:lnTo>
                    <a:lnTo>
                      <a:pt x="1084" y="132"/>
                    </a:lnTo>
                    <a:lnTo>
                      <a:pt x="1080" y="132"/>
                    </a:lnTo>
                    <a:lnTo>
                      <a:pt x="1076" y="130"/>
                    </a:lnTo>
                    <a:lnTo>
                      <a:pt x="1068" y="122"/>
                    </a:lnTo>
                    <a:lnTo>
                      <a:pt x="1048" y="96"/>
                    </a:lnTo>
                    <a:lnTo>
                      <a:pt x="1036" y="82"/>
                    </a:lnTo>
                    <a:lnTo>
                      <a:pt x="1026" y="72"/>
                    </a:lnTo>
                    <a:lnTo>
                      <a:pt x="1020" y="68"/>
                    </a:lnTo>
                    <a:lnTo>
                      <a:pt x="1014" y="66"/>
                    </a:lnTo>
                    <a:lnTo>
                      <a:pt x="1008" y="64"/>
                    </a:lnTo>
                    <a:lnTo>
                      <a:pt x="1004" y="66"/>
                    </a:lnTo>
                    <a:lnTo>
                      <a:pt x="998" y="68"/>
                    </a:lnTo>
                    <a:lnTo>
                      <a:pt x="994" y="70"/>
                    </a:lnTo>
                    <a:lnTo>
                      <a:pt x="990" y="78"/>
                    </a:lnTo>
                    <a:lnTo>
                      <a:pt x="988" y="88"/>
                    </a:lnTo>
                    <a:lnTo>
                      <a:pt x="986" y="96"/>
                    </a:lnTo>
                    <a:lnTo>
                      <a:pt x="986" y="108"/>
                    </a:lnTo>
                    <a:lnTo>
                      <a:pt x="984" y="106"/>
                    </a:lnTo>
                    <a:lnTo>
                      <a:pt x="980" y="100"/>
                    </a:lnTo>
                    <a:lnTo>
                      <a:pt x="974" y="90"/>
                    </a:lnTo>
                    <a:lnTo>
                      <a:pt x="968" y="84"/>
                    </a:lnTo>
                    <a:lnTo>
                      <a:pt x="960" y="80"/>
                    </a:lnTo>
                    <a:lnTo>
                      <a:pt x="954" y="78"/>
                    </a:lnTo>
                    <a:lnTo>
                      <a:pt x="950" y="76"/>
                    </a:lnTo>
                    <a:lnTo>
                      <a:pt x="948" y="76"/>
                    </a:lnTo>
                    <a:lnTo>
                      <a:pt x="960" y="72"/>
                    </a:lnTo>
                    <a:lnTo>
                      <a:pt x="972" y="70"/>
                    </a:lnTo>
                    <a:lnTo>
                      <a:pt x="978" y="66"/>
                    </a:lnTo>
                    <a:lnTo>
                      <a:pt x="984" y="62"/>
                    </a:lnTo>
                    <a:lnTo>
                      <a:pt x="984" y="60"/>
                    </a:lnTo>
                    <a:lnTo>
                      <a:pt x="982" y="56"/>
                    </a:lnTo>
                    <a:lnTo>
                      <a:pt x="978" y="56"/>
                    </a:lnTo>
                    <a:lnTo>
                      <a:pt x="970" y="56"/>
                    </a:lnTo>
                    <a:lnTo>
                      <a:pt x="958" y="60"/>
                    </a:lnTo>
                    <a:lnTo>
                      <a:pt x="946" y="62"/>
                    </a:lnTo>
                    <a:lnTo>
                      <a:pt x="938" y="62"/>
                    </a:lnTo>
                    <a:lnTo>
                      <a:pt x="934" y="62"/>
                    </a:lnTo>
                    <a:lnTo>
                      <a:pt x="930" y="58"/>
                    </a:lnTo>
                    <a:lnTo>
                      <a:pt x="928" y="56"/>
                    </a:lnTo>
                    <a:lnTo>
                      <a:pt x="926" y="56"/>
                    </a:lnTo>
                    <a:lnTo>
                      <a:pt x="922" y="58"/>
                    </a:lnTo>
                    <a:lnTo>
                      <a:pt x="916" y="60"/>
                    </a:lnTo>
                    <a:lnTo>
                      <a:pt x="908" y="64"/>
                    </a:lnTo>
                    <a:lnTo>
                      <a:pt x="904" y="64"/>
                    </a:lnTo>
                    <a:lnTo>
                      <a:pt x="902" y="64"/>
                    </a:lnTo>
                    <a:lnTo>
                      <a:pt x="900" y="60"/>
                    </a:lnTo>
                    <a:lnTo>
                      <a:pt x="896" y="58"/>
                    </a:lnTo>
                    <a:lnTo>
                      <a:pt x="892" y="58"/>
                    </a:lnTo>
                    <a:lnTo>
                      <a:pt x="884" y="60"/>
                    </a:lnTo>
                    <a:lnTo>
                      <a:pt x="874" y="64"/>
                    </a:lnTo>
                    <a:lnTo>
                      <a:pt x="862" y="72"/>
                    </a:lnTo>
                    <a:lnTo>
                      <a:pt x="856" y="78"/>
                    </a:lnTo>
                    <a:lnTo>
                      <a:pt x="854" y="82"/>
                    </a:lnTo>
                    <a:lnTo>
                      <a:pt x="854" y="88"/>
                    </a:lnTo>
                    <a:lnTo>
                      <a:pt x="858" y="92"/>
                    </a:lnTo>
                    <a:lnTo>
                      <a:pt x="862" y="98"/>
                    </a:lnTo>
                    <a:lnTo>
                      <a:pt x="872" y="112"/>
                    </a:lnTo>
                    <a:lnTo>
                      <a:pt x="878" y="116"/>
                    </a:lnTo>
                    <a:lnTo>
                      <a:pt x="884" y="118"/>
                    </a:lnTo>
                    <a:lnTo>
                      <a:pt x="890" y="114"/>
                    </a:lnTo>
                    <a:lnTo>
                      <a:pt x="894" y="110"/>
                    </a:lnTo>
                    <a:lnTo>
                      <a:pt x="902" y="104"/>
                    </a:lnTo>
                    <a:lnTo>
                      <a:pt x="902" y="108"/>
                    </a:lnTo>
                    <a:close/>
                    <a:moveTo>
                      <a:pt x="1272" y="818"/>
                    </a:moveTo>
                    <a:lnTo>
                      <a:pt x="1272" y="818"/>
                    </a:lnTo>
                    <a:lnTo>
                      <a:pt x="1272" y="816"/>
                    </a:lnTo>
                    <a:lnTo>
                      <a:pt x="1270" y="814"/>
                    </a:lnTo>
                    <a:lnTo>
                      <a:pt x="1266" y="812"/>
                    </a:lnTo>
                    <a:lnTo>
                      <a:pt x="1264" y="814"/>
                    </a:lnTo>
                    <a:lnTo>
                      <a:pt x="1264" y="818"/>
                    </a:lnTo>
                    <a:lnTo>
                      <a:pt x="1264" y="820"/>
                    </a:lnTo>
                    <a:lnTo>
                      <a:pt x="1272" y="818"/>
                    </a:lnTo>
                    <a:close/>
                    <a:moveTo>
                      <a:pt x="1168" y="848"/>
                    </a:moveTo>
                    <a:lnTo>
                      <a:pt x="1168" y="848"/>
                    </a:lnTo>
                    <a:lnTo>
                      <a:pt x="1176" y="848"/>
                    </a:lnTo>
                    <a:lnTo>
                      <a:pt x="1180" y="848"/>
                    </a:lnTo>
                    <a:lnTo>
                      <a:pt x="1182" y="844"/>
                    </a:lnTo>
                    <a:lnTo>
                      <a:pt x="1184" y="840"/>
                    </a:lnTo>
                    <a:lnTo>
                      <a:pt x="1190" y="836"/>
                    </a:lnTo>
                    <a:lnTo>
                      <a:pt x="1192" y="834"/>
                    </a:lnTo>
                    <a:lnTo>
                      <a:pt x="1192" y="832"/>
                    </a:lnTo>
                    <a:lnTo>
                      <a:pt x="1192" y="830"/>
                    </a:lnTo>
                    <a:lnTo>
                      <a:pt x="1188" y="828"/>
                    </a:lnTo>
                    <a:lnTo>
                      <a:pt x="1182" y="826"/>
                    </a:lnTo>
                    <a:lnTo>
                      <a:pt x="1180" y="826"/>
                    </a:lnTo>
                    <a:lnTo>
                      <a:pt x="1180" y="828"/>
                    </a:lnTo>
                    <a:lnTo>
                      <a:pt x="1176" y="830"/>
                    </a:lnTo>
                    <a:lnTo>
                      <a:pt x="1174" y="830"/>
                    </a:lnTo>
                    <a:lnTo>
                      <a:pt x="1172" y="832"/>
                    </a:lnTo>
                    <a:lnTo>
                      <a:pt x="1170" y="832"/>
                    </a:lnTo>
                    <a:lnTo>
                      <a:pt x="1166" y="832"/>
                    </a:lnTo>
                    <a:lnTo>
                      <a:pt x="1164" y="832"/>
                    </a:lnTo>
                    <a:lnTo>
                      <a:pt x="1162" y="834"/>
                    </a:lnTo>
                    <a:lnTo>
                      <a:pt x="1162" y="838"/>
                    </a:lnTo>
                    <a:lnTo>
                      <a:pt x="1160" y="842"/>
                    </a:lnTo>
                    <a:lnTo>
                      <a:pt x="1156" y="842"/>
                    </a:lnTo>
                    <a:lnTo>
                      <a:pt x="1154" y="842"/>
                    </a:lnTo>
                    <a:lnTo>
                      <a:pt x="1152" y="844"/>
                    </a:lnTo>
                    <a:lnTo>
                      <a:pt x="1152" y="846"/>
                    </a:lnTo>
                    <a:lnTo>
                      <a:pt x="1154" y="848"/>
                    </a:lnTo>
                    <a:lnTo>
                      <a:pt x="1168" y="848"/>
                    </a:lnTo>
                    <a:close/>
                    <a:moveTo>
                      <a:pt x="1214" y="822"/>
                    </a:moveTo>
                    <a:lnTo>
                      <a:pt x="1214" y="822"/>
                    </a:lnTo>
                    <a:lnTo>
                      <a:pt x="1218" y="816"/>
                    </a:lnTo>
                    <a:lnTo>
                      <a:pt x="1218" y="814"/>
                    </a:lnTo>
                    <a:lnTo>
                      <a:pt x="1216" y="814"/>
                    </a:lnTo>
                    <a:lnTo>
                      <a:pt x="1212" y="812"/>
                    </a:lnTo>
                    <a:lnTo>
                      <a:pt x="1208" y="814"/>
                    </a:lnTo>
                    <a:lnTo>
                      <a:pt x="1206" y="814"/>
                    </a:lnTo>
                    <a:lnTo>
                      <a:pt x="1202" y="812"/>
                    </a:lnTo>
                    <a:lnTo>
                      <a:pt x="1198" y="810"/>
                    </a:lnTo>
                    <a:lnTo>
                      <a:pt x="1196" y="812"/>
                    </a:lnTo>
                    <a:lnTo>
                      <a:pt x="1192" y="814"/>
                    </a:lnTo>
                    <a:lnTo>
                      <a:pt x="1190" y="814"/>
                    </a:lnTo>
                    <a:lnTo>
                      <a:pt x="1188" y="814"/>
                    </a:lnTo>
                    <a:lnTo>
                      <a:pt x="1188" y="816"/>
                    </a:lnTo>
                    <a:lnTo>
                      <a:pt x="1184" y="820"/>
                    </a:lnTo>
                    <a:lnTo>
                      <a:pt x="1182" y="822"/>
                    </a:lnTo>
                    <a:lnTo>
                      <a:pt x="1184" y="824"/>
                    </a:lnTo>
                    <a:lnTo>
                      <a:pt x="1190" y="824"/>
                    </a:lnTo>
                    <a:lnTo>
                      <a:pt x="1196" y="828"/>
                    </a:lnTo>
                    <a:lnTo>
                      <a:pt x="1200" y="830"/>
                    </a:lnTo>
                    <a:lnTo>
                      <a:pt x="1204" y="830"/>
                    </a:lnTo>
                    <a:lnTo>
                      <a:pt x="1214" y="822"/>
                    </a:lnTo>
                    <a:close/>
                    <a:moveTo>
                      <a:pt x="1352" y="792"/>
                    </a:moveTo>
                    <a:lnTo>
                      <a:pt x="1352" y="792"/>
                    </a:lnTo>
                    <a:lnTo>
                      <a:pt x="1348" y="790"/>
                    </a:lnTo>
                    <a:lnTo>
                      <a:pt x="1344" y="788"/>
                    </a:lnTo>
                    <a:lnTo>
                      <a:pt x="1338" y="788"/>
                    </a:lnTo>
                    <a:lnTo>
                      <a:pt x="1330" y="790"/>
                    </a:lnTo>
                    <a:lnTo>
                      <a:pt x="1328" y="792"/>
                    </a:lnTo>
                    <a:lnTo>
                      <a:pt x="1330" y="794"/>
                    </a:lnTo>
                    <a:lnTo>
                      <a:pt x="1340" y="798"/>
                    </a:lnTo>
                    <a:lnTo>
                      <a:pt x="1350" y="796"/>
                    </a:lnTo>
                    <a:lnTo>
                      <a:pt x="1352" y="796"/>
                    </a:lnTo>
                    <a:lnTo>
                      <a:pt x="1352" y="792"/>
                    </a:lnTo>
                    <a:close/>
                    <a:moveTo>
                      <a:pt x="1326" y="780"/>
                    </a:moveTo>
                    <a:lnTo>
                      <a:pt x="1326" y="780"/>
                    </a:lnTo>
                    <a:lnTo>
                      <a:pt x="1330" y="778"/>
                    </a:lnTo>
                    <a:lnTo>
                      <a:pt x="1334" y="776"/>
                    </a:lnTo>
                    <a:lnTo>
                      <a:pt x="1338" y="776"/>
                    </a:lnTo>
                    <a:lnTo>
                      <a:pt x="1342" y="776"/>
                    </a:lnTo>
                    <a:lnTo>
                      <a:pt x="1346" y="778"/>
                    </a:lnTo>
                    <a:lnTo>
                      <a:pt x="1350" y="776"/>
                    </a:lnTo>
                    <a:lnTo>
                      <a:pt x="1364" y="766"/>
                    </a:lnTo>
                    <a:lnTo>
                      <a:pt x="1372" y="760"/>
                    </a:lnTo>
                    <a:lnTo>
                      <a:pt x="1372" y="758"/>
                    </a:lnTo>
                    <a:lnTo>
                      <a:pt x="1372" y="756"/>
                    </a:lnTo>
                    <a:lnTo>
                      <a:pt x="1368" y="756"/>
                    </a:lnTo>
                    <a:lnTo>
                      <a:pt x="1362" y="756"/>
                    </a:lnTo>
                    <a:lnTo>
                      <a:pt x="1356" y="758"/>
                    </a:lnTo>
                    <a:lnTo>
                      <a:pt x="1358" y="760"/>
                    </a:lnTo>
                    <a:lnTo>
                      <a:pt x="1358" y="762"/>
                    </a:lnTo>
                    <a:lnTo>
                      <a:pt x="1356" y="764"/>
                    </a:lnTo>
                    <a:lnTo>
                      <a:pt x="1350" y="762"/>
                    </a:lnTo>
                    <a:lnTo>
                      <a:pt x="1348" y="762"/>
                    </a:lnTo>
                    <a:lnTo>
                      <a:pt x="1346" y="762"/>
                    </a:lnTo>
                    <a:lnTo>
                      <a:pt x="1342" y="766"/>
                    </a:lnTo>
                    <a:lnTo>
                      <a:pt x="1342" y="770"/>
                    </a:lnTo>
                    <a:lnTo>
                      <a:pt x="1340" y="768"/>
                    </a:lnTo>
                    <a:lnTo>
                      <a:pt x="1338" y="766"/>
                    </a:lnTo>
                    <a:lnTo>
                      <a:pt x="1332" y="766"/>
                    </a:lnTo>
                    <a:lnTo>
                      <a:pt x="1318" y="770"/>
                    </a:lnTo>
                    <a:lnTo>
                      <a:pt x="1314" y="774"/>
                    </a:lnTo>
                    <a:lnTo>
                      <a:pt x="1318" y="776"/>
                    </a:lnTo>
                    <a:lnTo>
                      <a:pt x="1320" y="776"/>
                    </a:lnTo>
                    <a:lnTo>
                      <a:pt x="1322" y="778"/>
                    </a:lnTo>
                    <a:lnTo>
                      <a:pt x="1320" y="780"/>
                    </a:lnTo>
                    <a:lnTo>
                      <a:pt x="1326" y="780"/>
                    </a:lnTo>
                    <a:close/>
                    <a:moveTo>
                      <a:pt x="1414" y="220"/>
                    </a:moveTo>
                    <a:lnTo>
                      <a:pt x="1414" y="220"/>
                    </a:lnTo>
                    <a:lnTo>
                      <a:pt x="1408" y="216"/>
                    </a:lnTo>
                    <a:lnTo>
                      <a:pt x="1402" y="216"/>
                    </a:lnTo>
                    <a:lnTo>
                      <a:pt x="1392" y="218"/>
                    </a:lnTo>
                    <a:lnTo>
                      <a:pt x="1388" y="220"/>
                    </a:lnTo>
                    <a:lnTo>
                      <a:pt x="1382" y="220"/>
                    </a:lnTo>
                    <a:lnTo>
                      <a:pt x="1374" y="218"/>
                    </a:lnTo>
                    <a:lnTo>
                      <a:pt x="1364" y="214"/>
                    </a:lnTo>
                    <a:lnTo>
                      <a:pt x="1356" y="208"/>
                    </a:lnTo>
                    <a:lnTo>
                      <a:pt x="1354" y="204"/>
                    </a:lnTo>
                    <a:lnTo>
                      <a:pt x="1356" y="200"/>
                    </a:lnTo>
                    <a:lnTo>
                      <a:pt x="1360" y="198"/>
                    </a:lnTo>
                    <a:lnTo>
                      <a:pt x="1370" y="194"/>
                    </a:lnTo>
                    <a:lnTo>
                      <a:pt x="1370" y="192"/>
                    </a:lnTo>
                    <a:lnTo>
                      <a:pt x="1366" y="190"/>
                    </a:lnTo>
                    <a:lnTo>
                      <a:pt x="1354" y="188"/>
                    </a:lnTo>
                    <a:lnTo>
                      <a:pt x="1336" y="188"/>
                    </a:lnTo>
                    <a:lnTo>
                      <a:pt x="1316" y="188"/>
                    </a:lnTo>
                    <a:lnTo>
                      <a:pt x="1296" y="190"/>
                    </a:lnTo>
                    <a:lnTo>
                      <a:pt x="1280" y="194"/>
                    </a:lnTo>
                    <a:lnTo>
                      <a:pt x="1274" y="196"/>
                    </a:lnTo>
                    <a:lnTo>
                      <a:pt x="1270" y="198"/>
                    </a:lnTo>
                    <a:lnTo>
                      <a:pt x="1270" y="202"/>
                    </a:lnTo>
                    <a:lnTo>
                      <a:pt x="1272" y="204"/>
                    </a:lnTo>
                    <a:lnTo>
                      <a:pt x="1276" y="208"/>
                    </a:lnTo>
                    <a:lnTo>
                      <a:pt x="1286" y="212"/>
                    </a:lnTo>
                    <a:lnTo>
                      <a:pt x="1292" y="214"/>
                    </a:lnTo>
                    <a:lnTo>
                      <a:pt x="1292" y="216"/>
                    </a:lnTo>
                    <a:lnTo>
                      <a:pt x="1292" y="218"/>
                    </a:lnTo>
                    <a:lnTo>
                      <a:pt x="1286" y="224"/>
                    </a:lnTo>
                    <a:lnTo>
                      <a:pt x="1272" y="236"/>
                    </a:lnTo>
                    <a:lnTo>
                      <a:pt x="1264" y="242"/>
                    </a:lnTo>
                    <a:lnTo>
                      <a:pt x="1262" y="246"/>
                    </a:lnTo>
                    <a:lnTo>
                      <a:pt x="1264" y="248"/>
                    </a:lnTo>
                    <a:lnTo>
                      <a:pt x="1270" y="250"/>
                    </a:lnTo>
                    <a:lnTo>
                      <a:pt x="1288" y="250"/>
                    </a:lnTo>
                    <a:lnTo>
                      <a:pt x="1314" y="246"/>
                    </a:lnTo>
                    <a:lnTo>
                      <a:pt x="1324" y="248"/>
                    </a:lnTo>
                    <a:lnTo>
                      <a:pt x="1328" y="248"/>
                    </a:lnTo>
                    <a:lnTo>
                      <a:pt x="1328" y="250"/>
                    </a:lnTo>
                    <a:lnTo>
                      <a:pt x="1328" y="256"/>
                    </a:lnTo>
                    <a:lnTo>
                      <a:pt x="1328" y="260"/>
                    </a:lnTo>
                    <a:lnTo>
                      <a:pt x="1326" y="264"/>
                    </a:lnTo>
                    <a:lnTo>
                      <a:pt x="1326" y="266"/>
                    </a:lnTo>
                    <a:lnTo>
                      <a:pt x="1328" y="266"/>
                    </a:lnTo>
                    <a:lnTo>
                      <a:pt x="1336" y="266"/>
                    </a:lnTo>
                    <a:lnTo>
                      <a:pt x="1350" y="260"/>
                    </a:lnTo>
                    <a:lnTo>
                      <a:pt x="1376" y="250"/>
                    </a:lnTo>
                    <a:lnTo>
                      <a:pt x="1402" y="238"/>
                    </a:lnTo>
                    <a:lnTo>
                      <a:pt x="1412" y="234"/>
                    </a:lnTo>
                    <a:lnTo>
                      <a:pt x="1418" y="228"/>
                    </a:lnTo>
                    <a:lnTo>
                      <a:pt x="1420" y="226"/>
                    </a:lnTo>
                    <a:lnTo>
                      <a:pt x="1420" y="224"/>
                    </a:lnTo>
                    <a:lnTo>
                      <a:pt x="1418" y="222"/>
                    </a:lnTo>
                    <a:lnTo>
                      <a:pt x="1414" y="220"/>
                    </a:lnTo>
                    <a:close/>
                    <a:moveTo>
                      <a:pt x="1370" y="792"/>
                    </a:moveTo>
                    <a:lnTo>
                      <a:pt x="1370" y="792"/>
                    </a:lnTo>
                    <a:lnTo>
                      <a:pt x="1378" y="782"/>
                    </a:lnTo>
                    <a:lnTo>
                      <a:pt x="1380" y="776"/>
                    </a:lnTo>
                    <a:lnTo>
                      <a:pt x="1378" y="774"/>
                    </a:lnTo>
                    <a:lnTo>
                      <a:pt x="1376" y="772"/>
                    </a:lnTo>
                    <a:lnTo>
                      <a:pt x="1372" y="770"/>
                    </a:lnTo>
                    <a:lnTo>
                      <a:pt x="1370" y="774"/>
                    </a:lnTo>
                    <a:lnTo>
                      <a:pt x="1362" y="776"/>
                    </a:lnTo>
                    <a:lnTo>
                      <a:pt x="1354" y="780"/>
                    </a:lnTo>
                    <a:lnTo>
                      <a:pt x="1350" y="784"/>
                    </a:lnTo>
                    <a:lnTo>
                      <a:pt x="1350" y="786"/>
                    </a:lnTo>
                    <a:lnTo>
                      <a:pt x="1350" y="788"/>
                    </a:lnTo>
                    <a:lnTo>
                      <a:pt x="1356" y="792"/>
                    </a:lnTo>
                    <a:lnTo>
                      <a:pt x="1364" y="794"/>
                    </a:lnTo>
                    <a:lnTo>
                      <a:pt x="1366" y="794"/>
                    </a:lnTo>
                    <a:lnTo>
                      <a:pt x="1370" y="792"/>
                    </a:lnTo>
                    <a:close/>
                    <a:moveTo>
                      <a:pt x="1388" y="762"/>
                    </a:moveTo>
                    <a:lnTo>
                      <a:pt x="1388" y="762"/>
                    </a:lnTo>
                    <a:lnTo>
                      <a:pt x="1384" y="762"/>
                    </a:lnTo>
                    <a:lnTo>
                      <a:pt x="1380" y="764"/>
                    </a:lnTo>
                    <a:lnTo>
                      <a:pt x="1380" y="766"/>
                    </a:lnTo>
                    <a:lnTo>
                      <a:pt x="1380" y="770"/>
                    </a:lnTo>
                    <a:lnTo>
                      <a:pt x="1384" y="776"/>
                    </a:lnTo>
                    <a:lnTo>
                      <a:pt x="1386" y="778"/>
                    </a:lnTo>
                    <a:lnTo>
                      <a:pt x="1388" y="778"/>
                    </a:lnTo>
                    <a:lnTo>
                      <a:pt x="1394" y="776"/>
                    </a:lnTo>
                    <a:lnTo>
                      <a:pt x="1396" y="772"/>
                    </a:lnTo>
                    <a:lnTo>
                      <a:pt x="1396" y="770"/>
                    </a:lnTo>
                    <a:lnTo>
                      <a:pt x="1396" y="766"/>
                    </a:lnTo>
                    <a:lnTo>
                      <a:pt x="1392" y="764"/>
                    </a:lnTo>
                    <a:lnTo>
                      <a:pt x="1388" y="762"/>
                    </a:lnTo>
                    <a:close/>
                    <a:moveTo>
                      <a:pt x="1264" y="804"/>
                    </a:moveTo>
                    <a:lnTo>
                      <a:pt x="1264" y="804"/>
                    </a:lnTo>
                    <a:lnTo>
                      <a:pt x="1264" y="800"/>
                    </a:lnTo>
                    <a:lnTo>
                      <a:pt x="1262" y="798"/>
                    </a:lnTo>
                    <a:lnTo>
                      <a:pt x="1258" y="798"/>
                    </a:lnTo>
                    <a:lnTo>
                      <a:pt x="1252" y="802"/>
                    </a:lnTo>
                    <a:lnTo>
                      <a:pt x="1248" y="804"/>
                    </a:lnTo>
                    <a:lnTo>
                      <a:pt x="1248" y="808"/>
                    </a:lnTo>
                    <a:lnTo>
                      <a:pt x="1250" y="810"/>
                    </a:lnTo>
                    <a:lnTo>
                      <a:pt x="1254" y="812"/>
                    </a:lnTo>
                    <a:lnTo>
                      <a:pt x="1260" y="814"/>
                    </a:lnTo>
                    <a:lnTo>
                      <a:pt x="1262" y="812"/>
                    </a:lnTo>
                    <a:lnTo>
                      <a:pt x="1264" y="804"/>
                    </a:lnTo>
                    <a:close/>
                    <a:moveTo>
                      <a:pt x="1102" y="904"/>
                    </a:moveTo>
                    <a:lnTo>
                      <a:pt x="1102" y="904"/>
                    </a:lnTo>
                    <a:lnTo>
                      <a:pt x="1102" y="908"/>
                    </a:lnTo>
                    <a:lnTo>
                      <a:pt x="1104" y="908"/>
                    </a:lnTo>
                    <a:lnTo>
                      <a:pt x="1112" y="908"/>
                    </a:lnTo>
                    <a:lnTo>
                      <a:pt x="1114" y="906"/>
                    </a:lnTo>
                    <a:lnTo>
                      <a:pt x="1112" y="902"/>
                    </a:lnTo>
                    <a:lnTo>
                      <a:pt x="1106" y="902"/>
                    </a:lnTo>
                    <a:lnTo>
                      <a:pt x="1104" y="902"/>
                    </a:lnTo>
                    <a:lnTo>
                      <a:pt x="1102" y="904"/>
                    </a:lnTo>
                    <a:close/>
                    <a:moveTo>
                      <a:pt x="1116" y="898"/>
                    </a:moveTo>
                    <a:lnTo>
                      <a:pt x="1116" y="898"/>
                    </a:lnTo>
                    <a:lnTo>
                      <a:pt x="1120" y="900"/>
                    </a:lnTo>
                    <a:lnTo>
                      <a:pt x="1122" y="898"/>
                    </a:lnTo>
                    <a:lnTo>
                      <a:pt x="1124" y="896"/>
                    </a:lnTo>
                    <a:lnTo>
                      <a:pt x="1124" y="894"/>
                    </a:lnTo>
                    <a:lnTo>
                      <a:pt x="1120" y="892"/>
                    </a:lnTo>
                    <a:lnTo>
                      <a:pt x="1116" y="894"/>
                    </a:lnTo>
                    <a:lnTo>
                      <a:pt x="1114" y="896"/>
                    </a:lnTo>
                    <a:lnTo>
                      <a:pt x="1116" y="898"/>
                    </a:lnTo>
                    <a:close/>
                    <a:moveTo>
                      <a:pt x="1150" y="850"/>
                    </a:moveTo>
                    <a:lnTo>
                      <a:pt x="1150" y="850"/>
                    </a:lnTo>
                    <a:lnTo>
                      <a:pt x="1148" y="850"/>
                    </a:lnTo>
                    <a:lnTo>
                      <a:pt x="1148" y="848"/>
                    </a:lnTo>
                    <a:lnTo>
                      <a:pt x="1146" y="846"/>
                    </a:lnTo>
                    <a:lnTo>
                      <a:pt x="1144" y="846"/>
                    </a:lnTo>
                    <a:lnTo>
                      <a:pt x="1142" y="848"/>
                    </a:lnTo>
                    <a:lnTo>
                      <a:pt x="1140" y="846"/>
                    </a:lnTo>
                    <a:lnTo>
                      <a:pt x="1138" y="844"/>
                    </a:lnTo>
                    <a:lnTo>
                      <a:pt x="1136" y="846"/>
                    </a:lnTo>
                    <a:lnTo>
                      <a:pt x="1136" y="848"/>
                    </a:lnTo>
                    <a:lnTo>
                      <a:pt x="1132" y="848"/>
                    </a:lnTo>
                    <a:lnTo>
                      <a:pt x="1130" y="846"/>
                    </a:lnTo>
                    <a:lnTo>
                      <a:pt x="1130" y="850"/>
                    </a:lnTo>
                    <a:lnTo>
                      <a:pt x="1130" y="852"/>
                    </a:lnTo>
                    <a:lnTo>
                      <a:pt x="1128" y="850"/>
                    </a:lnTo>
                    <a:lnTo>
                      <a:pt x="1124" y="850"/>
                    </a:lnTo>
                    <a:lnTo>
                      <a:pt x="1120" y="850"/>
                    </a:lnTo>
                    <a:lnTo>
                      <a:pt x="1118" y="854"/>
                    </a:lnTo>
                    <a:lnTo>
                      <a:pt x="1120" y="856"/>
                    </a:lnTo>
                    <a:lnTo>
                      <a:pt x="1124" y="856"/>
                    </a:lnTo>
                    <a:lnTo>
                      <a:pt x="1124" y="858"/>
                    </a:lnTo>
                    <a:lnTo>
                      <a:pt x="1120" y="860"/>
                    </a:lnTo>
                    <a:lnTo>
                      <a:pt x="1114" y="860"/>
                    </a:lnTo>
                    <a:lnTo>
                      <a:pt x="1108" y="860"/>
                    </a:lnTo>
                    <a:lnTo>
                      <a:pt x="1108" y="862"/>
                    </a:lnTo>
                    <a:lnTo>
                      <a:pt x="1110" y="862"/>
                    </a:lnTo>
                    <a:lnTo>
                      <a:pt x="1110" y="864"/>
                    </a:lnTo>
                    <a:lnTo>
                      <a:pt x="1108" y="866"/>
                    </a:lnTo>
                    <a:lnTo>
                      <a:pt x="1106" y="866"/>
                    </a:lnTo>
                    <a:lnTo>
                      <a:pt x="1108" y="868"/>
                    </a:lnTo>
                    <a:lnTo>
                      <a:pt x="1110" y="870"/>
                    </a:lnTo>
                    <a:lnTo>
                      <a:pt x="1108" y="870"/>
                    </a:lnTo>
                    <a:lnTo>
                      <a:pt x="1108" y="872"/>
                    </a:lnTo>
                    <a:lnTo>
                      <a:pt x="1108" y="874"/>
                    </a:lnTo>
                    <a:lnTo>
                      <a:pt x="1108" y="876"/>
                    </a:lnTo>
                    <a:lnTo>
                      <a:pt x="1108" y="878"/>
                    </a:lnTo>
                    <a:lnTo>
                      <a:pt x="1106" y="880"/>
                    </a:lnTo>
                    <a:lnTo>
                      <a:pt x="1104" y="882"/>
                    </a:lnTo>
                    <a:lnTo>
                      <a:pt x="1108" y="884"/>
                    </a:lnTo>
                    <a:lnTo>
                      <a:pt x="1114" y="884"/>
                    </a:lnTo>
                    <a:lnTo>
                      <a:pt x="1114" y="886"/>
                    </a:lnTo>
                    <a:lnTo>
                      <a:pt x="1114" y="888"/>
                    </a:lnTo>
                    <a:lnTo>
                      <a:pt x="1116" y="888"/>
                    </a:lnTo>
                    <a:lnTo>
                      <a:pt x="1120" y="884"/>
                    </a:lnTo>
                    <a:lnTo>
                      <a:pt x="1122" y="880"/>
                    </a:lnTo>
                    <a:lnTo>
                      <a:pt x="1126" y="876"/>
                    </a:lnTo>
                    <a:lnTo>
                      <a:pt x="1130" y="874"/>
                    </a:lnTo>
                    <a:lnTo>
                      <a:pt x="1132" y="876"/>
                    </a:lnTo>
                    <a:lnTo>
                      <a:pt x="1132" y="878"/>
                    </a:lnTo>
                    <a:lnTo>
                      <a:pt x="1134" y="878"/>
                    </a:lnTo>
                    <a:lnTo>
                      <a:pt x="1142" y="878"/>
                    </a:lnTo>
                    <a:lnTo>
                      <a:pt x="1146" y="876"/>
                    </a:lnTo>
                    <a:lnTo>
                      <a:pt x="1148" y="874"/>
                    </a:lnTo>
                    <a:lnTo>
                      <a:pt x="1146" y="870"/>
                    </a:lnTo>
                    <a:lnTo>
                      <a:pt x="1146" y="866"/>
                    </a:lnTo>
                    <a:lnTo>
                      <a:pt x="1148" y="864"/>
                    </a:lnTo>
                    <a:lnTo>
                      <a:pt x="1150" y="862"/>
                    </a:lnTo>
                    <a:lnTo>
                      <a:pt x="1150" y="860"/>
                    </a:lnTo>
                    <a:lnTo>
                      <a:pt x="1152" y="852"/>
                    </a:lnTo>
                    <a:lnTo>
                      <a:pt x="1152" y="850"/>
                    </a:lnTo>
                    <a:lnTo>
                      <a:pt x="1150" y="850"/>
                    </a:lnTo>
                    <a:close/>
                    <a:moveTo>
                      <a:pt x="1254" y="830"/>
                    </a:moveTo>
                    <a:lnTo>
                      <a:pt x="1254" y="830"/>
                    </a:lnTo>
                    <a:lnTo>
                      <a:pt x="1260" y="826"/>
                    </a:lnTo>
                    <a:lnTo>
                      <a:pt x="1262" y="824"/>
                    </a:lnTo>
                    <a:lnTo>
                      <a:pt x="1260" y="820"/>
                    </a:lnTo>
                    <a:lnTo>
                      <a:pt x="1258" y="822"/>
                    </a:lnTo>
                    <a:lnTo>
                      <a:pt x="1256" y="826"/>
                    </a:lnTo>
                    <a:lnTo>
                      <a:pt x="1254" y="830"/>
                    </a:lnTo>
                    <a:close/>
                    <a:moveTo>
                      <a:pt x="1226" y="818"/>
                    </a:moveTo>
                    <a:lnTo>
                      <a:pt x="1226" y="818"/>
                    </a:lnTo>
                    <a:lnTo>
                      <a:pt x="1222" y="818"/>
                    </a:lnTo>
                    <a:lnTo>
                      <a:pt x="1218" y="820"/>
                    </a:lnTo>
                    <a:lnTo>
                      <a:pt x="1214" y="826"/>
                    </a:lnTo>
                    <a:lnTo>
                      <a:pt x="1216" y="826"/>
                    </a:lnTo>
                    <a:lnTo>
                      <a:pt x="1220" y="824"/>
                    </a:lnTo>
                    <a:lnTo>
                      <a:pt x="1224" y="822"/>
                    </a:lnTo>
                    <a:lnTo>
                      <a:pt x="1226" y="818"/>
                    </a:lnTo>
                    <a:close/>
                    <a:moveTo>
                      <a:pt x="1074" y="928"/>
                    </a:moveTo>
                    <a:lnTo>
                      <a:pt x="1074" y="928"/>
                    </a:lnTo>
                    <a:lnTo>
                      <a:pt x="1074" y="930"/>
                    </a:lnTo>
                    <a:lnTo>
                      <a:pt x="1074" y="932"/>
                    </a:lnTo>
                    <a:lnTo>
                      <a:pt x="1078" y="932"/>
                    </a:lnTo>
                    <a:lnTo>
                      <a:pt x="1082" y="930"/>
                    </a:lnTo>
                    <a:lnTo>
                      <a:pt x="1084" y="926"/>
                    </a:lnTo>
                    <a:lnTo>
                      <a:pt x="1084" y="924"/>
                    </a:lnTo>
                    <a:lnTo>
                      <a:pt x="1080" y="924"/>
                    </a:lnTo>
                    <a:lnTo>
                      <a:pt x="1076" y="924"/>
                    </a:lnTo>
                    <a:lnTo>
                      <a:pt x="1074" y="928"/>
                    </a:lnTo>
                    <a:close/>
                    <a:moveTo>
                      <a:pt x="772" y="1274"/>
                    </a:moveTo>
                    <a:lnTo>
                      <a:pt x="772" y="1274"/>
                    </a:lnTo>
                    <a:lnTo>
                      <a:pt x="784" y="1270"/>
                    </a:lnTo>
                    <a:lnTo>
                      <a:pt x="788" y="1270"/>
                    </a:lnTo>
                    <a:lnTo>
                      <a:pt x="790" y="1268"/>
                    </a:lnTo>
                    <a:lnTo>
                      <a:pt x="790" y="1266"/>
                    </a:lnTo>
                    <a:lnTo>
                      <a:pt x="788" y="1264"/>
                    </a:lnTo>
                    <a:lnTo>
                      <a:pt x="786" y="1264"/>
                    </a:lnTo>
                    <a:lnTo>
                      <a:pt x="784" y="1262"/>
                    </a:lnTo>
                    <a:lnTo>
                      <a:pt x="784" y="1260"/>
                    </a:lnTo>
                    <a:lnTo>
                      <a:pt x="778" y="1262"/>
                    </a:lnTo>
                    <a:lnTo>
                      <a:pt x="768" y="1266"/>
                    </a:lnTo>
                    <a:lnTo>
                      <a:pt x="760" y="1268"/>
                    </a:lnTo>
                    <a:lnTo>
                      <a:pt x="758" y="1270"/>
                    </a:lnTo>
                    <a:lnTo>
                      <a:pt x="756" y="1274"/>
                    </a:lnTo>
                    <a:lnTo>
                      <a:pt x="758" y="1276"/>
                    </a:lnTo>
                    <a:lnTo>
                      <a:pt x="760" y="1276"/>
                    </a:lnTo>
                    <a:lnTo>
                      <a:pt x="772" y="1274"/>
                    </a:lnTo>
                    <a:close/>
                    <a:moveTo>
                      <a:pt x="776" y="1258"/>
                    </a:moveTo>
                    <a:lnTo>
                      <a:pt x="776" y="1258"/>
                    </a:lnTo>
                    <a:lnTo>
                      <a:pt x="780" y="1256"/>
                    </a:lnTo>
                    <a:lnTo>
                      <a:pt x="778" y="1252"/>
                    </a:lnTo>
                    <a:lnTo>
                      <a:pt x="776" y="1250"/>
                    </a:lnTo>
                    <a:lnTo>
                      <a:pt x="774" y="1252"/>
                    </a:lnTo>
                    <a:lnTo>
                      <a:pt x="772" y="1254"/>
                    </a:lnTo>
                    <a:lnTo>
                      <a:pt x="764" y="1256"/>
                    </a:lnTo>
                    <a:lnTo>
                      <a:pt x="760" y="1258"/>
                    </a:lnTo>
                    <a:lnTo>
                      <a:pt x="758" y="1258"/>
                    </a:lnTo>
                    <a:lnTo>
                      <a:pt x="758" y="1260"/>
                    </a:lnTo>
                    <a:lnTo>
                      <a:pt x="764" y="1260"/>
                    </a:lnTo>
                    <a:lnTo>
                      <a:pt x="776" y="1258"/>
                    </a:lnTo>
                    <a:close/>
                    <a:moveTo>
                      <a:pt x="892" y="180"/>
                    </a:moveTo>
                    <a:lnTo>
                      <a:pt x="892" y="180"/>
                    </a:lnTo>
                    <a:lnTo>
                      <a:pt x="904" y="186"/>
                    </a:lnTo>
                    <a:lnTo>
                      <a:pt x="912" y="188"/>
                    </a:lnTo>
                    <a:lnTo>
                      <a:pt x="912" y="186"/>
                    </a:lnTo>
                    <a:lnTo>
                      <a:pt x="910" y="182"/>
                    </a:lnTo>
                    <a:lnTo>
                      <a:pt x="906" y="176"/>
                    </a:lnTo>
                    <a:lnTo>
                      <a:pt x="900" y="170"/>
                    </a:lnTo>
                    <a:lnTo>
                      <a:pt x="894" y="164"/>
                    </a:lnTo>
                    <a:lnTo>
                      <a:pt x="888" y="164"/>
                    </a:lnTo>
                    <a:lnTo>
                      <a:pt x="882" y="162"/>
                    </a:lnTo>
                    <a:lnTo>
                      <a:pt x="878" y="158"/>
                    </a:lnTo>
                    <a:lnTo>
                      <a:pt x="870" y="144"/>
                    </a:lnTo>
                    <a:lnTo>
                      <a:pt x="866" y="138"/>
                    </a:lnTo>
                    <a:lnTo>
                      <a:pt x="860" y="134"/>
                    </a:lnTo>
                    <a:lnTo>
                      <a:pt x="856" y="132"/>
                    </a:lnTo>
                    <a:lnTo>
                      <a:pt x="850" y="132"/>
                    </a:lnTo>
                    <a:lnTo>
                      <a:pt x="846" y="136"/>
                    </a:lnTo>
                    <a:lnTo>
                      <a:pt x="846" y="142"/>
                    </a:lnTo>
                    <a:lnTo>
                      <a:pt x="860" y="164"/>
                    </a:lnTo>
                    <a:lnTo>
                      <a:pt x="866" y="174"/>
                    </a:lnTo>
                    <a:lnTo>
                      <a:pt x="868" y="174"/>
                    </a:lnTo>
                    <a:lnTo>
                      <a:pt x="870" y="174"/>
                    </a:lnTo>
                    <a:lnTo>
                      <a:pt x="872" y="172"/>
                    </a:lnTo>
                    <a:lnTo>
                      <a:pt x="876" y="172"/>
                    </a:lnTo>
                    <a:lnTo>
                      <a:pt x="884" y="174"/>
                    </a:lnTo>
                    <a:lnTo>
                      <a:pt x="892" y="180"/>
                    </a:lnTo>
                    <a:close/>
                    <a:moveTo>
                      <a:pt x="1006" y="948"/>
                    </a:moveTo>
                    <a:lnTo>
                      <a:pt x="1006" y="948"/>
                    </a:lnTo>
                    <a:lnTo>
                      <a:pt x="1016" y="944"/>
                    </a:lnTo>
                    <a:lnTo>
                      <a:pt x="1026" y="934"/>
                    </a:lnTo>
                    <a:lnTo>
                      <a:pt x="1030" y="932"/>
                    </a:lnTo>
                    <a:lnTo>
                      <a:pt x="1030" y="930"/>
                    </a:lnTo>
                    <a:lnTo>
                      <a:pt x="1026" y="930"/>
                    </a:lnTo>
                    <a:lnTo>
                      <a:pt x="1018" y="930"/>
                    </a:lnTo>
                    <a:lnTo>
                      <a:pt x="1008" y="932"/>
                    </a:lnTo>
                    <a:lnTo>
                      <a:pt x="1004" y="934"/>
                    </a:lnTo>
                    <a:lnTo>
                      <a:pt x="1006" y="936"/>
                    </a:lnTo>
                    <a:lnTo>
                      <a:pt x="1006" y="938"/>
                    </a:lnTo>
                    <a:lnTo>
                      <a:pt x="1002" y="938"/>
                    </a:lnTo>
                    <a:lnTo>
                      <a:pt x="998" y="938"/>
                    </a:lnTo>
                    <a:lnTo>
                      <a:pt x="998" y="940"/>
                    </a:lnTo>
                    <a:lnTo>
                      <a:pt x="1000" y="942"/>
                    </a:lnTo>
                    <a:lnTo>
                      <a:pt x="998" y="946"/>
                    </a:lnTo>
                    <a:lnTo>
                      <a:pt x="996" y="948"/>
                    </a:lnTo>
                    <a:lnTo>
                      <a:pt x="1000" y="948"/>
                    </a:lnTo>
                    <a:lnTo>
                      <a:pt x="1006" y="948"/>
                    </a:lnTo>
                    <a:close/>
                    <a:moveTo>
                      <a:pt x="1028" y="900"/>
                    </a:moveTo>
                    <a:lnTo>
                      <a:pt x="1028" y="900"/>
                    </a:lnTo>
                    <a:lnTo>
                      <a:pt x="1024" y="900"/>
                    </a:lnTo>
                    <a:lnTo>
                      <a:pt x="1022" y="902"/>
                    </a:lnTo>
                    <a:lnTo>
                      <a:pt x="1022" y="904"/>
                    </a:lnTo>
                    <a:lnTo>
                      <a:pt x="1018" y="906"/>
                    </a:lnTo>
                    <a:lnTo>
                      <a:pt x="1016" y="904"/>
                    </a:lnTo>
                    <a:lnTo>
                      <a:pt x="1014" y="902"/>
                    </a:lnTo>
                    <a:lnTo>
                      <a:pt x="1012" y="902"/>
                    </a:lnTo>
                    <a:lnTo>
                      <a:pt x="1010" y="904"/>
                    </a:lnTo>
                    <a:lnTo>
                      <a:pt x="1008" y="904"/>
                    </a:lnTo>
                    <a:lnTo>
                      <a:pt x="1006" y="904"/>
                    </a:lnTo>
                    <a:lnTo>
                      <a:pt x="1004" y="906"/>
                    </a:lnTo>
                    <a:lnTo>
                      <a:pt x="1004" y="910"/>
                    </a:lnTo>
                    <a:lnTo>
                      <a:pt x="1002" y="912"/>
                    </a:lnTo>
                    <a:lnTo>
                      <a:pt x="1002" y="914"/>
                    </a:lnTo>
                    <a:lnTo>
                      <a:pt x="1004" y="916"/>
                    </a:lnTo>
                    <a:lnTo>
                      <a:pt x="1008" y="918"/>
                    </a:lnTo>
                    <a:lnTo>
                      <a:pt x="1012" y="916"/>
                    </a:lnTo>
                    <a:lnTo>
                      <a:pt x="1016" y="914"/>
                    </a:lnTo>
                    <a:lnTo>
                      <a:pt x="1026" y="910"/>
                    </a:lnTo>
                    <a:lnTo>
                      <a:pt x="1030" y="910"/>
                    </a:lnTo>
                    <a:lnTo>
                      <a:pt x="1026" y="914"/>
                    </a:lnTo>
                    <a:lnTo>
                      <a:pt x="1020" y="918"/>
                    </a:lnTo>
                    <a:lnTo>
                      <a:pt x="1020" y="920"/>
                    </a:lnTo>
                    <a:lnTo>
                      <a:pt x="1030" y="918"/>
                    </a:lnTo>
                    <a:lnTo>
                      <a:pt x="1040" y="916"/>
                    </a:lnTo>
                    <a:lnTo>
                      <a:pt x="1042" y="914"/>
                    </a:lnTo>
                    <a:lnTo>
                      <a:pt x="1042" y="912"/>
                    </a:lnTo>
                    <a:lnTo>
                      <a:pt x="1042" y="910"/>
                    </a:lnTo>
                    <a:lnTo>
                      <a:pt x="1040" y="906"/>
                    </a:lnTo>
                    <a:lnTo>
                      <a:pt x="1040" y="904"/>
                    </a:lnTo>
                    <a:lnTo>
                      <a:pt x="1042" y="902"/>
                    </a:lnTo>
                    <a:lnTo>
                      <a:pt x="1042" y="900"/>
                    </a:lnTo>
                    <a:lnTo>
                      <a:pt x="1038" y="896"/>
                    </a:lnTo>
                    <a:lnTo>
                      <a:pt x="1034" y="890"/>
                    </a:lnTo>
                    <a:lnTo>
                      <a:pt x="1032" y="890"/>
                    </a:lnTo>
                    <a:lnTo>
                      <a:pt x="1030" y="890"/>
                    </a:lnTo>
                    <a:lnTo>
                      <a:pt x="1028" y="890"/>
                    </a:lnTo>
                    <a:lnTo>
                      <a:pt x="1028" y="892"/>
                    </a:lnTo>
                    <a:lnTo>
                      <a:pt x="1030" y="896"/>
                    </a:lnTo>
                    <a:lnTo>
                      <a:pt x="1032" y="900"/>
                    </a:lnTo>
                    <a:lnTo>
                      <a:pt x="1028" y="900"/>
                    </a:lnTo>
                    <a:close/>
                    <a:moveTo>
                      <a:pt x="996" y="942"/>
                    </a:moveTo>
                    <a:lnTo>
                      <a:pt x="996" y="942"/>
                    </a:lnTo>
                    <a:lnTo>
                      <a:pt x="996" y="940"/>
                    </a:lnTo>
                    <a:lnTo>
                      <a:pt x="994" y="938"/>
                    </a:lnTo>
                    <a:lnTo>
                      <a:pt x="990" y="938"/>
                    </a:lnTo>
                    <a:lnTo>
                      <a:pt x="988" y="938"/>
                    </a:lnTo>
                    <a:lnTo>
                      <a:pt x="990" y="940"/>
                    </a:lnTo>
                    <a:lnTo>
                      <a:pt x="992" y="942"/>
                    </a:lnTo>
                    <a:lnTo>
                      <a:pt x="994" y="942"/>
                    </a:lnTo>
                    <a:lnTo>
                      <a:pt x="996" y="942"/>
                    </a:lnTo>
                    <a:close/>
                    <a:moveTo>
                      <a:pt x="942" y="966"/>
                    </a:moveTo>
                    <a:lnTo>
                      <a:pt x="942" y="966"/>
                    </a:lnTo>
                    <a:lnTo>
                      <a:pt x="940" y="974"/>
                    </a:lnTo>
                    <a:lnTo>
                      <a:pt x="946" y="970"/>
                    </a:lnTo>
                    <a:lnTo>
                      <a:pt x="948" y="968"/>
                    </a:lnTo>
                    <a:lnTo>
                      <a:pt x="950" y="964"/>
                    </a:lnTo>
                    <a:lnTo>
                      <a:pt x="950" y="958"/>
                    </a:lnTo>
                    <a:lnTo>
                      <a:pt x="950" y="956"/>
                    </a:lnTo>
                    <a:lnTo>
                      <a:pt x="948" y="956"/>
                    </a:lnTo>
                    <a:lnTo>
                      <a:pt x="942" y="966"/>
                    </a:lnTo>
                    <a:close/>
                    <a:moveTo>
                      <a:pt x="970" y="956"/>
                    </a:moveTo>
                    <a:lnTo>
                      <a:pt x="970" y="956"/>
                    </a:lnTo>
                    <a:lnTo>
                      <a:pt x="972" y="956"/>
                    </a:lnTo>
                    <a:lnTo>
                      <a:pt x="974" y="956"/>
                    </a:lnTo>
                    <a:lnTo>
                      <a:pt x="976" y="956"/>
                    </a:lnTo>
                    <a:lnTo>
                      <a:pt x="978" y="954"/>
                    </a:lnTo>
                    <a:lnTo>
                      <a:pt x="982" y="952"/>
                    </a:lnTo>
                    <a:lnTo>
                      <a:pt x="984" y="950"/>
                    </a:lnTo>
                    <a:lnTo>
                      <a:pt x="988" y="946"/>
                    </a:lnTo>
                    <a:lnTo>
                      <a:pt x="992" y="946"/>
                    </a:lnTo>
                    <a:lnTo>
                      <a:pt x="990" y="944"/>
                    </a:lnTo>
                    <a:lnTo>
                      <a:pt x="980" y="942"/>
                    </a:lnTo>
                    <a:lnTo>
                      <a:pt x="976" y="940"/>
                    </a:lnTo>
                    <a:lnTo>
                      <a:pt x="972" y="942"/>
                    </a:lnTo>
                    <a:lnTo>
                      <a:pt x="970" y="944"/>
                    </a:lnTo>
                    <a:lnTo>
                      <a:pt x="966" y="948"/>
                    </a:lnTo>
                    <a:lnTo>
                      <a:pt x="966" y="952"/>
                    </a:lnTo>
                    <a:lnTo>
                      <a:pt x="966" y="954"/>
                    </a:lnTo>
                    <a:lnTo>
                      <a:pt x="964" y="956"/>
                    </a:lnTo>
                    <a:lnTo>
                      <a:pt x="966" y="958"/>
                    </a:lnTo>
                    <a:lnTo>
                      <a:pt x="968" y="958"/>
                    </a:lnTo>
                    <a:lnTo>
                      <a:pt x="970" y="956"/>
                    </a:lnTo>
                    <a:close/>
                    <a:moveTo>
                      <a:pt x="958" y="954"/>
                    </a:moveTo>
                    <a:lnTo>
                      <a:pt x="958" y="954"/>
                    </a:lnTo>
                    <a:lnTo>
                      <a:pt x="958" y="956"/>
                    </a:lnTo>
                    <a:lnTo>
                      <a:pt x="956" y="956"/>
                    </a:lnTo>
                    <a:lnTo>
                      <a:pt x="954" y="956"/>
                    </a:lnTo>
                    <a:lnTo>
                      <a:pt x="954" y="960"/>
                    </a:lnTo>
                    <a:lnTo>
                      <a:pt x="956" y="962"/>
                    </a:lnTo>
                    <a:lnTo>
                      <a:pt x="962" y="958"/>
                    </a:lnTo>
                    <a:lnTo>
                      <a:pt x="964" y="954"/>
                    </a:lnTo>
                    <a:lnTo>
                      <a:pt x="962" y="950"/>
                    </a:lnTo>
                    <a:lnTo>
                      <a:pt x="960" y="950"/>
                    </a:lnTo>
                    <a:lnTo>
                      <a:pt x="958" y="954"/>
                    </a:lnTo>
                    <a:close/>
                    <a:moveTo>
                      <a:pt x="1028" y="966"/>
                    </a:moveTo>
                    <a:lnTo>
                      <a:pt x="1028" y="966"/>
                    </a:lnTo>
                    <a:lnTo>
                      <a:pt x="1032" y="966"/>
                    </a:lnTo>
                    <a:lnTo>
                      <a:pt x="1034" y="964"/>
                    </a:lnTo>
                    <a:lnTo>
                      <a:pt x="1030" y="962"/>
                    </a:lnTo>
                    <a:lnTo>
                      <a:pt x="1028" y="962"/>
                    </a:lnTo>
                    <a:lnTo>
                      <a:pt x="1026" y="964"/>
                    </a:lnTo>
                    <a:lnTo>
                      <a:pt x="1026" y="966"/>
                    </a:lnTo>
                    <a:lnTo>
                      <a:pt x="1028" y="966"/>
                    </a:lnTo>
                    <a:close/>
                    <a:moveTo>
                      <a:pt x="1078" y="890"/>
                    </a:moveTo>
                    <a:lnTo>
                      <a:pt x="1078" y="890"/>
                    </a:lnTo>
                    <a:lnTo>
                      <a:pt x="1080" y="892"/>
                    </a:lnTo>
                    <a:lnTo>
                      <a:pt x="1082" y="894"/>
                    </a:lnTo>
                    <a:lnTo>
                      <a:pt x="1088" y="896"/>
                    </a:lnTo>
                    <a:lnTo>
                      <a:pt x="1092" y="896"/>
                    </a:lnTo>
                    <a:lnTo>
                      <a:pt x="1092" y="894"/>
                    </a:lnTo>
                    <a:lnTo>
                      <a:pt x="1088" y="892"/>
                    </a:lnTo>
                    <a:lnTo>
                      <a:pt x="1082" y="890"/>
                    </a:lnTo>
                    <a:lnTo>
                      <a:pt x="1078" y="890"/>
                    </a:lnTo>
                    <a:close/>
                    <a:moveTo>
                      <a:pt x="1054" y="890"/>
                    </a:moveTo>
                    <a:lnTo>
                      <a:pt x="1054" y="890"/>
                    </a:lnTo>
                    <a:lnTo>
                      <a:pt x="1060" y="890"/>
                    </a:lnTo>
                    <a:lnTo>
                      <a:pt x="1062" y="888"/>
                    </a:lnTo>
                    <a:lnTo>
                      <a:pt x="1068" y="878"/>
                    </a:lnTo>
                    <a:lnTo>
                      <a:pt x="1072" y="872"/>
                    </a:lnTo>
                    <a:lnTo>
                      <a:pt x="1074" y="868"/>
                    </a:lnTo>
                    <a:lnTo>
                      <a:pt x="1072" y="868"/>
                    </a:lnTo>
                    <a:lnTo>
                      <a:pt x="1066" y="870"/>
                    </a:lnTo>
                    <a:lnTo>
                      <a:pt x="1054" y="878"/>
                    </a:lnTo>
                    <a:lnTo>
                      <a:pt x="1050" y="882"/>
                    </a:lnTo>
                    <a:lnTo>
                      <a:pt x="1046" y="890"/>
                    </a:lnTo>
                    <a:lnTo>
                      <a:pt x="1044" y="894"/>
                    </a:lnTo>
                    <a:lnTo>
                      <a:pt x="1044" y="896"/>
                    </a:lnTo>
                    <a:lnTo>
                      <a:pt x="1046" y="898"/>
                    </a:lnTo>
                    <a:lnTo>
                      <a:pt x="1048" y="898"/>
                    </a:lnTo>
                    <a:lnTo>
                      <a:pt x="1048" y="894"/>
                    </a:lnTo>
                    <a:lnTo>
                      <a:pt x="1050" y="892"/>
                    </a:lnTo>
                    <a:lnTo>
                      <a:pt x="1054" y="890"/>
                    </a:lnTo>
                    <a:close/>
                    <a:moveTo>
                      <a:pt x="752" y="1276"/>
                    </a:moveTo>
                    <a:lnTo>
                      <a:pt x="752" y="1276"/>
                    </a:lnTo>
                    <a:lnTo>
                      <a:pt x="750" y="1274"/>
                    </a:lnTo>
                    <a:lnTo>
                      <a:pt x="742" y="1274"/>
                    </a:lnTo>
                    <a:lnTo>
                      <a:pt x="738" y="1276"/>
                    </a:lnTo>
                    <a:lnTo>
                      <a:pt x="736" y="1278"/>
                    </a:lnTo>
                    <a:lnTo>
                      <a:pt x="742" y="1282"/>
                    </a:lnTo>
                    <a:lnTo>
                      <a:pt x="748" y="1282"/>
                    </a:lnTo>
                    <a:lnTo>
                      <a:pt x="750" y="1278"/>
                    </a:lnTo>
                    <a:lnTo>
                      <a:pt x="752" y="1276"/>
                    </a:lnTo>
                    <a:close/>
                    <a:moveTo>
                      <a:pt x="1156" y="42"/>
                    </a:moveTo>
                    <a:lnTo>
                      <a:pt x="1156" y="42"/>
                    </a:lnTo>
                    <a:lnTo>
                      <a:pt x="1164" y="44"/>
                    </a:lnTo>
                    <a:lnTo>
                      <a:pt x="1166" y="46"/>
                    </a:lnTo>
                    <a:lnTo>
                      <a:pt x="1164" y="48"/>
                    </a:lnTo>
                    <a:lnTo>
                      <a:pt x="1162" y="48"/>
                    </a:lnTo>
                    <a:lnTo>
                      <a:pt x="1160" y="50"/>
                    </a:lnTo>
                    <a:lnTo>
                      <a:pt x="1162" y="52"/>
                    </a:lnTo>
                    <a:lnTo>
                      <a:pt x="1166" y="56"/>
                    </a:lnTo>
                    <a:lnTo>
                      <a:pt x="1176" y="62"/>
                    </a:lnTo>
                    <a:lnTo>
                      <a:pt x="1186" y="66"/>
                    </a:lnTo>
                    <a:lnTo>
                      <a:pt x="1194" y="68"/>
                    </a:lnTo>
                    <a:lnTo>
                      <a:pt x="1204" y="68"/>
                    </a:lnTo>
                    <a:lnTo>
                      <a:pt x="1214" y="66"/>
                    </a:lnTo>
                    <a:lnTo>
                      <a:pt x="1238" y="62"/>
                    </a:lnTo>
                    <a:lnTo>
                      <a:pt x="1252" y="60"/>
                    </a:lnTo>
                    <a:lnTo>
                      <a:pt x="1270" y="58"/>
                    </a:lnTo>
                    <a:lnTo>
                      <a:pt x="1296" y="58"/>
                    </a:lnTo>
                    <a:lnTo>
                      <a:pt x="1298" y="60"/>
                    </a:lnTo>
                    <a:lnTo>
                      <a:pt x="1294" y="62"/>
                    </a:lnTo>
                    <a:lnTo>
                      <a:pt x="1274" y="66"/>
                    </a:lnTo>
                    <a:lnTo>
                      <a:pt x="1236" y="74"/>
                    </a:lnTo>
                    <a:lnTo>
                      <a:pt x="1220" y="78"/>
                    </a:lnTo>
                    <a:lnTo>
                      <a:pt x="1216" y="80"/>
                    </a:lnTo>
                    <a:lnTo>
                      <a:pt x="1216" y="82"/>
                    </a:lnTo>
                    <a:lnTo>
                      <a:pt x="1216" y="84"/>
                    </a:lnTo>
                    <a:lnTo>
                      <a:pt x="1220" y="86"/>
                    </a:lnTo>
                    <a:lnTo>
                      <a:pt x="1232" y="88"/>
                    </a:lnTo>
                    <a:lnTo>
                      <a:pt x="1270" y="92"/>
                    </a:lnTo>
                    <a:lnTo>
                      <a:pt x="1308" y="94"/>
                    </a:lnTo>
                    <a:lnTo>
                      <a:pt x="1324" y="96"/>
                    </a:lnTo>
                    <a:lnTo>
                      <a:pt x="1336" y="100"/>
                    </a:lnTo>
                    <a:lnTo>
                      <a:pt x="1360" y="110"/>
                    </a:lnTo>
                    <a:lnTo>
                      <a:pt x="1370" y="114"/>
                    </a:lnTo>
                    <a:lnTo>
                      <a:pt x="1380" y="114"/>
                    </a:lnTo>
                    <a:lnTo>
                      <a:pt x="1390" y="112"/>
                    </a:lnTo>
                    <a:lnTo>
                      <a:pt x="1402" y="106"/>
                    </a:lnTo>
                    <a:lnTo>
                      <a:pt x="1412" y="98"/>
                    </a:lnTo>
                    <a:lnTo>
                      <a:pt x="1420" y="96"/>
                    </a:lnTo>
                    <a:lnTo>
                      <a:pt x="1424" y="94"/>
                    </a:lnTo>
                    <a:lnTo>
                      <a:pt x="1430" y="96"/>
                    </a:lnTo>
                    <a:lnTo>
                      <a:pt x="1438" y="98"/>
                    </a:lnTo>
                    <a:lnTo>
                      <a:pt x="1446" y="98"/>
                    </a:lnTo>
                    <a:lnTo>
                      <a:pt x="1456" y="96"/>
                    </a:lnTo>
                    <a:lnTo>
                      <a:pt x="1464" y="92"/>
                    </a:lnTo>
                    <a:lnTo>
                      <a:pt x="1468" y="88"/>
                    </a:lnTo>
                    <a:lnTo>
                      <a:pt x="1468" y="84"/>
                    </a:lnTo>
                    <a:lnTo>
                      <a:pt x="1468" y="80"/>
                    </a:lnTo>
                    <a:lnTo>
                      <a:pt x="1470" y="76"/>
                    </a:lnTo>
                    <a:lnTo>
                      <a:pt x="1476" y="72"/>
                    </a:lnTo>
                    <a:lnTo>
                      <a:pt x="1488" y="66"/>
                    </a:lnTo>
                    <a:lnTo>
                      <a:pt x="1506" y="58"/>
                    </a:lnTo>
                    <a:lnTo>
                      <a:pt x="1516" y="54"/>
                    </a:lnTo>
                    <a:lnTo>
                      <a:pt x="1522" y="48"/>
                    </a:lnTo>
                    <a:lnTo>
                      <a:pt x="1520" y="42"/>
                    </a:lnTo>
                    <a:lnTo>
                      <a:pt x="1516" y="38"/>
                    </a:lnTo>
                    <a:lnTo>
                      <a:pt x="1510" y="34"/>
                    </a:lnTo>
                    <a:lnTo>
                      <a:pt x="1502" y="30"/>
                    </a:lnTo>
                    <a:lnTo>
                      <a:pt x="1492" y="28"/>
                    </a:lnTo>
                    <a:lnTo>
                      <a:pt x="1484" y="28"/>
                    </a:lnTo>
                    <a:lnTo>
                      <a:pt x="1468" y="28"/>
                    </a:lnTo>
                    <a:lnTo>
                      <a:pt x="1450" y="24"/>
                    </a:lnTo>
                    <a:lnTo>
                      <a:pt x="1430" y="18"/>
                    </a:lnTo>
                    <a:lnTo>
                      <a:pt x="1406" y="14"/>
                    </a:lnTo>
                    <a:lnTo>
                      <a:pt x="1394" y="12"/>
                    </a:lnTo>
                    <a:lnTo>
                      <a:pt x="1388" y="14"/>
                    </a:lnTo>
                    <a:lnTo>
                      <a:pt x="1384" y="16"/>
                    </a:lnTo>
                    <a:lnTo>
                      <a:pt x="1382" y="20"/>
                    </a:lnTo>
                    <a:lnTo>
                      <a:pt x="1378" y="28"/>
                    </a:lnTo>
                    <a:lnTo>
                      <a:pt x="1374" y="30"/>
                    </a:lnTo>
                    <a:lnTo>
                      <a:pt x="1366" y="30"/>
                    </a:lnTo>
                    <a:lnTo>
                      <a:pt x="1360" y="28"/>
                    </a:lnTo>
                    <a:lnTo>
                      <a:pt x="1358" y="24"/>
                    </a:lnTo>
                    <a:lnTo>
                      <a:pt x="1358" y="20"/>
                    </a:lnTo>
                    <a:lnTo>
                      <a:pt x="1360" y="16"/>
                    </a:lnTo>
                    <a:lnTo>
                      <a:pt x="1362" y="10"/>
                    </a:lnTo>
                    <a:lnTo>
                      <a:pt x="1362" y="6"/>
                    </a:lnTo>
                    <a:lnTo>
                      <a:pt x="1360" y="4"/>
                    </a:lnTo>
                    <a:lnTo>
                      <a:pt x="1350" y="0"/>
                    </a:lnTo>
                    <a:lnTo>
                      <a:pt x="1344" y="0"/>
                    </a:lnTo>
                    <a:lnTo>
                      <a:pt x="1340" y="2"/>
                    </a:lnTo>
                    <a:lnTo>
                      <a:pt x="1334" y="4"/>
                    </a:lnTo>
                    <a:lnTo>
                      <a:pt x="1332" y="8"/>
                    </a:lnTo>
                    <a:lnTo>
                      <a:pt x="1328" y="14"/>
                    </a:lnTo>
                    <a:lnTo>
                      <a:pt x="1326" y="22"/>
                    </a:lnTo>
                    <a:lnTo>
                      <a:pt x="1324" y="36"/>
                    </a:lnTo>
                    <a:lnTo>
                      <a:pt x="1322" y="40"/>
                    </a:lnTo>
                    <a:lnTo>
                      <a:pt x="1320" y="40"/>
                    </a:lnTo>
                    <a:lnTo>
                      <a:pt x="1318" y="40"/>
                    </a:lnTo>
                    <a:lnTo>
                      <a:pt x="1314" y="36"/>
                    </a:lnTo>
                    <a:lnTo>
                      <a:pt x="1306" y="24"/>
                    </a:lnTo>
                    <a:lnTo>
                      <a:pt x="1300" y="20"/>
                    </a:lnTo>
                    <a:lnTo>
                      <a:pt x="1296" y="18"/>
                    </a:lnTo>
                    <a:lnTo>
                      <a:pt x="1292" y="18"/>
                    </a:lnTo>
                    <a:lnTo>
                      <a:pt x="1286" y="18"/>
                    </a:lnTo>
                    <a:lnTo>
                      <a:pt x="1278" y="20"/>
                    </a:lnTo>
                    <a:lnTo>
                      <a:pt x="1268" y="18"/>
                    </a:lnTo>
                    <a:lnTo>
                      <a:pt x="1252" y="16"/>
                    </a:lnTo>
                    <a:lnTo>
                      <a:pt x="1232" y="8"/>
                    </a:lnTo>
                    <a:lnTo>
                      <a:pt x="1216" y="2"/>
                    </a:lnTo>
                    <a:lnTo>
                      <a:pt x="1208" y="2"/>
                    </a:lnTo>
                    <a:lnTo>
                      <a:pt x="1208" y="4"/>
                    </a:lnTo>
                    <a:lnTo>
                      <a:pt x="1212" y="10"/>
                    </a:lnTo>
                    <a:lnTo>
                      <a:pt x="1216" y="16"/>
                    </a:lnTo>
                    <a:lnTo>
                      <a:pt x="1216" y="20"/>
                    </a:lnTo>
                    <a:lnTo>
                      <a:pt x="1216" y="22"/>
                    </a:lnTo>
                    <a:lnTo>
                      <a:pt x="1212" y="22"/>
                    </a:lnTo>
                    <a:lnTo>
                      <a:pt x="1200" y="16"/>
                    </a:lnTo>
                    <a:lnTo>
                      <a:pt x="1188" y="12"/>
                    </a:lnTo>
                    <a:lnTo>
                      <a:pt x="1182" y="12"/>
                    </a:lnTo>
                    <a:lnTo>
                      <a:pt x="1184" y="14"/>
                    </a:lnTo>
                    <a:lnTo>
                      <a:pt x="1188" y="18"/>
                    </a:lnTo>
                    <a:lnTo>
                      <a:pt x="1192" y="24"/>
                    </a:lnTo>
                    <a:lnTo>
                      <a:pt x="1194" y="28"/>
                    </a:lnTo>
                    <a:lnTo>
                      <a:pt x="1194" y="30"/>
                    </a:lnTo>
                    <a:lnTo>
                      <a:pt x="1190" y="30"/>
                    </a:lnTo>
                    <a:lnTo>
                      <a:pt x="1180" y="28"/>
                    </a:lnTo>
                    <a:lnTo>
                      <a:pt x="1166" y="26"/>
                    </a:lnTo>
                    <a:lnTo>
                      <a:pt x="1154" y="24"/>
                    </a:lnTo>
                    <a:lnTo>
                      <a:pt x="1148" y="24"/>
                    </a:lnTo>
                    <a:lnTo>
                      <a:pt x="1142" y="26"/>
                    </a:lnTo>
                    <a:lnTo>
                      <a:pt x="1142" y="30"/>
                    </a:lnTo>
                    <a:lnTo>
                      <a:pt x="1144" y="34"/>
                    </a:lnTo>
                    <a:lnTo>
                      <a:pt x="1148" y="38"/>
                    </a:lnTo>
                    <a:lnTo>
                      <a:pt x="1156" y="42"/>
                    </a:lnTo>
                    <a:close/>
                    <a:moveTo>
                      <a:pt x="388" y="1446"/>
                    </a:moveTo>
                    <a:lnTo>
                      <a:pt x="388" y="1446"/>
                    </a:lnTo>
                    <a:lnTo>
                      <a:pt x="384" y="1448"/>
                    </a:lnTo>
                    <a:lnTo>
                      <a:pt x="384" y="1450"/>
                    </a:lnTo>
                    <a:lnTo>
                      <a:pt x="384" y="1452"/>
                    </a:lnTo>
                    <a:lnTo>
                      <a:pt x="386" y="1456"/>
                    </a:lnTo>
                    <a:lnTo>
                      <a:pt x="388" y="1454"/>
                    </a:lnTo>
                    <a:lnTo>
                      <a:pt x="390" y="1452"/>
                    </a:lnTo>
                    <a:lnTo>
                      <a:pt x="390" y="1448"/>
                    </a:lnTo>
                    <a:lnTo>
                      <a:pt x="388" y="1446"/>
                    </a:lnTo>
                    <a:close/>
                    <a:moveTo>
                      <a:pt x="164" y="1358"/>
                    </a:moveTo>
                    <a:lnTo>
                      <a:pt x="164" y="1358"/>
                    </a:lnTo>
                    <a:lnTo>
                      <a:pt x="166" y="1356"/>
                    </a:lnTo>
                    <a:lnTo>
                      <a:pt x="168" y="1358"/>
                    </a:lnTo>
                    <a:lnTo>
                      <a:pt x="170" y="1356"/>
                    </a:lnTo>
                    <a:lnTo>
                      <a:pt x="172" y="1354"/>
                    </a:lnTo>
                    <a:lnTo>
                      <a:pt x="170" y="1354"/>
                    </a:lnTo>
                    <a:lnTo>
                      <a:pt x="168" y="1350"/>
                    </a:lnTo>
                    <a:lnTo>
                      <a:pt x="164" y="1346"/>
                    </a:lnTo>
                    <a:lnTo>
                      <a:pt x="164" y="1348"/>
                    </a:lnTo>
                    <a:lnTo>
                      <a:pt x="164" y="1350"/>
                    </a:lnTo>
                    <a:lnTo>
                      <a:pt x="164" y="1352"/>
                    </a:lnTo>
                    <a:lnTo>
                      <a:pt x="164" y="1354"/>
                    </a:lnTo>
                    <a:lnTo>
                      <a:pt x="164" y="1358"/>
                    </a:lnTo>
                    <a:close/>
                    <a:moveTo>
                      <a:pt x="148" y="1644"/>
                    </a:moveTo>
                    <a:lnTo>
                      <a:pt x="148" y="1644"/>
                    </a:lnTo>
                    <a:lnTo>
                      <a:pt x="150" y="1642"/>
                    </a:lnTo>
                    <a:lnTo>
                      <a:pt x="150" y="1640"/>
                    </a:lnTo>
                    <a:lnTo>
                      <a:pt x="152" y="1636"/>
                    </a:lnTo>
                    <a:lnTo>
                      <a:pt x="156" y="1634"/>
                    </a:lnTo>
                    <a:lnTo>
                      <a:pt x="160" y="1634"/>
                    </a:lnTo>
                    <a:lnTo>
                      <a:pt x="162" y="1634"/>
                    </a:lnTo>
                    <a:lnTo>
                      <a:pt x="162" y="1632"/>
                    </a:lnTo>
                    <a:lnTo>
                      <a:pt x="162" y="1630"/>
                    </a:lnTo>
                    <a:lnTo>
                      <a:pt x="164" y="1630"/>
                    </a:lnTo>
                    <a:lnTo>
                      <a:pt x="166" y="1628"/>
                    </a:lnTo>
                    <a:lnTo>
                      <a:pt x="166" y="1626"/>
                    </a:lnTo>
                    <a:lnTo>
                      <a:pt x="164" y="1624"/>
                    </a:lnTo>
                    <a:lnTo>
                      <a:pt x="166" y="1622"/>
                    </a:lnTo>
                    <a:lnTo>
                      <a:pt x="164" y="1620"/>
                    </a:lnTo>
                    <a:lnTo>
                      <a:pt x="166" y="1618"/>
                    </a:lnTo>
                    <a:lnTo>
                      <a:pt x="168" y="1618"/>
                    </a:lnTo>
                    <a:lnTo>
                      <a:pt x="170" y="1618"/>
                    </a:lnTo>
                    <a:lnTo>
                      <a:pt x="174" y="1616"/>
                    </a:lnTo>
                    <a:lnTo>
                      <a:pt x="176" y="1614"/>
                    </a:lnTo>
                    <a:lnTo>
                      <a:pt x="172" y="1614"/>
                    </a:lnTo>
                    <a:lnTo>
                      <a:pt x="168" y="1614"/>
                    </a:lnTo>
                    <a:lnTo>
                      <a:pt x="172" y="1610"/>
                    </a:lnTo>
                    <a:lnTo>
                      <a:pt x="174" y="1606"/>
                    </a:lnTo>
                    <a:lnTo>
                      <a:pt x="174" y="1600"/>
                    </a:lnTo>
                    <a:lnTo>
                      <a:pt x="172" y="1598"/>
                    </a:lnTo>
                    <a:lnTo>
                      <a:pt x="170" y="1598"/>
                    </a:lnTo>
                    <a:lnTo>
                      <a:pt x="164" y="1602"/>
                    </a:lnTo>
                    <a:lnTo>
                      <a:pt x="158" y="1606"/>
                    </a:lnTo>
                    <a:lnTo>
                      <a:pt x="150" y="1610"/>
                    </a:lnTo>
                    <a:lnTo>
                      <a:pt x="148" y="1612"/>
                    </a:lnTo>
                    <a:lnTo>
                      <a:pt x="148" y="1614"/>
                    </a:lnTo>
                    <a:lnTo>
                      <a:pt x="148" y="1616"/>
                    </a:lnTo>
                    <a:lnTo>
                      <a:pt x="148" y="1620"/>
                    </a:lnTo>
                    <a:lnTo>
                      <a:pt x="146" y="1620"/>
                    </a:lnTo>
                    <a:lnTo>
                      <a:pt x="144" y="1618"/>
                    </a:lnTo>
                    <a:lnTo>
                      <a:pt x="142" y="1616"/>
                    </a:lnTo>
                    <a:lnTo>
                      <a:pt x="140" y="1616"/>
                    </a:lnTo>
                    <a:lnTo>
                      <a:pt x="136" y="1622"/>
                    </a:lnTo>
                    <a:lnTo>
                      <a:pt x="136" y="1624"/>
                    </a:lnTo>
                    <a:lnTo>
                      <a:pt x="138" y="1628"/>
                    </a:lnTo>
                    <a:lnTo>
                      <a:pt x="140" y="1630"/>
                    </a:lnTo>
                    <a:lnTo>
                      <a:pt x="138" y="1632"/>
                    </a:lnTo>
                    <a:lnTo>
                      <a:pt x="144" y="1636"/>
                    </a:lnTo>
                    <a:lnTo>
                      <a:pt x="146" y="1636"/>
                    </a:lnTo>
                    <a:lnTo>
                      <a:pt x="142" y="1638"/>
                    </a:lnTo>
                    <a:lnTo>
                      <a:pt x="138" y="1642"/>
                    </a:lnTo>
                    <a:lnTo>
                      <a:pt x="136" y="1644"/>
                    </a:lnTo>
                    <a:lnTo>
                      <a:pt x="138" y="1646"/>
                    </a:lnTo>
                    <a:lnTo>
                      <a:pt x="140" y="1648"/>
                    </a:lnTo>
                    <a:lnTo>
                      <a:pt x="142" y="1648"/>
                    </a:lnTo>
                    <a:lnTo>
                      <a:pt x="144" y="1644"/>
                    </a:lnTo>
                    <a:lnTo>
                      <a:pt x="148" y="1644"/>
                    </a:lnTo>
                    <a:close/>
                    <a:moveTo>
                      <a:pt x="84" y="2020"/>
                    </a:moveTo>
                    <a:lnTo>
                      <a:pt x="84" y="2020"/>
                    </a:lnTo>
                    <a:lnTo>
                      <a:pt x="88" y="2008"/>
                    </a:lnTo>
                    <a:lnTo>
                      <a:pt x="90" y="2008"/>
                    </a:lnTo>
                    <a:lnTo>
                      <a:pt x="92" y="2012"/>
                    </a:lnTo>
                    <a:lnTo>
                      <a:pt x="94" y="2014"/>
                    </a:lnTo>
                    <a:lnTo>
                      <a:pt x="96" y="2014"/>
                    </a:lnTo>
                    <a:lnTo>
                      <a:pt x="106" y="2008"/>
                    </a:lnTo>
                    <a:lnTo>
                      <a:pt x="120" y="2000"/>
                    </a:lnTo>
                    <a:lnTo>
                      <a:pt x="126" y="1996"/>
                    </a:lnTo>
                    <a:lnTo>
                      <a:pt x="132" y="1994"/>
                    </a:lnTo>
                    <a:lnTo>
                      <a:pt x="142" y="1992"/>
                    </a:lnTo>
                    <a:lnTo>
                      <a:pt x="148" y="1990"/>
                    </a:lnTo>
                    <a:lnTo>
                      <a:pt x="152" y="1990"/>
                    </a:lnTo>
                    <a:lnTo>
                      <a:pt x="160" y="1990"/>
                    </a:lnTo>
                    <a:lnTo>
                      <a:pt x="166" y="1992"/>
                    </a:lnTo>
                    <a:lnTo>
                      <a:pt x="168" y="1988"/>
                    </a:lnTo>
                    <a:lnTo>
                      <a:pt x="168" y="1980"/>
                    </a:lnTo>
                    <a:lnTo>
                      <a:pt x="168" y="1974"/>
                    </a:lnTo>
                    <a:lnTo>
                      <a:pt x="172" y="1966"/>
                    </a:lnTo>
                    <a:lnTo>
                      <a:pt x="176" y="1958"/>
                    </a:lnTo>
                    <a:lnTo>
                      <a:pt x="178" y="1950"/>
                    </a:lnTo>
                    <a:lnTo>
                      <a:pt x="180" y="1934"/>
                    </a:lnTo>
                    <a:lnTo>
                      <a:pt x="178" y="1920"/>
                    </a:lnTo>
                    <a:lnTo>
                      <a:pt x="174" y="1906"/>
                    </a:lnTo>
                    <a:lnTo>
                      <a:pt x="168" y="1888"/>
                    </a:lnTo>
                    <a:lnTo>
                      <a:pt x="166" y="1884"/>
                    </a:lnTo>
                    <a:lnTo>
                      <a:pt x="170" y="1884"/>
                    </a:lnTo>
                    <a:lnTo>
                      <a:pt x="172" y="1882"/>
                    </a:lnTo>
                    <a:lnTo>
                      <a:pt x="172" y="1880"/>
                    </a:lnTo>
                    <a:lnTo>
                      <a:pt x="168" y="1874"/>
                    </a:lnTo>
                    <a:lnTo>
                      <a:pt x="172" y="1874"/>
                    </a:lnTo>
                    <a:lnTo>
                      <a:pt x="176" y="1876"/>
                    </a:lnTo>
                    <a:lnTo>
                      <a:pt x="178" y="1878"/>
                    </a:lnTo>
                    <a:lnTo>
                      <a:pt x="180" y="1878"/>
                    </a:lnTo>
                    <a:lnTo>
                      <a:pt x="186" y="1870"/>
                    </a:lnTo>
                    <a:lnTo>
                      <a:pt x="190" y="1866"/>
                    </a:lnTo>
                    <a:lnTo>
                      <a:pt x="194" y="1866"/>
                    </a:lnTo>
                    <a:lnTo>
                      <a:pt x="196" y="1864"/>
                    </a:lnTo>
                    <a:lnTo>
                      <a:pt x="198" y="1862"/>
                    </a:lnTo>
                    <a:lnTo>
                      <a:pt x="196" y="1858"/>
                    </a:lnTo>
                    <a:lnTo>
                      <a:pt x="194" y="1858"/>
                    </a:lnTo>
                    <a:lnTo>
                      <a:pt x="192" y="1858"/>
                    </a:lnTo>
                    <a:lnTo>
                      <a:pt x="194" y="1854"/>
                    </a:lnTo>
                    <a:lnTo>
                      <a:pt x="196" y="1850"/>
                    </a:lnTo>
                    <a:lnTo>
                      <a:pt x="196" y="1848"/>
                    </a:lnTo>
                    <a:lnTo>
                      <a:pt x="196" y="1850"/>
                    </a:lnTo>
                    <a:lnTo>
                      <a:pt x="200" y="1858"/>
                    </a:lnTo>
                    <a:lnTo>
                      <a:pt x="202" y="1858"/>
                    </a:lnTo>
                    <a:lnTo>
                      <a:pt x="204" y="1856"/>
                    </a:lnTo>
                    <a:lnTo>
                      <a:pt x="204" y="1850"/>
                    </a:lnTo>
                    <a:lnTo>
                      <a:pt x="202" y="1844"/>
                    </a:lnTo>
                    <a:lnTo>
                      <a:pt x="198" y="1840"/>
                    </a:lnTo>
                    <a:lnTo>
                      <a:pt x="196" y="1838"/>
                    </a:lnTo>
                    <a:lnTo>
                      <a:pt x="194" y="1838"/>
                    </a:lnTo>
                    <a:lnTo>
                      <a:pt x="186" y="1840"/>
                    </a:lnTo>
                    <a:lnTo>
                      <a:pt x="184" y="1840"/>
                    </a:lnTo>
                    <a:lnTo>
                      <a:pt x="186" y="1838"/>
                    </a:lnTo>
                    <a:lnTo>
                      <a:pt x="192" y="1834"/>
                    </a:lnTo>
                    <a:lnTo>
                      <a:pt x="194" y="1832"/>
                    </a:lnTo>
                    <a:lnTo>
                      <a:pt x="192" y="1828"/>
                    </a:lnTo>
                    <a:lnTo>
                      <a:pt x="190" y="1828"/>
                    </a:lnTo>
                    <a:lnTo>
                      <a:pt x="186" y="1826"/>
                    </a:lnTo>
                    <a:lnTo>
                      <a:pt x="182" y="1820"/>
                    </a:lnTo>
                    <a:lnTo>
                      <a:pt x="176" y="1808"/>
                    </a:lnTo>
                    <a:lnTo>
                      <a:pt x="174" y="1806"/>
                    </a:lnTo>
                    <a:lnTo>
                      <a:pt x="172" y="1804"/>
                    </a:lnTo>
                    <a:lnTo>
                      <a:pt x="164" y="1806"/>
                    </a:lnTo>
                    <a:lnTo>
                      <a:pt x="156" y="1808"/>
                    </a:lnTo>
                    <a:lnTo>
                      <a:pt x="148" y="1808"/>
                    </a:lnTo>
                    <a:lnTo>
                      <a:pt x="142" y="1810"/>
                    </a:lnTo>
                    <a:lnTo>
                      <a:pt x="140" y="1812"/>
                    </a:lnTo>
                    <a:lnTo>
                      <a:pt x="138" y="1814"/>
                    </a:lnTo>
                    <a:lnTo>
                      <a:pt x="130" y="1816"/>
                    </a:lnTo>
                    <a:lnTo>
                      <a:pt x="126" y="1818"/>
                    </a:lnTo>
                    <a:lnTo>
                      <a:pt x="124" y="1822"/>
                    </a:lnTo>
                    <a:lnTo>
                      <a:pt x="122" y="1828"/>
                    </a:lnTo>
                    <a:lnTo>
                      <a:pt x="120" y="1834"/>
                    </a:lnTo>
                    <a:lnTo>
                      <a:pt x="116" y="1836"/>
                    </a:lnTo>
                    <a:lnTo>
                      <a:pt x="112" y="1836"/>
                    </a:lnTo>
                    <a:lnTo>
                      <a:pt x="116" y="1836"/>
                    </a:lnTo>
                    <a:lnTo>
                      <a:pt x="120" y="1832"/>
                    </a:lnTo>
                    <a:lnTo>
                      <a:pt x="122" y="1826"/>
                    </a:lnTo>
                    <a:lnTo>
                      <a:pt x="124" y="1818"/>
                    </a:lnTo>
                    <a:lnTo>
                      <a:pt x="128" y="1816"/>
                    </a:lnTo>
                    <a:lnTo>
                      <a:pt x="132" y="1814"/>
                    </a:lnTo>
                    <a:lnTo>
                      <a:pt x="132" y="1810"/>
                    </a:lnTo>
                    <a:lnTo>
                      <a:pt x="134" y="1808"/>
                    </a:lnTo>
                    <a:lnTo>
                      <a:pt x="138" y="1806"/>
                    </a:lnTo>
                    <a:lnTo>
                      <a:pt x="140" y="1804"/>
                    </a:lnTo>
                    <a:lnTo>
                      <a:pt x="134" y="1798"/>
                    </a:lnTo>
                    <a:lnTo>
                      <a:pt x="130" y="1796"/>
                    </a:lnTo>
                    <a:lnTo>
                      <a:pt x="126" y="1796"/>
                    </a:lnTo>
                    <a:lnTo>
                      <a:pt x="124" y="1798"/>
                    </a:lnTo>
                    <a:lnTo>
                      <a:pt x="122" y="1800"/>
                    </a:lnTo>
                    <a:lnTo>
                      <a:pt x="118" y="1804"/>
                    </a:lnTo>
                    <a:lnTo>
                      <a:pt x="116" y="1804"/>
                    </a:lnTo>
                    <a:lnTo>
                      <a:pt x="112" y="1804"/>
                    </a:lnTo>
                    <a:lnTo>
                      <a:pt x="104" y="1806"/>
                    </a:lnTo>
                    <a:lnTo>
                      <a:pt x="94" y="1810"/>
                    </a:lnTo>
                    <a:lnTo>
                      <a:pt x="86" y="1816"/>
                    </a:lnTo>
                    <a:lnTo>
                      <a:pt x="84" y="1820"/>
                    </a:lnTo>
                    <a:lnTo>
                      <a:pt x="84" y="1824"/>
                    </a:lnTo>
                    <a:lnTo>
                      <a:pt x="84" y="1828"/>
                    </a:lnTo>
                    <a:lnTo>
                      <a:pt x="82" y="1830"/>
                    </a:lnTo>
                    <a:lnTo>
                      <a:pt x="76" y="1834"/>
                    </a:lnTo>
                    <a:lnTo>
                      <a:pt x="70" y="1836"/>
                    </a:lnTo>
                    <a:lnTo>
                      <a:pt x="68" y="1838"/>
                    </a:lnTo>
                    <a:lnTo>
                      <a:pt x="68" y="1840"/>
                    </a:lnTo>
                    <a:lnTo>
                      <a:pt x="70" y="1842"/>
                    </a:lnTo>
                    <a:lnTo>
                      <a:pt x="76" y="1842"/>
                    </a:lnTo>
                    <a:lnTo>
                      <a:pt x="86" y="1842"/>
                    </a:lnTo>
                    <a:lnTo>
                      <a:pt x="94" y="1844"/>
                    </a:lnTo>
                    <a:lnTo>
                      <a:pt x="94" y="1846"/>
                    </a:lnTo>
                    <a:lnTo>
                      <a:pt x="90" y="1848"/>
                    </a:lnTo>
                    <a:lnTo>
                      <a:pt x="82" y="1856"/>
                    </a:lnTo>
                    <a:lnTo>
                      <a:pt x="78" y="1862"/>
                    </a:lnTo>
                    <a:lnTo>
                      <a:pt x="74" y="1866"/>
                    </a:lnTo>
                    <a:lnTo>
                      <a:pt x="70" y="1866"/>
                    </a:lnTo>
                    <a:lnTo>
                      <a:pt x="62" y="1864"/>
                    </a:lnTo>
                    <a:lnTo>
                      <a:pt x="58" y="1866"/>
                    </a:lnTo>
                    <a:lnTo>
                      <a:pt x="54" y="1866"/>
                    </a:lnTo>
                    <a:lnTo>
                      <a:pt x="48" y="1864"/>
                    </a:lnTo>
                    <a:lnTo>
                      <a:pt x="40" y="1860"/>
                    </a:lnTo>
                    <a:lnTo>
                      <a:pt x="30" y="1860"/>
                    </a:lnTo>
                    <a:lnTo>
                      <a:pt x="22" y="1862"/>
                    </a:lnTo>
                    <a:lnTo>
                      <a:pt x="14" y="1868"/>
                    </a:lnTo>
                    <a:lnTo>
                      <a:pt x="14" y="1870"/>
                    </a:lnTo>
                    <a:lnTo>
                      <a:pt x="18" y="1870"/>
                    </a:lnTo>
                    <a:lnTo>
                      <a:pt x="20" y="1870"/>
                    </a:lnTo>
                    <a:lnTo>
                      <a:pt x="20" y="1872"/>
                    </a:lnTo>
                    <a:lnTo>
                      <a:pt x="20" y="1874"/>
                    </a:lnTo>
                    <a:lnTo>
                      <a:pt x="18" y="1878"/>
                    </a:lnTo>
                    <a:lnTo>
                      <a:pt x="16" y="1884"/>
                    </a:lnTo>
                    <a:lnTo>
                      <a:pt x="18" y="1886"/>
                    </a:lnTo>
                    <a:lnTo>
                      <a:pt x="22" y="1888"/>
                    </a:lnTo>
                    <a:lnTo>
                      <a:pt x="28" y="1888"/>
                    </a:lnTo>
                    <a:lnTo>
                      <a:pt x="38" y="1888"/>
                    </a:lnTo>
                    <a:lnTo>
                      <a:pt x="38" y="1890"/>
                    </a:lnTo>
                    <a:lnTo>
                      <a:pt x="34" y="1892"/>
                    </a:lnTo>
                    <a:lnTo>
                      <a:pt x="24" y="1898"/>
                    </a:lnTo>
                    <a:lnTo>
                      <a:pt x="22" y="1900"/>
                    </a:lnTo>
                    <a:lnTo>
                      <a:pt x="20" y="1904"/>
                    </a:lnTo>
                    <a:lnTo>
                      <a:pt x="16" y="1908"/>
                    </a:lnTo>
                    <a:lnTo>
                      <a:pt x="14" y="1912"/>
                    </a:lnTo>
                    <a:lnTo>
                      <a:pt x="16" y="1914"/>
                    </a:lnTo>
                    <a:lnTo>
                      <a:pt x="24" y="1922"/>
                    </a:lnTo>
                    <a:lnTo>
                      <a:pt x="36" y="1928"/>
                    </a:lnTo>
                    <a:lnTo>
                      <a:pt x="40" y="1928"/>
                    </a:lnTo>
                    <a:lnTo>
                      <a:pt x="44" y="1928"/>
                    </a:lnTo>
                    <a:lnTo>
                      <a:pt x="52" y="1926"/>
                    </a:lnTo>
                    <a:lnTo>
                      <a:pt x="58" y="1928"/>
                    </a:lnTo>
                    <a:lnTo>
                      <a:pt x="60" y="1928"/>
                    </a:lnTo>
                    <a:lnTo>
                      <a:pt x="60" y="1930"/>
                    </a:lnTo>
                    <a:lnTo>
                      <a:pt x="50" y="1934"/>
                    </a:lnTo>
                    <a:lnTo>
                      <a:pt x="44" y="1936"/>
                    </a:lnTo>
                    <a:lnTo>
                      <a:pt x="42" y="1938"/>
                    </a:lnTo>
                    <a:lnTo>
                      <a:pt x="42" y="1940"/>
                    </a:lnTo>
                    <a:lnTo>
                      <a:pt x="42" y="1944"/>
                    </a:lnTo>
                    <a:lnTo>
                      <a:pt x="42" y="1948"/>
                    </a:lnTo>
                    <a:lnTo>
                      <a:pt x="40" y="1952"/>
                    </a:lnTo>
                    <a:lnTo>
                      <a:pt x="36" y="1956"/>
                    </a:lnTo>
                    <a:lnTo>
                      <a:pt x="28" y="1962"/>
                    </a:lnTo>
                    <a:lnTo>
                      <a:pt x="22" y="1966"/>
                    </a:lnTo>
                    <a:lnTo>
                      <a:pt x="22" y="1968"/>
                    </a:lnTo>
                    <a:lnTo>
                      <a:pt x="26" y="1968"/>
                    </a:lnTo>
                    <a:lnTo>
                      <a:pt x="30" y="1968"/>
                    </a:lnTo>
                    <a:lnTo>
                      <a:pt x="58" y="1960"/>
                    </a:lnTo>
                    <a:lnTo>
                      <a:pt x="64" y="1960"/>
                    </a:lnTo>
                    <a:lnTo>
                      <a:pt x="66" y="1960"/>
                    </a:lnTo>
                    <a:lnTo>
                      <a:pt x="66" y="1962"/>
                    </a:lnTo>
                    <a:lnTo>
                      <a:pt x="66" y="1964"/>
                    </a:lnTo>
                    <a:lnTo>
                      <a:pt x="62" y="1966"/>
                    </a:lnTo>
                    <a:lnTo>
                      <a:pt x="50" y="1968"/>
                    </a:lnTo>
                    <a:lnTo>
                      <a:pt x="36" y="1970"/>
                    </a:lnTo>
                    <a:lnTo>
                      <a:pt x="28" y="1974"/>
                    </a:lnTo>
                    <a:lnTo>
                      <a:pt x="24" y="1978"/>
                    </a:lnTo>
                    <a:lnTo>
                      <a:pt x="26" y="1982"/>
                    </a:lnTo>
                    <a:lnTo>
                      <a:pt x="28" y="1984"/>
                    </a:lnTo>
                    <a:lnTo>
                      <a:pt x="26" y="1986"/>
                    </a:lnTo>
                    <a:lnTo>
                      <a:pt x="22" y="1984"/>
                    </a:lnTo>
                    <a:lnTo>
                      <a:pt x="14" y="1984"/>
                    </a:lnTo>
                    <a:lnTo>
                      <a:pt x="10" y="1986"/>
                    </a:lnTo>
                    <a:lnTo>
                      <a:pt x="4" y="1988"/>
                    </a:lnTo>
                    <a:lnTo>
                      <a:pt x="0" y="1994"/>
                    </a:lnTo>
                    <a:lnTo>
                      <a:pt x="0" y="1996"/>
                    </a:lnTo>
                    <a:lnTo>
                      <a:pt x="2" y="1996"/>
                    </a:lnTo>
                    <a:lnTo>
                      <a:pt x="6" y="1996"/>
                    </a:lnTo>
                    <a:lnTo>
                      <a:pt x="10" y="1996"/>
                    </a:lnTo>
                    <a:lnTo>
                      <a:pt x="14" y="1996"/>
                    </a:lnTo>
                    <a:lnTo>
                      <a:pt x="14" y="2000"/>
                    </a:lnTo>
                    <a:lnTo>
                      <a:pt x="10" y="2004"/>
                    </a:lnTo>
                    <a:lnTo>
                      <a:pt x="6" y="2010"/>
                    </a:lnTo>
                    <a:lnTo>
                      <a:pt x="4" y="2012"/>
                    </a:lnTo>
                    <a:lnTo>
                      <a:pt x="8" y="2014"/>
                    </a:lnTo>
                    <a:lnTo>
                      <a:pt x="12" y="2016"/>
                    </a:lnTo>
                    <a:lnTo>
                      <a:pt x="18" y="2018"/>
                    </a:lnTo>
                    <a:lnTo>
                      <a:pt x="20" y="2020"/>
                    </a:lnTo>
                    <a:lnTo>
                      <a:pt x="16" y="2024"/>
                    </a:lnTo>
                    <a:lnTo>
                      <a:pt x="14" y="2026"/>
                    </a:lnTo>
                    <a:lnTo>
                      <a:pt x="16" y="2026"/>
                    </a:lnTo>
                    <a:lnTo>
                      <a:pt x="28" y="2022"/>
                    </a:lnTo>
                    <a:lnTo>
                      <a:pt x="36" y="2020"/>
                    </a:lnTo>
                    <a:lnTo>
                      <a:pt x="36" y="2022"/>
                    </a:lnTo>
                    <a:lnTo>
                      <a:pt x="30" y="2026"/>
                    </a:lnTo>
                    <a:lnTo>
                      <a:pt x="28" y="2030"/>
                    </a:lnTo>
                    <a:lnTo>
                      <a:pt x="28" y="2032"/>
                    </a:lnTo>
                    <a:lnTo>
                      <a:pt x="30" y="2034"/>
                    </a:lnTo>
                    <a:lnTo>
                      <a:pt x="38" y="2034"/>
                    </a:lnTo>
                    <a:lnTo>
                      <a:pt x="48" y="2032"/>
                    </a:lnTo>
                    <a:lnTo>
                      <a:pt x="70" y="2028"/>
                    </a:lnTo>
                    <a:lnTo>
                      <a:pt x="78" y="2024"/>
                    </a:lnTo>
                    <a:lnTo>
                      <a:pt x="84" y="2020"/>
                    </a:lnTo>
                    <a:close/>
                    <a:moveTo>
                      <a:pt x="154" y="1672"/>
                    </a:moveTo>
                    <a:lnTo>
                      <a:pt x="154" y="1672"/>
                    </a:lnTo>
                    <a:lnTo>
                      <a:pt x="156" y="1672"/>
                    </a:lnTo>
                    <a:lnTo>
                      <a:pt x="158" y="1670"/>
                    </a:lnTo>
                    <a:lnTo>
                      <a:pt x="162" y="1672"/>
                    </a:lnTo>
                    <a:lnTo>
                      <a:pt x="162" y="1674"/>
                    </a:lnTo>
                    <a:lnTo>
                      <a:pt x="162" y="1676"/>
                    </a:lnTo>
                    <a:lnTo>
                      <a:pt x="162" y="1678"/>
                    </a:lnTo>
                    <a:lnTo>
                      <a:pt x="164" y="1682"/>
                    </a:lnTo>
                    <a:lnTo>
                      <a:pt x="168" y="1684"/>
                    </a:lnTo>
                    <a:lnTo>
                      <a:pt x="170" y="1684"/>
                    </a:lnTo>
                    <a:lnTo>
                      <a:pt x="174" y="1682"/>
                    </a:lnTo>
                    <a:lnTo>
                      <a:pt x="180" y="1682"/>
                    </a:lnTo>
                    <a:lnTo>
                      <a:pt x="182" y="1684"/>
                    </a:lnTo>
                    <a:lnTo>
                      <a:pt x="182" y="1688"/>
                    </a:lnTo>
                    <a:lnTo>
                      <a:pt x="180" y="1692"/>
                    </a:lnTo>
                    <a:lnTo>
                      <a:pt x="180" y="1694"/>
                    </a:lnTo>
                    <a:lnTo>
                      <a:pt x="182" y="1692"/>
                    </a:lnTo>
                    <a:lnTo>
                      <a:pt x="186" y="1688"/>
                    </a:lnTo>
                    <a:lnTo>
                      <a:pt x="192" y="1678"/>
                    </a:lnTo>
                    <a:lnTo>
                      <a:pt x="192" y="1676"/>
                    </a:lnTo>
                    <a:lnTo>
                      <a:pt x="190" y="1676"/>
                    </a:lnTo>
                    <a:lnTo>
                      <a:pt x="184" y="1678"/>
                    </a:lnTo>
                    <a:lnTo>
                      <a:pt x="180" y="1676"/>
                    </a:lnTo>
                    <a:lnTo>
                      <a:pt x="178" y="1674"/>
                    </a:lnTo>
                    <a:lnTo>
                      <a:pt x="176" y="1672"/>
                    </a:lnTo>
                    <a:lnTo>
                      <a:pt x="174" y="1662"/>
                    </a:lnTo>
                    <a:lnTo>
                      <a:pt x="172" y="1654"/>
                    </a:lnTo>
                    <a:lnTo>
                      <a:pt x="170" y="1652"/>
                    </a:lnTo>
                    <a:lnTo>
                      <a:pt x="168" y="1650"/>
                    </a:lnTo>
                    <a:lnTo>
                      <a:pt x="166" y="1650"/>
                    </a:lnTo>
                    <a:lnTo>
                      <a:pt x="166" y="1652"/>
                    </a:lnTo>
                    <a:lnTo>
                      <a:pt x="166" y="1656"/>
                    </a:lnTo>
                    <a:lnTo>
                      <a:pt x="166" y="1662"/>
                    </a:lnTo>
                    <a:lnTo>
                      <a:pt x="166" y="1664"/>
                    </a:lnTo>
                    <a:lnTo>
                      <a:pt x="162" y="1664"/>
                    </a:lnTo>
                    <a:lnTo>
                      <a:pt x="160" y="1660"/>
                    </a:lnTo>
                    <a:lnTo>
                      <a:pt x="158" y="1658"/>
                    </a:lnTo>
                    <a:lnTo>
                      <a:pt x="154" y="1656"/>
                    </a:lnTo>
                    <a:lnTo>
                      <a:pt x="154" y="1658"/>
                    </a:lnTo>
                    <a:lnTo>
                      <a:pt x="154" y="1660"/>
                    </a:lnTo>
                    <a:lnTo>
                      <a:pt x="156" y="1664"/>
                    </a:lnTo>
                    <a:lnTo>
                      <a:pt x="154" y="1666"/>
                    </a:lnTo>
                    <a:lnTo>
                      <a:pt x="150" y="1666"/>
                    </a:lnTo>
                    <a:lnTo>
                      <a:pt x="150" y="1668"/>
                    </a:lnTo>
                    <a:lnTo>
                      <a:pt x="154" y="1672"/>
                    </a:lnTo>
                    <a:close/>
                    <a:moveTo>
                      <a:pt x="146" y="1346"/>
                    </a:moveTo>
                    <a:lnTo>
                      <a:pt x="146" y="1346"/>
                    </a:lnTo>
                    <a:lnTo>
                      <a:pt x="142" y="1346"/>
                    </a:lnTo>
                    <a:lnTo>
                      <a:pt x="144" y="1352"/>
                    </a:lnTo>
                    <a:lnTo>
                      <a:pt x="148" y="1358"/>
                    </a:lnTo>
                    <a:lnTo>
                      <a:pt x="154" y="1362"/>
                    </a:lnTo>
                    <a:lnTo>
                      <a:pt x="158" y="1364"/>
                    </a:lnTo>
                    <a:lnTo>
                      <a:pt x="160" y="1364"/>
                    </a:lnTo>
                    <a:lnTo>
                      <a:pt x="162" y="1362"/>
                    </a:lnTo>
                    <a:lnTo>
                      <a:pt x="160" y="1360"/>
                    </a:lnTo>
                    <a:lnTo>
                      <a:pt x="158" y="1358"/>
                    </a:lnTo>
                    <a:lnTo>
                      <a:pt x="160" y="1358"/>
                    </a:lnTo>
                    <a:lnTo>
                      <a:pt x="160" y="1356"/>
                    </a:lnTo>
                    <a:lnTo>
                      <a:pt x="158" y="1356"/>
                    </a:lnTo>
                    <a:lnTo>
                      <a:pt x="154" y="1354"/>
                    </a:lnTo>
                    <a:lnTo>
                      <a:pt x="154" y="1352"/>
                    </a:lnTo>
                    <a:lnTo>
                      <a:pt x="154" y="1350"/>
                    </a:lnTo>
                    <a:lnTo>
                      <a:pt x="152" y="1350"/>
                    </a:lnTo>
                    <a:lnTo>
                      <a:pt x="148" y="1350"/>
                    </a:lnTo>
                    <a:lnTo>
                      <a:pt x="148" y="1348"/>
                    </a:lnTo>
                    <a:lnTo>
                      <a:pt x="148" y="1346"/>
                    </a:lnTo>
                    <a:lnTo>
                      <a:pt x="146" y="1346"/>
                    </a:lnTo>
                    <a:close/>
                    <a:moveTo>
                      <a:pt x="166" y="1740"/>
                    </a:moveTo>
                    <a:lnTo>
                      <a:pt x="166" y="1740"/>
                    </a:lnTo>
                    <a:lnTo>
                      <a:pt x="166" y="1742"/>
                    </a:lnTo>
                    <a:lnTo>
                      <a:pt x="168" y="1742"/>
                    </a:lnTo>
                    <a:lnTo>
                      <a:pt x="174" y="1740"/>
                    </a:lnTo>
                    <a:lnTo>
                      <a:pt x="188" y="1736"/>
                    </a:lnTo>
                    <a:lnTo>
                      <a:pt x="194" y="1734"/>
                    </a:lnTo>
                    <a:lnTo>
                      <a:pt x="192" y="1732"/>
                    </a:lnTo>
                    <a:lnTo>
                      <a:pt x="190" y="1728"/>
                    </a:lnTo>
                    <a:lnTo>
                      <a:pt x="184" y="1724"/>
                    </a:lnTo>
                    <a:lnTo>
                      <a:pt x="178" y="1722"/>
                    </a:lnTo>
                    <a:lnTo>
                      <a:pt x="176" y="1718"/>
                    </a:lnTo>
                    <a:lnTo>
                      <a:pt x="174" y="1718"/>
                    </a:lnTo>
                    <a:lnTo>
                      <a:pt x="170" y="1720"/>
                    </a:lnTo>
                    <a:lnTo>
                      <a:pt x="168" y="1722"/>
                    </a:lnTo>
                    <a:lnTo>
                      <a:pt x="166" y="1724"/>
                    </a:lnTo>
                    <a:lnTo>
                      <a:pt x="174" y="1728"/>
                    </a:lnTo>
                    <a:lnTo>
                      <a:pt x="176" y="1730"/>
                    </a:lnTo>
                    <a:lnTo>
                      <a:pt x="174" y="1730"/>
                    </a:lnTo>
                    <a:lnTo>
                      <a:pt x="172" y="1732"/>
                    </a:lnTo>
                    <a:lnTo>
                      <a:pt x="172" y="1734"/>
                    </a:lnTo>
                    <a:lnTo>
                      <a:pt x="172" y="1736"/>
                    </a:lnTo>
                    <a:lnTo>
                      <a:pt x="170" y="1736"/>
                    </a:lnTo>
                    <a:lnTo>
                      <a:pt x="168" y="1738"/>
                    </a:lnTo>
                    <a:lnTo>
                      <a:pt x="166" y="1740"/>
                    </a:lnTo>
                    <a:close/>
                    <a:moveTo>
                      <a:pt x="362" y="2084"/>
                    </a:moveTo>
                    <a:lnTo>
                      <a:pt x="362" y="2084"/>
                    </a:lnTo>
                    <a:lnTo>
                      <a:pt x="370" y="2088"/>
                    </a:lnTo>
                    <a:lnTo>
                      <a:pt x="376" y="2088"/>
                    </a:lnTo>
                    <a:lnTo>
                      <a:pt x="380" y="2086"/>
                    </a:lnTo>
                    <a:lnTo>
                      <a:pt x="378" y="2082"/>
                    </a:lnTo>
                    <a:lnTo>
                      <a:pt x="376" y="2080"/>
                    </a:lnTo>
                    <a:lnTo>
                      <a:pt x="372" y="2078"/>
                    </a:lnTo>
                    <a:lnTo>
                      <a:pt x="366" y="2080"/>
                    </a:lnTo>
                    <a:lnTo>
                      <a:pt x="362" y="2084"/>
                    </a:lnTo>
                    <a:close/>
                    <a:moveTo>
                      <a:pt x="174" y="1354"/>
                    </a:moveTo>
                    <a:lnTo>
                      <a:pt x="174" y="1354"/>
                    </a:lnTo>
                    <a:lnTo>
                      <a:pt x="176" y="1352"/>
                    </a:lnTo>
                    <a:lnTo>
                      <a:pt x="176" y="1350"/>
                    </a:lnTo>
                    <a:lnTo>
                      <a:pt x="174" y="1348"/>
                    </a:lnTo>
                    <a:lnTo>
                      <a:pt x="174" y="1350"/>
                    </a:lnTo>
                    <a:lnTo>
                      <a:pt x="172" y="1350"/>
                    </a:lnTo>
                    <a:lnTo>
                      <a:pt x="172" y="1352"/>
                    </a:lnTo>
                    <a:lnTo>
                      <a:pt x="174" y="1354"/>
                    </a:lnTo>
                    <a:close/>
                    <a:moveTo>
                      <a:pt x="168" y="1784"/>
                    </a:moveTo>
                    <a:lnTo>
                      <a:pt x="168" y="1784"/>
                    </a:lnTo>
                    <a:lnTo>
                      <a:pt x="170" y="1784"/>
                    </a:lnTo>
                    <a:lnTo>
                      <a:pt x="176" y="1780"/>
                    </a:lnTo>
                    <a:lnTo>
                      <a:pt x="178" y="1776"/>
                    </a:lnTo>
                    <a:lnTo>
                      <a:pt x="178" y="1772"/>
                    </a:lnTo>
                    <a:lnTo>
                      <a:pt x="176" y="1768"/>
                    </a:lnTo>
                    <a:lnTo>
                      <a:pt x="176" y="1764"/>
                    </a:lnTo>
                    <a:lnTo>
                      <a:pt x="176" y="1762"/>
                    </a:lnTo>
                    <a:lnTo>
                      <a:pt x="174" y="1762"/>
                    </a:lnTo>
                    <a:lnTo>
                      <a:pt x="172" y="1764"/>
                    </a:lnTo>
                    <a:lnTo>
                      <a:pt x="170" y="1766"/>
                    </a:lnTo>
                    <a:lnTo>
                      <a:pt x="168" y="1766"/>
                    </a:lnTo>
                    <a:lnTo>
                      <a:pt x="166" y="1764"/>
                    </a:lnTo>
                    <a:lnTo>
                      <a:pt x="166" y="1766"/>
                    </a:lnTo>
                    <a:lnTo>
                      <a:pt x="162" y="1768"/>
                    </a:lnTo>
                    <a:lnTo>
                      <a:pt x="158" y="1772"/>
                    </a:lnTo>
                    <a:lnTo>
                      <a:pt x="158" y="1774"/>
                    </a:lnTo>
                    <a:lnTo>
                      <a:pt x="160" y="1776"/>
                    </a:lnTo>
                    <a:lnTo>
                      <a:pt x="162" y="1776"/>
                    </a:lnTo>
                    <a:lnTo>
                      <a:pt x="166" y="1774"/>
                    </a:lnTo>
                    <a:lnTo>
                      <a:pt x="168" y="1774"/>
                    </a:lnTo>
                    <a:lnTo>
                      <a:pt x="170" y="1776"/>
                    </a:lnTo>
                    <a:lnTo>
                      <a:pt x="170" y="1778"/>
                    </a:lnTo>
                    <a:lnTo>
                      <a:pt x="168" y="1780"/>
                    </a:lnTo>
                    <a:lnTo>
                      <a:pt x="166" y="1782"/>
                    </a:lnTo>
                    <a:lnTo>
                      <a:pt x="168" y="1784"/>
                    </a:lnTo>
                    <a:close/>
                    <a:moveTo>
                      <a:pt x="190" y="1748"/>
                    </a:moveTo>
                    <a:lnTo>
                      <a:pt x="190" y="1748"/>
                    </a:lnTo>
                    <a:lnTo>
                      <a:pt x="186" y="1752"/>
                    </a:lnTo>
                    <a:lnTo>
                      <a:pt x="182" y="1756"/>
                    </a:lnTo>
                    <a:lnTo>
                      <a:pt x="178" y="1762"/>
                    </a:lnTo>
                    <a:lnTo>
                      <a:pt x="178" y="1768"/>
                    </a:lnTo>
                    <a:lnTo>
                      <a:pt x="180" y="1768"/>
                    </a:lnTo>
                    <a:lnTo>
                      <a:pt x="182" y="1766"/>
                    </a:lnTo>
                    <a:lnTo>
                      <a:pt x="188" y="1758"/>
                    </a:lnTo>
                    <a:lnTo>
                      <a:pt x="192" y="1750"/>
                    </a:lnTo>
                    <a:lnTo>
                      <a:pt x="192" y="1748"/>
                    </a:lnTo>
                    <a:lnTo>
                      <a:pt x="190" y="1748"/>
                    </a:lnTo>
                    <a:close/>
                    <a:moveTo>
                      <a:pt x="700" y="1324"/>
                    </a:moveTo>
                    <a:lnTo>
                      <a:pt x="700" y="1324"/>
                    </a:lnTo>
                    <a:lnTo>
                      <a:pt x="698" y="1322"/>
                    </a:lnTo>
                    <a:lnTo>
                      <a:pt x="694" y="1322"/>
                    </a:lnTo>
                    <a:lnTo>
                      <a:pt x="690" y="1324"/>
                    </a:lnTo>
                    <a:lnTo>
                      <a:pt x="690" y="1326"/>
                    </a:lnTo>
                    <a:lnTo>
                      <a:pt x="692" y="1326"/>
                    </a:lnTo>
                    <a:lnTo>
                      <a:pt x="696" y="1326"/>
                    </a:lnTo>
                    <a:lnTo>
                      <a:pt x="700" y="1326"/>
                    </a:lnTo>
                    <a:lnTo>
                      <a:pt x="700" y="1324"/>
                    </a:lnTo>
                    <a:close/>
                    <a:moveTo>
                      <a:pt x="494" y="1970"/>
                    </a:moveTo>
                    <a:lnTo>
                      <a:pt x="494" y="1970"/>
                    </a:lnTo>
                    <a:lnTo>
                      <a:pt x="492" y="1962"/>
                    </a:lnTo>
                    <a:lnTo>
                      <a:pt x="486" y="1954"/>
                    </a:lnTo>
                    <a:lnTo>
                      <a:pt x="478" y="1948"/>
                    </a:lnTo>
                    <a:lnTo>
                      <a:pt x="470" y="1944"/>
                    </a:lnTo>
                    <a:lnTo>
                      <a:pt x="460" y="1942"/>
                    </a:lnTo>
                    <a:lnTo>
                      <a:pt x="452" y="1942"/>
                    </a:lnTo>
                    <a:lnTo>
                      <a:pt x="446" y="1944"/>
                    </a:lnTo>
                    <a:lnTo>
                      <a:pt x="442" y="1948"/>
                    </a:lnTo>
                    <a:lnTo>
                      <a:pt x="438" y="1954"/>
                    </a:lnTo>
                    <a:lnTo>
                      <a:pt x="434" y="1954"/>
                    </a:lnTo>
                    <a:lnTo>
                      <a:pt x="432" y="1952"/>
                    </a:lnTo>
                    <a:lnTo>
                      <a:pt x="428" y="1950"/>
                    </a:lnTo>
                    <a:lnTo>
                      <a:pt x="424" y="1948"/>
                    </a:lnTo>
                    <a:lnTo>
                      <a:pt x="424" y="1946"/>
                    </a:lnTo>
                    <a:lnTo>
                      <a:pt x="428" y="1942"/>
                    </a:lnTo>
                    <a:lnTo>
                      <a:pt x="434" y="1938"/>
                    </a:lnTo>
                    <a:lnTo>
                      <a:pt x="436" y="1936"/>
                    </a:lnTo>
                    <a:lnTo>
                      <a:pt x="438" y="1932"/>
                    </a:lnTo>
                    <a:lnTo>
                      <a:pt x="434" y="1924"/>
                    </a:lnTo>
                    <a:lnTo>
                      <a:pt x="428" y="1914"/>
                    </a:lnTo>
                    <a:lnTo>
                      <a:pt x="418" y="1906"/>
                    </a:lnTo>
                    <a:lnTo>
                      <a:pt x="410" y="1902"/>
                    </a:lnTo>
                    <a:lnTo>
                      <a:pt x="408" y="1898"/>
                    </a:lnTo>
                    <a:lnTo>
                      <a:pt x="410" y="1898"/>
                    </a:lnTo>
                    <a:lnTo>
                      <a:pt x="418" y="1902"/>
                    </a:lnTo>
                    <a:lnTo>
                      <a:pt x="424" y="1906"/>
                    </a:lnTo>
                    <a:lnTo>
                      <a:pt x="428" y="1906"/>
                    </a:lnTo>
                    <a:lnTo>
                      <a:pt x="430" y="1904"/>
                    </a:lnTo>
                    <a:lnTo>
                      <a:pt x="428" y="1902"/>
                    </a:lnTo>
                    <a:lnTo>
                      <a:pt x="422" y="1894"/>
                    </a:lnTo>
                    <a:lnTo>
                      <a:pt x="418" y="1888"/>
                    </a:lnTo>
                    <a:lnTo>
                      <a:pt x="416" y="1884"/>
                    </a:lnTo>
                    <a:lnTo>
                      <a:pt x="416" y="1876"/>
                    </a:lnTo>
                    <a:lnTo>
                      <a:pt x="416" y="1872"/>
                    </a:lnTo>
                    <a:lnTo>
                      <a:pt x="416" y="1870"/>
                    </a:lnTo>
                    <a:lnTo>
                      <a:pt x="412" y="1868"/>
                    </a:lnTo>
                    <a:lnTo>
                      <a:pt x="408" y="1866"/>
                    </a:lnTo>
                    <a:lnTo>
                      <a:pt x="406" y="1864"/>
                    </a:lnTo>
                    <a:lnTo>
                      <a:pt x="404" y="1858"/>
                    </a:lnTo>
                    <a:lnTo>
                      <a:pt x="400" y="1852"/>
                    </a:lnTo>
                    <a:lnTo>
                      <a:pt x="396" y="1850"/>
                    </a:lnTo>
                    <a:lnTo>
                      <a:pt x="390" y="1848"/>
                    </a:lnTo>
                    <a:lnTo>
                      <a:pt x="380" y="1844"/>
                    </a:lnTo>
                    <a:lnTo>
                      <a:pt x="376" y="1842"/>
                    </a:lnTo>
                    <a:lnTo>
                      <a:pt x="372" y="1836"/>
                    </a:lnTo>
                    <a:lnTo>
                      <a:pt x="366" y="1822"/>
                    </a:lnTo>
                    <a:lnTo>
                      <a:pt x="360" y="1806"/>
                    </a:lnTo>
                    <a:lnTo>
                      <a:pt x="358" y="1794"/>
                    </a:lnTo>
                    <a:lnTo>
                      <a:pt x="356" y="1786"/>
                    </a:lnTo>
                    <a:lnTo>
                      <a:pt x="354" y="1782"/>
                    </a:lnTo>
                    <a:lnTo>
                      <a:pt x="352" y="1780"/>
                    </a:lnTo>
                    <a:lnTo>
                      <a:pt x="346" y="1774"/>
                    </a:lnTo>
                    <a:lnTo>
                      <a:pt x="342" y="1768"/>
                    </a:lnTo>
                    <a:lnTo>
                      <a:pt x="336" y="1762"/>
                    </a:lnTo>
                    <a:lnTo>
                      <a:pt x="322" y="1756"/>
                    </a:lnTo>
                    <a:lnTo>
                      <a:pt x="314" y="1754"/>
                    </a:lnTo>
                    <a:lnTo>
                      <a:pt x="310" y="1754"/>
                    </a:lnTo>
                    <a:lnTo>
                      <a:pt x="308" y="1754"/>
                    </a:lnTo>
                    <a:lnTo>
                      <a:pt x="306" y="1756"/>
                    </a:lnTo>
                    <a:lnTo>
                      <a:pt x="302" y="1758"/>
                    </a:lnTo>
                    <a:lnTo>
                      <a:pt x="298" y="1760"/>
                    </a:lnTo>
                    <a:lnTo>
                      <a:pt x="290" y="1758"/>
                    </a:lnTo>
                    <a:lnTo>
                      <a:pt x="286" y="1758"/>
                    </a:lnTo>
                    <a:lnTo>
                      <a:pt x="288" y="1756"/>
                    </a:lnTo>
                    <a:lnTo>
                      <a:pt x="294" y="1754"/>
                    </a:lnTo>
                    <a:lnTo>
                      <a:pt x="300" y="1748"/>
                    </a:lnTo>
                    <a:lnTo>
                      <a:pt x="302" y="1746"/>
                    </a:lnTo>
                    <a:lnTo>
                      <a:pt x="304" y="1746"/>
                    </a:lnTo>
                    <a:lnTo>
                      <a:pt x="308" y="1746"/>
                    </a:lnTo>
                    <a:lnTo>
                      <a:pt x="316" y="1742"/>
                    </a:lnTo>
                    <a:lnTo>
                      <a:pt x="318" y="1742"/>
                    </a:lnTo>
                    <a:lnTo>
                      <a:pt x="318" y="1740"/>
                    </a:lnTo>
                    <a:lnTo>
                      <a:pt x="316" y="1738"/>
                    </a:lnTo>
                    <a:lnTo>
                      <a:pt x="310" y="1736"/>
                    </a:lnTo>
                    <a:lnTo>
                      <a:pt x="308" y="1734"/>
                    </a:lnTo>
                    <a:lnTo>
                      <a:pt x="308" y="1730"/>
                    </a:lnTo>
                    <a:lnTo>
                      <a:pt x="304" y="1728"/>
                    </a:lnTo>
                    <a:lnTo>
                      <a:pt x="304" y="1726"/>
                    </a:lnTo>
                    <a:lnTo>
                      <a:pt x="306" y="1728"/>
                    </a:lnTo>
                    <a:lnTo>
                      <a:pt x="312" y="1728"/>
                    </a:lnTo>
                    <a:lnTo>
                      <a:pt x="314" y="1728"/>
                    </a:lnTo>
                    <a:lnTo>
                      <a:pt x="318" y="1726"/>
                    </a:lnTo>
                    <a:lnTo>
                      <a:pt x="326" y="1716"/>
                    </a:lnTo>
                    <a:lnTo>
                      <a:pt x="334" y="1696"/>
                    </a:lnTo>
                    <a:lnTo>
                      <a:pt x="342" y="1678"/>
                    </a:lnTo>
                    <a:lnTo>
                      <a:pt x="348" y="1668"/>
                    </a:lnTo>
                    <a:lnTo>
                      <a:pt x="350" y="1664"/>
                    </a:lnTo>
                    <a:lnTo>
                      <a:pt x="348" y="1656"/>
                    </a:lnTo>
                    <a:lnTo>
                      <a:pt x="346" y="1652"/>
                    </a:lnTo>
                    <a:lnTo>
                      <a:pt x="342" y="1650"/>
                    </a:lnTo>
                    <a:lnTo>
                      <a:pt x="332" y="1650"/>
                    </a:lnTo>
                    <a:lnTo>
                      <a:pt x="320" y="1650"/>
                    </a:lnTo>
                    <a:lnTo>
                      <a:pt x="302" y="1650"/>
                    </a:lnTo>
                    <a:lnTo>
                      <a:pt x="286" y="1650"/>
                    </a:lnTo>
                    <a:lnTo>
                      <a:pt x="274" y="1652"/>
                    </a:lnTo>
                    <a:lnTo>
                      <a:pt x="268" y="1656"/>
                    </a:lnTo>
                    <a:lnTo>
                      <a:pt x="262" y="1658"/>
                    </a:lnTo>
                    <a:lnTo>
                      <a:pt x="258" y="1658"/>
                    </a:lnTo>
                    <a:lnTo>
                      <a:pt x="258" y="1654"/>
                    </a:lnTo>
                    <a:lnTo>
                      <a:pt x="268" y="1644"/>
                    </a:lnTo>
                    <a:lnTo>
                      <a:pt x="270" y="1642"/>
                    </a:lnTo>
                    <a:lnTo>
                      <a:pt x="268" y="1642"/>
                    </a:lnTo>
                    <a:lnTo>
                      <a:pt x="264" y="1642"/>
                    </a:lnTo>
                    <a:lnTo>
                      <a:pt x="258" y="1642"/>
                    </a:lnTo>
                    <a:lnTo>
                      <a:pt x="260" y="1640"/>
                    </a:lnTo>
                    <a:lnTo>
                      <a:pt x="270" y="1632"/>
                    </a:lnTo>
                    <a:lnTo>
                      <a:pt x="284" y="1620"/>
                    </a:lnTo>
                    <a:lnTo>
                      <a:pt x="296" y="1608"/>
                    </a:lnTo>
                    <a:lnTo>
                      <a:pt x="300" y="1604"/>
                    </a:lnTo>
                    <a:lnTo>
                      <a:pt x="300" y="1600"/>
                    </a:lnTo>
                    <a:lnTo>
                      <a:pt x="298" y="1598"/>
                    </a:lnTo>
                    <a:lnTo>
                      <a:pt x="298" y="1596"/>
                    </a:lnTo>
                    <a:lnTo>
                      <a:pt x="300" y="1592"/>
                    </a:lnTo>
                    <a:lnTo>
                      <a:pt x="300" y="1590"/>
                    </a:lnTo>
                    <a:lnTo>
                      <a:pt x="292" y="1588"/>
                    </a:lnTo>
                    <a:lnTo>
                      <a:pt x="286" y="1588"/>
                    </a:lnTo>
                    <a:lnTo>
                      <a:pt x="284" y="1590"/>
                    </a:lnTo>
                    <a:lnTo>
                      <a:pt x="284" y="1592"/>
                    </a:lnTo>
                    <a:lnTo>
                      <a:pt x="280" y="1592"/>
                    </a:lnTo>
                    <a:lnTo>
                      <a:pt x="272" y="1592"/>
                    </a:lnTo>
                    <a:lnTo>
                      <a:pt x="262" y="1594"/>
                    </a:lnTo>
                    <a:lnTo>
                      <a:pt x="254" y="1596"/>
                    </a:lnTo>
                    <a:lnTo>
                      <a:pt x="246" y="1596"/>
                    </a:lnTo>
                    <a:lnTo>
                      <a:pt x="242" y="1594"/>
                    </a:lnTo>
                    <a:lnTo>
                      <a:pt x="238" y="1596"/>
                    </a:lnTo>
                    <a:lnTo>
                      <a:pt x="236" y="1596"/>
                    </a:lnTo>
                    <a:lnTo>
                      <a:pt x="232" y="1594"/>
                    </a:lnTo>
                    <a:lnTo>
                      <a:pt x="226" y="1592"/>
                    </a:lnTo>
                    <a:lnTo>
                      <a:pt x="222" y="1590"/>
                    </a:lnTo>
                    <a:lnTo>
                      <a:pt x="218" y="1594"/>
                    </a:lnTo>
                    <a:lnTo>
                      <a:pt x="218" y="1600"/>
                    </a:lnTo>
                    <a:lnTo>
                      <a:pt x="218" y="1602"/>
                    </a:lnTo>
                    <a:lnTo>
                      <a:pt x="218" y="1604"/>
                    </a:lnTo>
                    <a:lnTo>
                      <a:pt x="214" y="1606"/>
                    </a:lnTo>
                    <a:lnTo>
                      <a:pt x="212" y="1606"/>
                    </a:lnTo>
                    <a:lnTo>
                      <a:pt x="216" y="1612"/>
                    </a:lnTo>
                    <a:lnTo>
                      <a:pt x="218" y="1616"/>
                    </a:lnTo>
                    <a:lnTo>
                      <a:pt x="212" y="1616"/>
                    </a:lnTo>
                    <a:lnTo>
                      <a:pt x="206" y="1614"/>
                    </a:lnTo>
                    <a:lnTo>
                      <a:pt x="206" y="1618"/>
                    </a:lnTo>
                    <a:lnTo>
                      <a:pt x="210" y="1622"/>
                    </a:lnTo>
                    <a:lnTo>
                      <a:pt x="210" y="1624"/>
                    </a:lnTo>
                    <a:lnTo>
                      <a:pt x="210" y="1626"/>
                    </a:lnTo>
                    <a:lnTo>
                      <a:pt x="208" y="1626"/>
                    </a:lnTo>
                    <a:lnTo>
                      <a:pt x="204" y="1626"/>
                    </a:lnTo>
                    <a:lnTo>
                      <a:pt x="202" y="1626"/>
                    </a:lnTo>
                    <a:lnTo>
                      <a:pt x="204" y="1628"/>
                    </a:lnTo>
                    <a:lnTo>
                      <a:pt x="206" y="1632"/>
                    </a:lnTo>
                    <a:lnTo>
                      <a:pt x="206" y="1636"/>
                    </a:lnTo>
                    <a:lnTo>
                      <a:pt x="206" y="1638"/>
                    </a:lnTo>
                    <a:lnTo>
                      <a:pt x="202" y="1638"/>
                    </a:lnTo>
                    <a:lnTo>
                      <a:pt x="190" y="1638"/>
                    </a:lnTo>
                    <a:lnTo>
                      <a:pt x="188" y="1640"/>
                    </a:lnTo>
                    <a:lnTo>
                      <a:pt x="188" y="1646"/>
                    </a:lnTo>
                    <a:lnTo>
                      <a:pt x="190" y="1650"/>
                    </a:lnTo>
                    <a:lnTo>
                      <a:pt x="190" y="1654"/>
                    </a:lnTo>
                    <a:lnTo>
                      <a:pt x="188" y="1660"/>
                    </a:lnTo>
                    <a:lnTo>
                      <a:pt x="188" y="1668"/>
                    </a:lnTo>
                    <a:lnTo>
                      <a:pt x="188" y="1672"/>
                    </a:lnTo>
                    <a:lnTo>
                      <a:pt x="190" y="1674"/>
                    </a:lnTo>
                    <a:lnTo>
                      <a:pt x="194" y="1674"/>
                    </a:lnTo>
                    <a:lnTo>
                      <a:pt x="196" y="1676"/>
                    </a:lnTo>
                    <a:lnTo>
                      <a:pt x="194" y="1682"/>
                    </a:lnTo>
                    <a:lnTo>
                      <a:pt x="192" y="1686"/>
                    </a:lnTo>
                    <a:lnTo>
                      <a:pt x="190" y="1690"/>
                    </a:lnTo>
                    <a:lnTo>
                      <a:pt x="188" y="1690"/>
                    </a:lnTo>
                    <a:lnTo>
                      <a:pt x="190" y="1692"/>
                    </a:lnTo>
                    <a:lnTo>
                      <a:pt x="190" y="1694"/>
                    </a:lnTo>
                    <a:lnTo>
                      <a:pt x="190" y="1696"/>
                    </a:lnTo>
                    <a:lnTo>
                      <a:pt x="186" y="1698"/>
                    </a:lnTo>
                    <a:lnTo>
                      <a:pt x="184" y="1700"/>
                    </a:lnTo>
                    <a:lnTo>
                      <a:pt x="188" y="1702"/>
                    </a:lnTo>
                    <a:lnTo>
                      <a:pt x="188" y="1704"/>
                    </a:lnTo>
                    <a:lnTo>
                      <a:pt x="186" y="1706"/>
                    </a:lnTo>
                    <a:lnTo>
                      <a:pt x="182" y="1708"/>
                    </a:lnTo>
                    <a:lnTo>
                      <a:pt x="178" y="1708"/>
                    </a:lnTo>
                    <a:lnTo>
                      <a:pt x="174" y="1708"/>
                    </a:lnTo>
                    <a:lnTo>
                      <a:pt x="172" y="1710"/>
                    </a:lnTo>
                    <a:lnTo>
                      <a:pt x="172" y="1712"/>
                    </a:lnTo>
                    <a:lnTo>
                      <a:pt x="174" y="1714"/>
                    </a:lnTo>
                    <a:lnTo>
                      <a:pt x="182" y="1714"/>
                    </a:lnTo>
                    <a:lnTo>
                      <a:pt x="190" y="1712"/>
                    </a:lnTo>
                    <a:lnTo>
                      <a:pt x="192" y="1714"/>
                    </a:lnTo>
                    <a:lnTo>
                      <a:pt x="184" y="1716"/>
                    </a:lnTo>
                    <a:lnTo>
                      <a:pt x="180" y="1718"/>
                    </a:lnTo>
                    <a:lnTo>
                      <a:pt x="180" y="1720"/>
                    </a:lnTo>
                    <a:lnTo>
                      <a:pt x="184" y="1722"/>
                    </a:lnTo>
                    <a:lnTo>
                      <a:pt x="188" y="1722"/>
                    </a:lnTo>
                    <a:lnTo>
                      <a:pt x="190" y="1722"/>
                    </a:lnTo>
                    <a:lnTo>
                      <a:pt x="192" y="1724"/>
                    </a:lnTo>
                    <a:lnTo>
                      <a:pt x="196" y="1724"/>
                    </a:lnTo>
                    <a:lnTo>
                      <a:pt x="200" y="1720"/>
                    </a:lnTo>
                    <a:lnTo>
                      <a:pt x="208" y="1714"/>
                    </a:lnTo>
                    <a:lnTo>
                      <a:pt x="206" y="1720"/>
                    </a:lnTo>
                    <a:lnTo>
                      <a:pt x="202" y="1726"/>
                    </a:lnTo>
                    <a:lnTo>
                      <a:pt x="202" y="1730"/>
                    </a:lnTo>
                    <a:lnTo>
                      <a:pt x="202" y="1734"/>
                    </a:lnTo>
                    <a:lnTo>
                      <a:pt x="198" y="1738"/>
                    </a:lnTo>
                    <a:lnTo>
                      <a:pt x="196" y="1740"/>
                    </a:lnTo>
                    <a:lnTo>
                      <a:pt x="196" y="1744"/>
                    </a:lnTo>
                    <a:lnTo>
                      <a:pt x="198" y="1748"/>
                    </a:lnTo>
                    <a:lnTo>
                      <a:pt x="194" y="1754"/>
                    </a:lnTo>
                    <a:lnTo>
                      <a:pt x="192" y="1758"/>
                    </a:lnTo>
                    <a:lnTo>
                      <a:pt x="192" y="1762"/>
                    </a:lnTo>
                    <a:lnTo>
                      <a:pt x="194" y="1764"/>
                    </a:lnTo>
                    <a:lnTo>
                      <a:pt x="194" y="1768"/>
                    </a:lnTo>
                    <a:lnTo>
                      <a:pt x="194" y="1772"/>
                    </a:lnTo>
                    <a:lnTo>
                      <a:pt x="194" y="1774"/>
                    </a:lnTo>
                    <a:lnTo>
                      <a:pt x="200" y="1770"/>
                    </a:lnTo>
                    <a:lnTo>
                      <a:pt x="198" y="1774"/>
                    </a:lnTo>
                    <a:lnTo>
                      <a:pt x="194" y="1784"/>
                    </a:lnTo>
                    <a:lnTo>
                      <a:pt x="188" y="1794"/>
                    </a:lnTo>
                    <a:lnTo>
                      <a:pt x="188" y="1800"/>
                    </a:lnTo>
                    <a:lnTo>
                      <a:pt x="192" y="1802"/>
                    </a:lnTo>
                    <a:lnTo>
                      <a:pt x="194" y="1802"/>
                    </a:lnTo>
                    <a:lnTo>
                      <a:pt x="196" y="1800"/>
                    </a:lnTo>
                    <a:lnTo>
                      <a:pt x="198" y="1792"/>
                    </a:lnTo>
                    <a:lnTo>
                      <a:pt x="202" y="1780"/>
                    </a:lnTo>
                    <a:lnTo>
                      <a:pt x="204" y="1776"/>
                    </a:lnTo>
                    <a:lnTo>
                      <a:pt x="206" y="1772"/>
                    </a:lnTo>
                    <a:lnTo>
                      <a:pt x="208" y="1770"/>
                    </a:lnTo>
                    <a:lnTo>
                      <a:pt x="208" y="1768"/>
                    </a:lnTo>
                    <a:lnTo>
                      <a:pt x="204" y="1764"/>
                    </a:lnTo>
                    <a:lnTo>
                      <a:pt x="202" y="1760"/>
                    </a:lnTo>
                    <a:lnTo>
                      <a:pt x="204" y="1758"/>
                    </a:lnTo>
                    <a:lnTo>
                      <a:pt x="206" y="1756"/>
                    </a:lnTo>
                    <a:lnTo>
                      <a:pt x="210" y="1754"/>
                    </a:lnTo>
                    <a:lnTo>
                      <a:pt x="208" y="1756"/>
                    </a:lnTo>
                    <a:lnTo>
                      <a:pt x="208" y="1762"/>
                    </a:lnTo>
                    <a:lnTo>
                      <a:pt x="208" y="1764"/>
                    </a:lnTo>
                    <a:lnTo>
                      <a:pt x="210" y="1766"/>
                    </a:lnTo>
                    <a:lnTo>
                      <a:pt x="214" y="1766"/>
                    </a:lnTo>
                    <a:lnTo>
                      <a:pt x="216" y="1764"/>
                    </a:lnTo>
                    <a:lnTo>
                      <a:pt x="216" y="1762"/>
                    </a:lnTo>
                    <a:lnTo>
                      <a:pt x="220" y="1764"/>
                    </a:lnTo>
                    <a:lnTo>
                      <a:pt x="222" y="1764"/>
                    </a:lnTo>
                    <a:lnTo>
                      <a:pt x="224" y="1758"/>
                    </a:lnTo>
                    <a:lnTo>
                      <a:pt x="224" y="1756"/>
                    </a:lnTo>
                    <a:lnTo>
                      <a:pt x="228" y="1756"/>
                    </a:lnTo>
                    <a:lnTo>
                      <a:pt x="232" y="1758"/>
                    </a:lnTo>
                    <a:lnTo>
                      <a:pt x="238" y="1762"/>
                    </a:lnTo>
                    <a:lnTo>
                      <a:pt x="230" y="1764"/>
                    </a:lnTo>
                    <a:lnTo>
                      <a:pt x="224" y="1766"/>
                    </a:lnTo>
                    <a:lnTo>
                      <a:pt x="224" y="1768"/>
                    </a:lnTo>
                    <a:lnTo>
                      <a:pt x="224" y="1772"/>
                    </a:lnTo>
                    <a:lnTo>
                      <a:pt x="230" y="1780"/>
                    </a:lnTo>
                    <a:lnTo>
                      <a:pt x="234" y="1786"/>
                    </a:lnTo>
                    <a:lnTo>
                      <a:pt x="234" y="1790"/>
                    </a:lnTo>
                    <a:lnTo>
                      <a:pt x="234" y="1794"/>
                    </a:lnTo>
                    <a:lnTo>
                      <a:pt x="230" y="1798"/>
                    </a:lnTo>
                    <a:lnTo>
                      <a:pt x="224" y="1806"/>
                    </a:lnTo>
                    <a:lnTo>
                      <a:pt x="222" y="1810"/>
                    </a:lnTo>
                    <a:lnTo>
                      <a:pt x="220" y="1816"/>
                    </a:lnTo>
                    <a:lnTo>
                      <a:pt x="222" y="1822"/>
                    </a:lnTo>
                    <a:lnTo>
                      <a:pt x="220" y="1822"/>
                    </a:lnTo>
                    <a:lnTo>
                      <a:pt x="216" y="1818"/>
                    </a:lnTo>
                    <a:lnTo>
                      <a:pt x="214" y="1820"/>
                    </a:lnTo>
                    <a:lnTo>
                      <a:pt x="214" y="1822"/>
                    </a:lnTo>
                    <a:lnTo>
                      <a:pt x="214" y="1826"/>
                    </a:lnTo>
                    <a:lnTo>
                      <a:pt x="220" y="1834"/>
                    </a:lnTo>
                    <a:lnTo>
                      <a:pt x="224" y="1840"/>
                    </a:lnTo>
                    <a:lnTo>
                      <a:pt x="224" y="1838"/>
                    </a:lnTo>
                    <a:lnTo>
                      <a:pt x="224" y="1836"/>
                    </a:lnTo>
                    <a:lnTo>
                      <a:pt x="222" y="1830"/>
                    </a:lnTo>
                    <a:lnTo>
                      <a:pt x="224" y="1828"/>
                    </a:lnTo>
                    <a:lnTo>
                      <a:pt x="228" y="1828"/>
                    </a:lnTo>
                    <a:lnTo>
                      <a:pt x="234" y="1832"/>
                    </a:lnTo>
                    <a:lnTo>
                      <a:pt x="240" y="1838"/>
                    </a:lnTo>
                    <a:lnTo>
                      <a:pt x="244" y="1840"/>
                    </a:lnTo>
                    <a:lnTo>
                      <a:pt x="246" y="1838"/>
                    </a:lnTo>
                    <a:lnTo>
                      <a:pt x="246" y="1834"/>
                    </a:lnTo>
                    <a:lnTo>
                      <a:pt x="246" y="1828"/>
                    </a:lnTo>
                    <a:lnTo>
                      <a:pt x="246" y="1826"/>
                    </a:lnTo>
                    <a:lnTo>
                      <a:pt x="246" y="1828"/>
                    </a:lnTo>
                    <a:lnTo>
                      <a:pt x="252" y="1830"/>
                    </a:lnTo>
                    <a:lnTo>
                      <a:pt x="260" y="1834"/>
                    </a:lnTo>
                    <a:lnTo>
                      <a:pt x="264" y="1834"/>
                    </a:lnTo>
                    <a:lnTo>
                      <a:pt x="266" y="1830"/>
                    </a:lnTo>
                    <a:lnTo>
                      <a:pt x="270" y="1826"/>
                    </a:lnTo>
                    <a:lnTo>
                      <a:pt x="274" y="1826"/>
                    </a:lnTo>
                    <a:lnTo>
                      <a:pt x="276" y="1828"/>
                    </a:lnTo>
                    <a:lnTo>
                      <a:pt x="278" y="1824"/>
                    </a:lnTo>
                    <a:lnTo>
                      <a:pt x="282" y="1822"/>
                    </a:lnTo>
                    <a:lnTo>
                      <a:pt x="286" y="1820"/>
                    </a:lnTo>
                    <a:lnTo>
                      <a:pt x="292" y="1820"/>
                    </a:lnTo>
                    <a:lnTo>
                      <a:pt x="292" y="1822"/>
                    </a:lnTo>
                    <a:lnTo>
                      <a:pt x="288" y="1826"/>
                    </a:lnTo>
                    <a:lnTo>
                      <a:pt x="280" y="1838"/>
                    </a:lnTo>
                    <a:lnTo>
                      <a:pt x="276" y="1844"/>
                    </a:lnTo>
                    <a:lnTo>
                      <a:pt x="276" y="1850"/>
                    </a:lnTo>
                    <a:lnTo>
                      <a:pt x="276" y="1854"/>
                    </a:lnTo>
                    <a:lnTo>
                      <a:pt x="278" y="1858"/>
                    </a:lnTo>
                    <a:lnTo>
                      <a:pt x="286" y="1866"/>
                    </a:lnTo>
                    <a:lnTo>
                      <a:pt x="292" y="1872"/>
                    </a:lnTo>
                    <a:lnTo>
                      <a:pt x="294" y="1876"/>
                    </a:lnTo>
                    <a:lnTo>
                      <a:pt x="296" y="1874"/>
                    </a:lnTo>
                    <a:lnTo>
                      <a:pt x="300" y="1872"/>
                    </a:lnTo>
                    <a:lnTo>
                      <a:pt x="302" y="1870"/>
                    </a:lnTo>
                    <a:lnTo>
                      <a:pt x="304" y="1870"/>
                    </a:lnTo>
                    <a:lnTo>
                      <a:pt x="308" y="1870"/>
                    </a:lnTo>
                    <a:lnTo>
                      <a:pt x="308" y="1872"/>
                    </a:lnTo>
                    <a:lnTo>
                      <a:pt x="308" y="1874"/>
                    </a:lnTo>
                    <a:lnTo>
                      <a:pt x="306" y="1878"/>
                    </a:lnTo>
                    <a:lnTo>
                      <a:pt x="306" y="1880"/>
                    </a:lnTo>
                    <a:lnTo>
                      <a:pt x="306" y="1882"/>
                    </a:lnTo>
                    <a:lnTo>
                      <a:pt x="308" y="1882"/>
                    </a:lnTo>
                    <a:lnTo>
                      <a:pt x="306" y="1884"/>
                    </a:lnTo>
                    <a:lnTo>
                      <a:pt x="300" y="1888"/>
                    </a:lnTo>
                    <a:lnTo>
                      <a:pt x="298" y="1890"/>
                    </a:lnTo>
                    <a:lnTo>
                      <a:pt x="298" y="1892"/>
                    </a:lnTo>
                    <a:lnTo>
                      <a:pt x="298" y="1894"/>
                    </a:lnTo>
                    <a:lnTo>
                      <a:pt x="302" y="1896"/>
                    </a:lnTo>
                    <a:lnTo>
                      <a:pt x="304" y="1898"/>
                    </a:lnTo>
                    <a:lnTo>
                      <a:pt x="302" y="1900"/>
                    </a:lnTo>
                    <a:lnTo>
                      <a:pt x="300" y="1902"/>
                    </a:lnTo>
                    <a:lnTo>
                      <a:pt x="300" y="1906"/>
                    </a:lnTo>
                    <a:lnTo>
                      <a:pt x="300" y="1910"/>
                    </a:lnTo>
                    <a:lnTo>
                      <a:pt x="302" y="1916"/>
                    </a:lnTo>
                    <a:lnTo>
                      <a:pt x="308" y="1924"/>
                    </a:lnTo>
                    <a:lnTo>
                      <a:pt x="304" y="1922"/>
                    </a:lnTo>
                    <a:lnTo>
                      <a:pt x="300" y="1918"/>
                    </a:lnTo>
                    <a:lnTo>
                      <a:pt x="296" y="1916"/>
                    </a:lnTo>
                    <a:lnTo>
                      <a:pt x="294" y="1918"/>
                    </a:lnTo>
                    <a:lnTo>
                      <a:pt x="296" y="1922"/>
                    </a:lnTo>
                    <a:lnTo>
                      <a:pt x="298" y="1926"/>
                    </a:lnTo>
                    <a:lnTo>
                      <a:pt x="294" y="1924"/>
                    </a:lnTo>
                    <a:lnTo>
                      <a:pt x="290" y="1922"/>
                    </a:lnTo>
                    <a:lnTo>
                      <a:pt x="286" y="1922"/>
                    </a:lnTo>
                    <a:lnTo>
                      <a:pt x="282" y="1922"/>
                    </a:lnTo>
                    <a:lnTo>
                      <a:pt x="276" y="1924"/>
                    </a:lnTo>
                    <a:lnTo>
                      <a:pt x="272" y="1924"/>
                    </a:lnTo>
                    <a:lnTo>
                      <a:pt x="270" y="1922"/>
                    </a:lnTo>
                    <a:lnTo>
                      <a:pt x="266" y="1924"/>
                    </a:lnTo>
                    <a:lnTo>
                      <a:pt x="264" y="1926"/>
                    </a:lnTo>
                    <a:lnTo>
                      <a:pt x="260" y="1926"/>
                    </a:lnTo>
                    <a:lnTo>
                      <a:pt x="256" y="1928"/>
                    </a:lnTo>
                    <a:lnTo>
                      <a:pt x="252" y="1932"/>
                    </a:lnTo>
                    <a:lnTo>
                      <a:pt x="246" y="1940"/>
                    </a:lnTo>
                    <a:lnTo>
                      <a:pt x="240" y="1944"/>
                    </a:lnTo>
                    <a:lnTo>
                      <a:pt x="236" y="1946"/>
                    </a:lnTo>
                    <a:lnTo>
                      <a:pt x="232" y="1950"/>
                    </a:lnTo>
                    <a:lnTo>
                      <a:pt x="230" y="1956"/>
                    </a:lnTo>
                    <a:lnTo>
                      <a:pt x="234" y="1954"/>
                    </a:lnTo>
                    <a:lnTo>
                      <a:pt x="238" y="1954"/>
                    </a:lnTo>
                    <a:lnTo>
                      <a:pt x="240" y="1954"/>
                    </a:lnTo>
                    <a:lnTo>
                      <a:pt x="244" y="1952"/>
                    </a:lnTo>
                    <a:lnTo>
                      <a:pt x="252" y="1948"/>
                    </a:lnTo>
                    <a:lnTo>
                      <a:pt x="256" y="1946"/>
                    </a:lnTo>
                    <a:lnTo>
                      <a:pt x="258" y="1946"/>
                    </a:lnTo>
                    <a:lnTo>
                      <a:pt x="256" y="1948"/>
                    </a:lnTo>
                    <a:lnTo>
                      <a:pt x="256" y="1954"/>
                    </a:lnTo>
                    <a:lnTo>
                      <a:pt x="258" y="1954"/>
                    </a:lnTo>
                    <a:lnTo>
                      <a:pt x="260" y="1956"/>
                    </a:lnTo>
                    <a:lnTo>
                      <a:pt x="258" y="1960"/>
                    </a:lnTo>
                    <a:lnTo>
                      <a:pt x="256" y="1964"/>
                    </a:lnTo>
                    <a:lnTo>
                      <a:pt x="256" y="1968"/>
                    </a:lnTo>
                    <a:lnTo>
                      <a:pt x="258" y="1974"/>
                    </a:lnTo>
                    <a:lnTo>
                      <a:pt x="258" y="1978"/>
                    </a:lnTo>
                    <a:lnTo>
                      <a:pt x="256" y="1982"/>
                    </a:lnTo>
                    <a:lnTo>
                      <a:pt x="252" y="1986"/>
                    </a:lnTo>
                    <a:lnTo>
                      <a:pt x="246" y="1990"/>
                    </a:lnTo>
                    <a:lnTo>
                      <a:pt x="232" y="1998"/>
                    </a:lnTo>
                    <a:lnTo>
                      <a:pt x="222" y="2000"/>
                    </a:lnTo>
                    <a:lnTo>
                      <a:pt x="216" y="2000"/>
                    </a:lnTo>
                    <a:lnTo>
                      <a:pt x="210" y="2006"/>
                    </a:lnTo>
                    <a:lnTo>
                      <a:pt x="208" y="2008"/>
                    </a:lnTo>
                    <a:lnTo>
                      <a:pt x="208" y="2010"/>
                    </a:lnTo>
                    <a:lnTo>
                      <a:pt x="212" y="2012"/>
                    </a:lnTo>
                    <a:lnTo>
                      <a:pt x="216" y="2012"/>
                    </a:lnTo>
                    <a:lnTo>
                      <a:pt x="216" y="2014"/>
                    </a:lnTo>
                    <a:lnTo>
                      <a:pt x="214" y="2016"/>
                    </a:lnTo>
                    <a:lnTo>
                      <a:pt x="214" y="2020"/>
                    </a:lnTo>
                    <a:lnTo>
                      <a:pt x="216" y="2024"/>
                    </a:lnTo>
                    <a:lnTo>
                      <a:pt x="224" y="2024"/>
                    </a:lnTo>
                    <a:lnTo>
                      <a:pt x="232" y="2022"/>
                    </a:lnTo>
                    <a:lnTo>
                      <a:pt x="240" y="2018"/>
                    </a:lnTo>
                    <a:lnTo>
                      <a:pt x="246" y="2018"/>
                    </a:lnTo>
                    <a:lnTo>
                      <a:pt x="250" y="2022"/>
                    </a:lnTo>
                    <a:lnTo>
                      <a:pt x="250" y="2026"/>
                    </a:lnTo>
                    <a:lnTo>
                      <a:pt x="248" y="2028"/>
                    </a:lnTo>
                    <a:lnTo>
                      <a:pt x="250" y="2030"/>
                    </a:lnTo>
                    <a:lnTo>
                      <a:pt x="256" y="2028"/>
                    </a:lnTo>
                    <a:lnTo>
                      <a:pt x="260" y="2028"/>
                    </a:lnTo>
                    <a:lnTo>
                      <a:pt x="264" y="2028"/>
                    </a:lnTo>
                    <a:lnTo>
                      <a:pt x="270" y="2030"/>
                    </a:lnTo>
                    <a:lnTo>
                      <a:pt x="274" y="2034"/>
                    </a:lnTo>
                    <a:lnTo>
                      <a:pt x="280" y="2038"/>
                    </a:lnTo>
                    <a:lnTo>
                      <a:pt x="284" y="2040"/>
                    </a:lnTo>
                    <a:lnTo>
                      <a:pt x="288" y="2040"/>
                    </a:lnTo>
                    <a:lnTo>
                      <a:pt x="292" y="2038"/>
                    </a:lnTo>
                    <a:lnTo>
                      <a:pt x="298" y="2032"/>
                    </a:lnTo>
                    <a:lnTo>
                      <a:pt x="302" y="2030"/>
                    </a:lnTo>
                    <a:lnTo>
                      <a:pt x="304" y="2028"/>
                    </a:lnTo>
                    <a:lnTo>
                      <a:pt x="310" y="2026"/>
                    </a:lnTo>
                    <a:lnTo>
                      <a:pt x="314" y="2024"/>
                    </a:lnTo>
                    <a:lnTo>
                      <a:pt x="320" y="2020"/>
                    </a:lnTo>
                    <a:lnTo>
                      <a:pt x="326" y="2016"/>
                    </a:lnTo>
                    <a:lnTo>
                      <a:pt x="322" y="2022"/>
                    </a:lnTo>
                    <a:lnTo>
                      <a:pt x="318" y="2026"/>
                    </a:lnTo>
                    <a:lnTo>
                      <a:pt x="312" y="2032"/>
                    </a:lnTo>
                    <a:lnTo>
                      <a:pt x="306" y="2036"/>
                    </a:lnTo>
                    <a:lnTo>
                      <a:pt x="304" y="2044"/>
                    </a:lnTo>
                    <a:lnTo>
                      <a:pt x="302" y="2048"/>
                    </a:lnTo>
                    <a:lnTo>
                      <a:pt x="294" y="2050"/>
                    </a:lnTo>
                    <a:lnTo>
                      <a:pt x="284" y="2050"/>
                    </a:lnTo>
                    <a:lnTo>
                      <a:pt x="280" y="2050"/>
                    </a:lnTo>
                    <a:lnTo>
                      <a:pt x="274" y="2048"/>
                    </a:lnTo>
                    <a:lnTo>
                      <a:pt x="262" y="2048"/>
                    </a:lnTo>
                    <a:lnTo>
                      <a:pt x="256" y="2048"/>
                    </a:lnTo>
                    <a:lnTo>
                      <a:pt x="252" y="2050"/>
                    </a:lnTo>
                    <a:lnTo>
                      <a:pt x="252" y="2052"/>
                    </a:lnTo>
                    <a:lnTo>
                      <a:pt x="252" y="2054"/>
                    </a:lnTo>
                    <a:lnTo>
                      <a:pt x="252" y="2058"/>
                    </a:lnTo>
                    <a:lnTo>
                      <a:pt x="250" y="2058"/>
                    </a:lnTo>
                    <a:lnTo>
                      <a:pt x="246" y="2060"/>
                    </a:lnTo>
                    <a:lnTo>
                      <a:pt x="242" y="2060"/>
                    </a:lnTo>
                    <a:lnTo>
                      <a:pt x="238" y="2062"/>
                    </a:lnTo>
                    <a:lnTo>
                      <a:pt x="238" y="2066"/>
                    </a:lnTo>
                    <a:lnTo>
                      <a:pt x="238" y="2070"/>
                    </a:lnTo>
                    <a:lnTo>
                      <a:pt x="238" y="2074"/>
                    </a:lnTo>
                    <a:lnTo>
                      <a:pt x="236" y="2076"/>
                    </a:lnTo>
                    <a:lnTo>
                      <a:pt x="232" y="2078"/>
                    </a:lnTo>
                    <a:lnTo>
                      <a:pt x="230" y="2082"/>
                    </a:lnTo>
                    <a:lnTo>
                      <a:pt x="230" y="2084"/>
                    </a:lnTo>
                    <a:lnTo>
                      <a:pt x="226" y="2086"/>
                    </a:lnTo>
                    <a:lnTo>
                      <a:pt x="220" y="2092"/>
                    </a:lnTo>
                    <a:lnTo>
                      <a:pt x="214" y="2100"/>
                    </a:lnTo>
                    <a:lnTo>
                      <a:pt x="210" y="2106"/>
                    </a:lnTo>
                    <a:lnTo>
                      <a:pt x="206" y="2106"/>
                    </a:lnTo>
                    <a:lnTo>
                      <a:pt x="202" y="2108"/>
                    </a:lnTo>
                    <a:lnTo>
                      <a:pt x="198" y="2108"/>
                    </a:lnTo>
                    <a:lnTo>
                      <a:pt x="194" y="2108"/>
                    </a:lnTo>
                    <a:lnTo>
                      <a:pt x="192" y="2112"/>
                    </a:lnTo>
                    <a:lnTo>
                      <a:pt x="192" y="2114"/>
                    </a:lnTo>
                    <a:lnTo>
                      <a:pt x="192" y="2118"/>
                    </a:lnTo>
                    <a:lnTo>
                      <a:pt x="194" y="2118"/>
                    </a:lnTo>
                    <a:lnTo>
                      <a:pt x="196" y="2118"/>
                    </a:lnTo>
                    <a:lnTo>
                      <a:pt x="200" y="2116"/>
                    </a:lnTo>
                    <a:lnTo>
                      <a:pt x="202" y="2116"/>
                    </a:lnTo>
                    <a:lnTo>
                      <a:pt x="206" y="2118"/>
                    </a:lnTo>
                    <a:lnTo>
                      <a:pt x="210" y="2122"/>
                    </a:lnTo>
                    <a:lnTo>
                      <a:pt x="212" y="2122"/>
                    </a:lnTo>
                    <a:lnTo>
                      <a:pt x="214" y="2122"/>
                    </a:lnTo>
                    <a:lnTo>
                      <a:pt x="216" y="2120"/>
                    </a:lnTo>
                    <a:lnTo>
                      <a:pt x="216" y="2118"/>
                    </a:lnTo>
                    <a:lnTo>
                      <a:pt x="218" y="2116"/>
                    </a:lnTo>
                    <a:lnTo>
                      <a:pt x="222" y="2112"/>
                    </a:lnTo>
                    <a:lnTo>
                      <a:pt x="226" y="2110"/>
                    </a:lnTo>
                    <a:lnTo>
                      <a:pt x="230" y="2106"/>
                    </a:lnTo>
                    <a:lnTo>
                      <a:pt x="234" y="2102"/>
                    </a:lnTo>
                    <a:lnTo>
                      <a:pt x="244" y="2100"/>
                    </a:lnTo>
                    <a:lnTo>
                      <a:pt x="252" y="2100"/>
                    </a:lnTo>
                    <a:lnTo>
                      <a:pt x="258" y="2102"/>
                    </a:lnTo>
                    <a:lnTo>
                      <a:pt x="270" y="2108"/>
                    </a:lnTo>
                    <a:lnTo>
                      <a:pt x="274" y="2110"/>
                    </a:lnTo>
                    <a:lnTo>
                      <a:pt x="276" y="2108"/>
                    </a:lnTo>
                    <a:lnTo>
                      <a:pt x="280" y="2098"/>
                    </a:lnTo>
                    <a:lnTo>
                      <a:pt x="282" y="2088"/>
                    </a:lnTo>
                    <a:lnTo>
                      <a:pt x="284" y="2086"/>
                    </a:lnTo>
                    <a:lnTo>
                      <a:pt x="286" y="2084"/>
                    </a:lnTo>
                    <a:lnTo>
                      <a:pt x="288" y="2086"/>
                    </a:lnTo>
                    <a:lnTo>
                      <a:pt x="290" y="2084"/>
                    </a:lnTo>
                    <a:lnTo>
                      <a:pt x="298" y="2080"/>
                    </a:lnTo>
                    <a:lnTo>
                      <a:pt x="302" y="2078"/>
                    </a:lnTo>
                    <a:lnTo>
                      <a:pt x="306" y="2078"/>
                    </a:lnTo>
                    <a:lnTo>
                      <a:pt x="312" y="2080"/>
                    </a:lnTo>
                    <a:lnTo>
                      <a:pt x="316" y="2084"/>
                    </a:lnTo>
                    <a:lnTo>
                      <a:pt x="322" y="2088"/>
                    </a:lnTo>
                    <a:lnTo>
                      <a:pt x="324" y="2088"/>
                    </a:lnTo>
                    <a:lnTo>
                      <a:pt x="328" y="2086"/>
                    </a:lnTo>
                    <a:lnTo>
                      <a:pt x="330" y="2086"/>
                    </a:lnTo>
                    <a:lnTo>
                      <a:pt x="334" y="2086"/>
                    </a:lnTo>
                    <a:lnTo>
                      <a:pt x="342" y="2086"/>
                    </a:lnTo>
                    <a:lnTo>
                      <a:pt x="344" y="2084"/>
                    </a:lnTo>
                    <a:lnTo>
                      <a:pt x="346" y="2082"/>
                    </a:lnTo>
                    <a:lnTo>
                      <a:pt x="356" y="2078"/>
                    </a:lnTo>
                    <a:lnTo>
                      <a:pt x="366" y="2076"/>
                    </a:lnTo>
                    <a:lnTo>
                      <a:pt x="368" y="2074"/>
                    </a:lnTo>
                    <a:lnTo>
                      <a:pt x="368" y="2072"/>
                    </a:lnTo>
                    <a:lnTo>
                      <a:pt x="374" y="2074"/>
                    </a:lnTo>
                    <a:lnTo>
                      <a:pt x="380" y="2076"/>
                    </a:lnTo>
                    <a:lnTo>
                      <a:pt x="382" y="2076"/>
                    </a:lnTo>
                    <a:lnTo>
                      <a:pt x="384" y="2074"/>
                    </a:lnTo>
                    <a:lnTo>
                      <a:pt x="386" y="2076"/>
                    </a:lnTo>
                    <a:lnTo>
                      <a:pt x="388" y="2078"/>
                    </a:lnTo>
                    <a:lnTo>
                      <a:pt x="392" y="2078"/>
                    </a:lnTo>
                    <a:lnTo>
                      <a:pt x="400" y="2074"/>
                    </a:lnTo>
                    <a:lnTo>
                      <a:pt x="410" y="2072"/>
                    </a:lnTo>
                    <a:lnTo>
                      <a:pt x="416" y="2074"/>
                    </a:lnTo>
                    <a:lnTo>
                      <a:pt x="422" y="2074"/>
                    </a:lnTo>
                    <a:lnTo>
                      <a:pt x="428" y="2076"/>
                    </a:lnTo>
                    <a:lnTo>
                      <a:pt x="432" y="2076"/>
                    </a:lnTo>
                    <a:lnTo>
                      <a:pt x="440" y="2074"/>
                    </a:lnTo>
                    <a:lnTo>
                      <a:pt x="448" y="2070"/>
                    </a:lnTo>
                    <a:lnTo>
                      <a:pt x="456" y="2068"/>
                    </a:lnTo>
                    <a:lnTo>
                      <a:pt x="460" y="2068"/>
                    </a:lnTo>
                    <a:lnTo>
                      <a:pt x="462" y="2064"/>
                    </a:lnTo>
                    <a:lnTo>
                      <a:pt x="464" y="2060"/>
                    </a:lnTo>
                    <a:lnTo>
                      <a:pt x="470" y="2056"/>
                    </a:lnTo>
                    <a:lnTo>
                      <a:pt x="478" y="2052"/>
                    </a:lnTo>
                    <a:lnTo>
                      <a:pt x="480" y="2048"/>
                    </a:lnTo>
                    <a:lnTo>
                      <a:pt x="480" y="2044"/>
                    </a:lnTo>
                    <a:lnTo>
                      <a:pt x="480" y="2040"/>
                    </a:lnTo>
                    <a:lnTo>
                      <a:pt x="480" y="2038"/>
                    </a:lnTo>
                    <a:lnTo>
                      <a:pt x="478" y="2038"/>
                    </a:lnTo>
                    <a:lnTo>
                      <a:pt x="472" y="2038"/>
                    </a:lnTo>
                    <a:lnTo>
                      <a:pt x="462" y="2040"/>
                    </a:lnTo>
                    <a:lnTo>
                      <a:pt x="456" y="2040"/>
                    </a:lnTo>
                    <a:lnTo>
                      <a:pt x="450" y="2038"/>
                    </a:lnTo>
                    <a:lnTo>
                      <a:pt x="448" y="2036"/>
                    </a:lnTo>
                    <a:lnTo>
                      <a:pt x="450" y="2036"/>
                    </a:lnTo>
                    <a:lnTo>
                      <a:pt x="446" y="2034"/>
                    </a:lnTo>
                    <a:lnTo>
                      <a:pt x="444" y="2032"/>
                    </a:lnTo>
                    <a:lnTo>
                      <a:pt x="448" y="2030"/>
                    </a:lnTo>
                    <a:lnTo>
                      <a:pt x="456" y="2030"/>
                    </a:lnTo>
                    <a:lnTo>
                      <a:pt x="458" y="2028"/>
                    </a:lnTo>
                    <a:lnTo>
                      <a:pt x="460" y="2026"/>
                    </a:lnTo>
                    <a:lnTo>
                      <a:pt x="460" y="2020"/>
                    </a:lnTo>
                    <a:lnTo>
                      <a:pt x="458" y="2020"/>
                    </a:lnTo>
                    <a:lnTo>
                      <a:pt x="456" y="2020"/>
                    </a:lnTo>
                    <a:lnTo>
                      <a:pt x="458" y="2016"/>
                    </a:lnTo>
                    <a:lnTo>
                      <a:pt x="462" y="2014"/>
                    </a:lnTo>
                    <a:lnTo>
                      <a:pt x="464" y="2014"/>
                    </a:lnTo>
                    <a:lnTo>
                      <a:pt x="472" y="2014"/>
                    </a:lnTo>
                    <a:lnTo>
                      <a:pt x="476" y="2014"/>
                    </a:lnTo>
                    <a:lnTo>
                      <a:pt x="476" y="2012"/>
                    </a:lnTo>
                    <a:lnTo>
                      <a:pt x="474" y="2010"/>
                    </a:lnTo>
                    <a:lnTo>
                      <a:pt x="474" y="2008"/>
                    </a:lnTo>
                    <a:lnTo>
                      <a:pt x="474" y="2006"/>
                    </a:lnTo>
                    <a:lnTo>
                      <a:pt x="482" y="2000"/>
                    </a:lnTo>
                    <a:lnTo>
                      <a:pt x="486" y="1996"/>
                    </a:lnTo>
                    <a:lnTo>
                      <a:pt x="490" y="1990"/>
                    </a:lnTo>
                    <a:lnTo>
                      <a:pt x="494" y="1982"/>
                    </a:lnTo>
                    <a:lnTo>
                      <a:pt x="494" y="1970"/>
                    </a:lnTo>
                    <a:close/>
                    <a:moveTo>
                      <a:pt x="662" y="1344"/>
                    </a:moveTo>
                    <a:lnTo>
                      <a:pt x="662" y="1344"/>
                    </a:lnTo>
                    <a:lnTo>
                      <a:pt x="660" y="1344"/>
                    </a:lnTo>
                    <a:lnTo>
                      <a:pt x="656" y="1346"/>
                    </a:lnTo>
                    <a:lnTo>
                      <a:pt x="656" y="1350"/>
                    </a:lnTo>
                    <a:lnTo>
                      <a:pt x="656" y="1354"/>
                    </a:lnTo>
                    <a:lnTo>
                      <a:pt x="660" y="1354"/>
                    </a:lnTo>
                    <a:lnTo>
                      <a:pt x="662" y="1352"/>
                    </a:lnTo>
                    <a:lnTo>
                      <a:pt x="664" y="1348"/>
                    </a:lnTo>
                    <a:lnTo>
                      <a:pt x="664" y="1346"/>
                    </a:lnTo>
                    <a:lnTo>
                      <a:pt x="662" y="1344"/>
                    </a:lnTo>
                    <a:close/>
                    <a:moveTo>
                      <a:pt x="652" y="1354"/>
                    </a:moveTo>
                    <a:lnTo>
                      <a:pt x="652" y="1354"/>
                    </a:lnTo>
                    <a:lnTo>
                      <a:pt x="650" y="1352"/>
                    </a:lnTo>
                    <a:lnTo>
                      <a:pt x="648" y="1352"/>
                    </a:lnTo>
                    <a:lnTo>
                      <a:pt x="646" y="1352"/>
                    </a:lnTo>
                    <a:lnTo>
                      <a:pt x="644" y="1356"/>
                    </a:lnTo>
                    <a:lnTo>
                      <a:pt x="646" y="1358"/>
                    </a:lnTo>
                    <a:lnTo>
                      <a:pt x="648" y="1358"/>
                    </a:lnTo>
                    <a:lnTo>
                      <a:pt x="652" y="1356"/>
                    </a:lnTo>
                    <a:lnTo>
                      <a:pt x="652" y="1354"/>
                    </a:lnTo>
                    <a:close/>
                    <a:moveTo>
                      <a:pt x="150" y="1398"/>
                    </a:moveTo>
                    <a:lnTo>
                      <a:pt x="150" y="1398"/>
                    </a:lnTo>
                    <a:lnTo>
                      <a:pt x="148" y="1396"/>
                    </a:lnTo>
                    <a:lnTo>
                      <a:pt x="146" y="1394"/>
                    </a:lnTo>
                    <a:lnTo>
                      <a:pt x="146" y="1396"/>
                    </a:lnTo>
                    <a:lnTo>
                      <a:pt x="144" y="1398"/>
                    </a:lnTo>
                    <a:lnTo>
                      <a:pt x="146" y="1402"/>
                    </a:lnTo>
                    <a:lnTo>
                      <a:pt x="152" y="1410"/>
                    </a:lnTo>
                    <a:lnTo>
                      <a:pt x="154" y="1412"/>
                    </a:lnTo>
                    <a:lnTo>
                      <a:pt x="156" y="1412"/>
                    </a:lnTo>
                    <a:lnTo>
                      <a:pt x="158" y="1412"/>
                    </a:lnTo>
                    <a:lnTo>
                      <a:pt x="156" y="1410"/>
                    </a:lnTo>
                    <a:lnTo>
                      <a:pt x="154" y="1404"/>
                    </a:lnTo>
                    <a:lnTo>
                      <a:pt x="154" y="1400"/>
                    </a:lnTo>
                    <a:lnTo>
                      <a:pt x="150" y="1398"/>
                    </a:lnTo>
                    <a:close/>
                    <a:moveTo>
                      <a:pt x="732" y="1304"/>
                    </a:moveTo>
                    <a:lnTo>
                      <a:pt x="732" y="1304"/>
                    </a:lnTo>
                    <a:lnTo>
                      <a:pt x="734" y="1302"/>
                    </a:lnTo>
                    <a:lnTo>
                      <a:pt x="732" y="1300"/>
                    </a:lnTo>
                    <a:lnTo>
                      <a:pt x="730" y="1298"/>
                    </a:lnTo>
                    <a:lnTo>
                      <a:pt x="728" y="1300"/>
                    </a:lnTo>
                    <a:lnTo>
                      <a:pt x="726" y="1302"/>
                    </a:lnTo>
                    <a:lnTo>
                      <a:pt x="724" y="1302"/>
                    </a:lnTo>
                    <a:lnTo>
                      <a:pt x="722" y="1300"/>
                    </a:lnTo>
                    <a:lnTo>
                      <a:pt x="720" y="1302"/>
                    </a:lnTo>
                    <a:lnTo>
                      <a:pt x="720" y="1304"/>
                    </a:lnTo>
                    <a:lnTo>
                      <a:pt x="724" y="1306"/>
                    </a:lnTo>
                    <a:lnTo>
                      <a:pt x="732" y="1304"/>
                    </a:lnTo>
                    <a:close/>
                    <a:moveTo>
                      <a:pt x="618" y="1384"/>
                    </a:moveTo>
                    <a:lnTo>
                      <a:pt x="618" y="1384"/>
                    </a:lnTo>
                    <a:lnTo>
                      <a:pt x="622" y="1384"/>
                    </a:lnTo>
                    <a:lnTo>
                      <a:pt x="626" y="1382"/>
                    </a:lnTo>
                    <a:lnTo>
                      <a:pt x="628" y="1380"/>
                    </a:lnTo>
                    <a:lnTo>
                      <a:pt x="628" y="1378"/>
                    </a:lnTo>
                    <a:lnTo>
                      <a:pt x="622" y="1378"/>
                    </a:lnTo>
                    <a:lnTo>
                      <a:pt x="618" y="1378"/>
                    </a:lnTo>
                    <a:lnTo>
                      <a:pt x="616" y="1380"/>
                    </a:lnTo>
                    <a:lnTo>
                      <a:pt x="618" y="1384"/>
                    </a:lnTo>
                    <a:close/>
                    <a:moveTo>
                      <a:pt x="620" y="1456"/>
                    </a:moveTo>
                    <a:lnTo>
                      <a:pt x="620" y="1456"/>
                    </a:lnTo>
                    <a:lnTo>
                      <a:pt x="616" y="1454"/>
                    </a:lnTo>
                    <a:lnTo>
                      <a:pt x="618" y="1456"/>
                    </a:lnTo>
                    <a:lnTo>
                      <a:pt x="622" y="1462"/>
                    </a:lnTo>
                    <a:lnTo>
                      <a:pt x="624" y="1462"/>
                    </a:lnTo>
                    <a:lnTo>
                      <a:pt x="626" y="1464"/>
                    </a:lnTo>
                    <a:lnTo>
                      <a:pt x="624" y="1462"/>
                    </a:lnTo>
                    <a:lnTo>
                      <a:pt x="622" y="1458"/>
                    </a:lnTo>
                    <a:lnTo>
                      <a:pt x="620" y="1456"/>
                    </a:lnTo>
                    <a:close/>
                    <a:moveTo>
                      <a:pt x="630" y="1474"/>
                    </a:moveTo>
                    <a:lnTo>
                      <a:pt x="630" y="1474"/>
                    </a:lnTo>
                    <a:lnTo>
                      <a:pt x="626" y="1468"/>
                    </a:lnTo>
                    <a:lnTo>
                      <a:pt x="622" y="1466"/>
                    </a:lnTo>
                    <a:lnTo>
                      <a:pt x="622" y="1468"/>
                    </a:lnTo>
                    <a:lnTo>
                      <a:pt x="626" y="1474"/>
                    </a:lnTo>
                    <a:lnTo>
                      <a:pt x="628" y="1476"/>
                    </a:lnTo>
                    <a:lnTo>
                      <a:pt x="630" y="1474"/>
                    </a:lnTo>
                    <a:close/>
                    <a:moveTo>
                      <a:pt x="624" y="1490"/>
                    </a:moveTo>
                    <a:lnTo>
                      <a:pt x="624" y="1490"/>
                    </a:lnTo>
                    <a:lnTo>
                      <a:pt x="626" y="1490"/>
                    </a:lnTo>
                    <a:lnTo>
                      <a:pt x="626" y="1486"/>
                    </a:lnTo>
                    <a:lnTo>
                      <a:pt x="624" y="1476"/>
                    </a:lnTo>
                    <a:lnTo>
                      <a:pt x="622" y="1474"/>
                    </a:lnTo>
                    <a:lnTo>
                      <a:pt x="622" y="1476"/>
                    </a:lnTo>
                    <a:lnTo>
                      <a:pt x="622" y="1480"/>
                    </a:lnTo>
                    <a:lnTo>
                      <a:pt x="622" y="1486"/>
                    </a:lnTo>
                    <a:lnTo>
                      <a:pt x="622" y="1490"/>
                    </a:lnTo>
                    <a:lnTo>
                      <a:pt x="624" y="1490"/>
                    </a:lnTo>
                    <a:close/>
                    <a:moveTo>
                      <a:pt x="302" y="1578"/>
                    </a:moveTo>
                    <a:lnTo>
                      <a:pt x="302" y="1578"/>
                    </a:lnTo>
                    <a:lnTo>
                      <a:pt x="300" y="1580"/>
                    </a:lnTo>
                    <a:lnTo>
                      <a:pt x="300" y="1582"/>
                    </a:lnTo>
                    <a:lnTo>
                      <a:pt x="302" y="1582"/>
                    </a:lnTo>
                    <a:lnTo>
                      <a:pt x="304" y="1584"/>
                    </a:lnTo>
                    <a:lnTo>
                      <a:pt x="306" y="1582"/>
                    </a:lnTo>
                    <a:lnTo>
                      <a:pt x="306" y="1580"/>
                    </a:lnTo>
                    <a:lnTo>
                      <a:pt x="304" y="1578"/>
                    </a:lnTo>
                    <a:lnTo>
                      <a:pt x="302" y="1578"/>
                    </a:lnTo>
                    <a:close/>
                    <a:moveTo>
                      <a:pt x="160" y="1386"/>
                    </a:moveTo>
                    <a:lnTo>
                      <a:pt x="160" y="1386"/>
                    </a:lnTo>
                    <a:lnTo>
                      <a:pt x="158" y="1382"/>
                    </a:lnTo>
                    <a:lnTo>
                      <a:pt x="154" y="1378"/>
                    </a:lnTo>
                    <a:lnTo>
                      <a:pt x="150" y="1378"/>
                    </a:lnTo>
                    <a:lnTo>
                      <a:pt x="148" y="1378"/>
                    </a:lnTo>
                    <a:lnTo>
                      <a:pt x="148" y="1380"/>
                    </a:lnTo>
                    <a:lnTo>
                      <a:pt x="148" y="1382"/>
                    </a:lnTo>
                    <a:lnTo>
                      <a:pt x="152" y="1384"/>
                    </a:lnTo>
                    <a:lnTo>
                      <a:pt x="156" y="1386"/>
                    </a:lnTo>
                    <a:lnTo>
                      <a:pt x="160" y="1386"/>
                    </a:lnTo>
                    <a:close/>
                    <a:moveTo>
                      <a:pt x="320" y="1546"/>
                    </a:moveTo>
                    <a:lnTo>
                      <a:pt x="320" y="1546"/>
                    </a:lnTo>
                    <a:lnTo>
                      <a:pt x="318" y="1546"/>
                    </a:lnTo>
                    <a:lnTo>
                      <a:pt x="316" y="1546"/>
                    </a:lnTo>
                    <a:lnTo>
                      <a:pt x="314" y="1548"/>
                    </a:lnTo>
                    <a:lnTo>
                      <a:pt x="312" y="1552"/>
                    </a:lnTo>
                    <a:lnTo>
                      <a:pt x="314" y="1552"/>
                    </a:lnTo>
                    <a:lnTo>
                      <a:pt x="318" y="1552"/>
                    </a:lnTo>
                    <a:lnTo>
                      <a:pt x="318" y="1550"/>
                    </a:lnTo>
                    <a:lnTo>
                      <a:pt x="320" y="1548"/>
                    </a:lnTo>
                    <a:lnTo>
                      <a:pt x="322" y="1546"/>
                    </a:lnTo>
                    <a:lnTo>
                      <a:pt x="320" y="1546"/>
                    </a:lnTo>
                    <a:close/>
                    <a:moveTo>
                      <a:pt x="354" y="1486"/>
                    </a:moveTo>
                    <a:lnTo>
                      <a:pt x="354" y="1486"/>
                    </a:lnTo>
                    <a:lnTo>
                      <a:pt x="356" y="1488"/>
                    </a:lnTo>
                    <a:lnTo>
                      <a:pt x="356" y="1490"/>
                    </a:lnTo>
                    <a:lnTo>
                      <a:pt x="358" y="1488"/>
                    </a:lnTo>
                    <a:lnTo>
                      <a:pt x="362" y="1490"/>
                    </a:lnTo>
                    <a:lnTo>
                      <a:pt x="364" y="1492"/>
                    </a:lnTo>
                    <a:lnTo>
                      <a:pt x="364" y="1490"/>
                    </a:lnTo>
                    <a:lnTo>
                      <a:pt x="366" y="1488"/>
                    </a:lnTo>
                    <a:lnTo>
                      <a:pt x="370" y="1490"/>
                    </a:lnTo>
                    <a:lnTo>
                      <a:pt x="372" y="1492"/>
                    </a:lnTo>
                    <a:lnTo>
                      <a:pt x="372" y="1494"/>
                    </a:lnTo>
                    <a:lnTo>
                      <a:pt x="370" y="1500"/>
                    </a:lnTo>
                    <a:lnTo>
                      <a:pt x="368" y="1506"/>
                    </a:lnTo>
                    <a:lnTo>
                      <a:pt x="368" y="1508"/>
                    </a:lnTo>
                    <a:lnTo>
                      <a:pt x="370" y="1512"/>
                    </a:lnTo>
                    <a:lnTo>
                      <a:pt x="372" y="1512"/>
                    </a:lnTo>
                    <a:lnTo>
                      <a:pt x="372" y="1510"/>
                    </a:lnTo>
                    <a:lnTo>
                      <a:pt x="374" y="1502"/>
                    </a:lnTo>
                    <a:lnTo>
                      <a:pt x="376" y="1496"/>
                    </a:lnTo>
                    <a:lnTo>
                      <a:pt x="374" y="1490"/>
                    </a:lnTo>
                    <a:lnTo>
                      <a:pt x="374" y="1488"/>
                    </a:lnTo>
                    <a:lnTo>
                      <a:pt x="376" y="1484"/>
                    </a:lnTo>
                    <a:lnTo>
                      <a:pt x="380" y="1476"/>
                    </a:lnTo>
                    <a:lnTo>
                      <a:pt x="380" y="1472"/>
                    </a:lnTo>
                    <a:lnTo>
                      <a:pt x="378" y="1474"/>
                    </a:lnTo>
                    <a:lnTo>
                      <a:pt x="376" y="1476"/>
                    </a:lnTo>
                    <a:lnTo>
                      <a:pt x="376" y="1474"/>
                    </a:lnTo>
                    <a:lnTo>
                      <a:pt x="376" y="1472"/>
                    </a:lnTo>
                    <a:lnTo>
                      <a:pt x="374" y="1470"/>
                    </a:lnTo>
                    <a:lnTo>
                      <a:pt x="372" y="1470"/>
                    </a:lnTo>
                    <a:lnTo>
                      <a:pt x="372" y="1472"/>
                    </a:lnTo>
                    <a:lnTo>
                      <a:pt x="370" y="1474"/>
                    </a:lnTo>
                    <a:lnTo>
                      <a:pt x="370" y="1472"/>
                    </a:lnTo>
                    <a:lnTo>
                      <a:pt x="370" y="1462"/>
                    </a:lnTo>
                    <a:lnTo>
                      <a:pt x="370" y="1460"/>
                    </a:lnTo>
                    <a:lnTo>
                      <a:pt x="368" y="1460"/>
                    </a:lnTo>
                    <a:lnTo>
                      <a:pt x="364" y="1464"/>
                    </a:lnTo>
                    <a:lnTo>
                      <a:pt x="358" y="1468"/>
                    </a:lnTo>
                    <a:lnTo>
                      <a:pt x="358" y="1470"/>
                    </a:lnTo>
                    <a:lnTo>
                      <a:pt x="364" y="1474"/>
                    </a:lnTo>
                    <a:lnTo>
                      <a:pt x="368" y="1476"/>
                    </a:lnTo>
                    <a:lnTo>
                      <a:pt x="368" y="1480"/>
                    </a:lnTo>
                    <a:lnTo>
                      <a:pt x="366" y="1482"/>
                    </a:lnTo>
                    <a:lnTo>
                      <a:pt x="360" y="1482"/>
                    </a:lnTo>
                    <a:lnTo>
                      <a:pt x="356" y="1482"/>
                    </a:lnTo>
                    <a:lnTo>
                      <a:pt x="356" y="1484"/>
                    </a:lnTo>
                    <a:lnTo>
                      <a:pt x="354" y="1486"/>
                    </a:lnTo>
                    <a:close/>
                    <a:moveTo>
                      <a:pt x="312" y="1560"/>
                    </a:moveTo>
                    <a:lnTo>
                      <a:pt x="312" y="1560"/>
                    </a:lnTo>
                    <a:lnTo>
                      <a:pt x="312" y="1562"/>
                    </a:lnTo>
                    <a:lnTo>
                      <a:pt x="314" y="1562"/>
                    </a:lnTo>
                    <a:lnTo>
                      <a:pt x="318" y="1560"/>
                    </a:lnTo>
                    <a:lnTo>
                      <a:pt x="316" y="1558"/>
                    </a:lnTo>
                    <a:lnTo>
                      <a:pt x="314" y="1556"/>
                    </a:lnTo>
                    <a:lnTo>
                      <a:pt x="312" y="1560"/>
                    </a:lnTo>
                    <a:close/>
                    <a:moveTo>
                      <a:pt x="744" y="1294"/>
                    </a:moveTo>
                    <a:lnTo>
                      <a:pt x="744" y="1294"/>
                    </a:lnTo>
                    <a:lnTo>
                      <a:pt x="746" y="1296"/>
                    </a:lnTo>
                    <a:lnTo>
                      <a:pt x="748" y="1296"/>
                    </a:lnTo>
                    <a:lnTo>
                      <a:pt x="750" y="1294"/>
                    </a:lnTo>
                    <a:lnTo>
                      <a:pt x="752" y="1292"/>
                    </a:lnTo>
                    <a:lnTo>
                      <a:pt x="748" y="1288"/>
                    </a:lnTo>
                    <a:lnTo>
                      <a:pt x="746" y="1288"/>
                    </a:lnTo>
                    <a:lnTo>
                      <a:pt x="744" y="1290"/>
                    </a:lnTo>
                    <a:lnTo>
                      <a:pt x="744" y="1294"/>
                    </a:lnTo>
                    <a:close/>
                    <a:moveTo>
                      <a:pt x="380" y="1462"/>
                    </a:moveTo>
                    <a:lnTo>
                      <a:pt x="380" y="1462"/>
                    </a:lnTo>
                    <a:lnTo>
                      <a:pt x="382" y="1460"/>
                    </a:lnTo>
                    <a:lnTo>
                      <a:pt x="382" y="1456"/>
                    </a:lnTo>
                    <a:lnTo>
                      <a:pt x="382" y="1454"/>
                    </a:lnTo>
                    <a:lnTo>
                      <a:pt x="380" y="1454"/>
                    </a:lnTo>
                    <a:lnTo>
                      <a:pt x="378" y="1454"/>
                    </a:lnTo>
                    <a:lnTo>
                      <a:pt x="378" y="1456"/>
                    </a:lnTo>
                    <a:lnTo>
                      <a:pt x="376" y="1460"/>
                    </a:lnTo>
                    <a:lnTo>
                      <a:pt x="374" y="1462"/>
                    </a:lnTo>
                    <a:lnTo>
                      <a:pt x="376" y="1468"/>
                    </a:lnTo>
                    <a:lnTo>
                      <a:pt x="378" y="1468"/>
                    </a:lnTo>
                    <a:lnTo>
                      <a:pt x="378" y="1466"/>
                    </a:lnTo>
                    <a:lnTo>
                      <a:pt x="380" y="1464"/>
                    </a:lnTo>
                    <a:lnTo>
                      <a:pt x="380" y="1462"/>
                    </a:lnTo>
                    <a:close/>
                    <a:moveTo>
                      <a:pt x="134" y="1090"/>
                    </a:moveTo>
                    <a:lnTo>
                      <a:pt x="134" y="1090"/>
                    </a:lnTo>
                    <a:lnTo>
                      <a:pt x="148" y="1086"/>
                    </a:lnTo>
                    <a:lnTo>
                      <a:pt x="158" y="1086"/>
                    </a:lnTo>
                    <a:lnTo>
                      <a:pt x="190" y="1088"/>
                    </a:lnTo>
                    <a:lnTo>
                      <a:pt x="200" y="1088"/>
                    </a:lnTo>
                    <a:lnTo>
                      <a:pt x="202" y="1090"/>
                    </a:lnTo>
                    <a:lnTo>
                      <a:pt x="202" y="1092"/>
                    </a:lnTo>
                    <a:lnTo>
                      <a:pt x="198" y="1094"/>
                    </a:lnTo>
                    <a:lnTo>
                      <a:pt x="186" y="1100"/>
                    </a:lnTo>
                    <a:lnTo>
                      <a:pt x="182" y="1104"/>
                    </a:lnTo>
                    <a:lnTo>
                      <a:pt x="180" y="1108"/>
                    </a:lnTo>
                    <a:lnTo>
                      <a:pt x="182" y="1110"/>
                    </a:lnTo>
                    <a:lnTo>
                      <a:pt x="186" y="1112"/>
                    </a:lnTo>
                    <a:lnTo>
                      <a:pt x="196" y="1112"/>
                    </a:lnTo>
                    <a:lnTo>
                      <a:pt x="204" y="1114"/>
                    </a:lnTo>
                    <a:lnTo>
                      <a:pt x="198" y="1118"/>
                    </a:lnTo>
                    <a:lnTo>
                      <a:pt x="190" y="1120"/>
                    </a:lnTo>
                    <a:lnTo>
                      <a:pt x="182" y="1120"/>
                    </a:lnTo>
                    <a:lnTo>
                      <a:pt x="174" y="1118"/>
                    </a:lnTo>
                    <a:lnTo>
                      <a:pt x="166" y="1116"/>
                    </a:lnTo>
                    <a:lnTo>
                      <a:pt x="162" y="1116"/>
                    </a:lnTo>
                    <a:lnTo>
                      <a:pt x="156" y="1120"/>
                    </a:lnTo>
                    <a:lnTo>
                      <a:pt x="150" y="1122"/>
                    </a:lnTo>
                    <a:lnTo>
                      <a:pt x="144" y="1124"/>
                    </a:lnTo>
                    <a:lnTo>
                      <a:pt x="132" y="1124"/>
                    </a:lnTo>
                    <a:lnTo>
                      <a:pt x="122" y="1126"/>
                    </a:lnTo>
                    <a:lnTo>
                      <a:pt x="120" y="1130"/>
                    </a:lnTo>
                    <a:lnTo>
                      <a:pt x="120" y="1132"/>
                    </a:lnTo>
                    <a:lnTo>
                      <a:pt x="122" y="1136"/>
                    </a:lnTo>
                    <a:lnTo>
                      <a:pt x="124" y="1138"/>
                    </a:lnTo>
                    <a:lnTo>
                      <a:pt x="134" y="1136"/>
                    </a:lnTo>
                    <a:lnTo>
                      <a:pt x="152" y="1134"/>
                    </a:lnTo>
                    <a:lnTo>
                      <a:pt x="162" y="1134"/>
                    </a:lnTo>
                    <a:lnTo>
                      <a:pt x="174" y="1136"/>
                    </a:lnTo>
                    <a:lnTo>
                      <a:pt x="180" y="1138"/>
                    </a:lnTo>
                    <a:lnTo>
                      <a:pt x="184" y="1140"/>
                    </a:lnTo>
                    <a:lnTo>
                      <a:pt x="186" y="1142"/>
                    </a:lnTo>
                    <a:lnTo>
                      <a:pt x="186" y="1146"/>
                    </a:lnTo>
                    <a:lnTo>
                      <a:pt x="186" y="1152"/>
                    </a:lnTo>
                    <a:lnTo>
                      <a:pt x="188" y="1154"/>
                    </a:lnTo>
                    <a:lnTo>
                      <a:pt x="190" y="1156"/>
                    </a:lnTo>
                    <a:lnTo>
                      <a:pt x="198" y="1160"/>
                    </a:lnTo>
                    <a:lnTo>
                      <a:pt x="202" y="1166"/>
                    </a:lnTo>
                    <a:lnTo>
                      <a:pt x="202" y="1174"/>
                    </a:lnTo>
                    <a:lnTo>
                      <a:pt x="198" y="1184"/>
                    </a:lnTo>
                    <a:lnTo>
                      <a:pt x="196" y="1186"/>
                    </a:lnTo>
                    <a:lnTo>
                      <a:pt x="190" y="1186"/>
                    </a:lnTo>
                    <a:lnTo>
                      <a:pt x="180" y="1184"/>
                    </a:lnTo>
                    <a:lnTo>
                      <a:pt x="172" y="1184"/>
                    </a:lnTo>
                    <a:lnTo>
                      <a:pt x="170" y="1186"/>
                    </a:lnTo>
                    <a:lnTo>
                      <a:pt x="170" y="1190"/>
                    </a:lnTo>
                    <a:lnTo>
                      <a:pt x="172" y="1196"/>
                    </a:lnTo>
                    <a:lnTo>
                      <a:pt x="174" y="1198"/>
                    </a:lnTo>
                    <a:lnTo>
                      <a:pt x="176" y="1200"/>
                    </a:lnTo>
                    <a:lnTo>
                      <a:pt x="182" y="1202"/>
                    </a:lnTo>
                    <a:lnTo>
                      <a:pt x="196" y="1202"/>
                    </a:lnTo>
                    <a:lnTo>
                      <a:pt x="220" y="1200"/>
                    </a:lnTo>
                    <a:lnTo>
                      <a:pt x="232" y="1200"/>
                    </a:lnTo>
                    <a:lnTo>
                      <a:pt x="242" y="1202"/>
                    </a:lnTo>
                    <a:lnTo>
                      <a:pt x="252" y="1206"/>
                    </a:lnTo>
                    <a:lnTo>
                      <a:pt x="260" y="1208"/>
                    </a:lnTo>
                    <a:lnTo>
                      <a:pt x="274" y="1216"/>
                    </a:lnTo>
                    <a:lnTo>
                      <a:pt x="282" y="1218"/>
                    </a:lnTo>
                    <a:lnTo>
                      <a:pt x="292" y="1220"/>
                    </a:lnTo>
                    <a:lnTo>
                      <a:pt x="300" y="1220"/>
                    </a:lnTo>
                    <a:lnTo>
                      <a:pt x="308" y="1224"/>
                    </a:lnTo>
                    <a:lnTo>
                      <a:pt x="318" y="1228"/>
                    </a:lnTo>
                    <a:lnTo>
                      <a:pt x="322" y="1230"/>
                    </a:lnTo>
                    <a:lnTo>
                      <a:pt x="328" y="1232"/>
                    </a:lnTo>
                    <a:lnTo>
                      <a:pt x="336" y="1232"/>
                    </a:lnTo>
                    <a:lnTo>
                      <a:pt x="346" y="1230"/>
                    </a:lnTo>
                    <a:lnTo>
                      <a:pt x="356" y="1226"/>
                    </a:lnTo>
                    <a:lnTo>
                      <a:pt x="362" y="1222"/>
                    </a:lnTo>
                    <a:lnTo>
                      <a:pt x="368" y="1214"/>
                    </a:lnTo>
                    <a:lnTo>
                      <a:pt x="370" y="1210"/>
                    </a:lnTo>
                    <a:lnTo>
                      <a:pt x="374" y="1206"/>
                    </a:lnTo>
                    <a:lnTo>
                      <a:pt x="380" y="1206"/>
                    </a:lnTo>
                    <a:lnTo>
                      <a:pt x="388" y="1206"/>
                    </a:lnTo>
                    <a:lnTo>
                      <a:pt x="396" y="1204"/>
                    </a:lnTo>
                    <a:lnTo>
                      <a:pt x="404" y="1204"/>
                    </a:lnTo>
                    <a:lnTo>
                      <a:pt x="418" y="1198"/>
                    </a:lnTo>
                    <a:lnTo>
                      <a:pt x="452" y="1176"/>
                    </a:lnTo>
                    <a:lnTo>
                      <a:pt x="462" y="1172"/>
                    </a:lnTo>
                    <a:lnTo>
                      <a:pt x="470" y="1170"/>
                    </a:lnTo>
                    <a:lnTo>
                      <a:pt x="484" y="1168"/>
                    </a:lnTo>
                    <a:lnTo>
                      <a:pt x="488" y="1166"/>
                    </a:lnTo>
                    <a:lnTo>
                      <a:pt x="494" y="1164"/>
                    </a:lnTo>
                    <a:lnTo>
                      <a:pt x="500" y="1160"/>
                    </a:lnTo>
                    <a:lnTo>
                      <a:pt x="504" y="1154"/>
                    </a:lnTo>
                    <a:lnTo>
                      <a:pt x="514" y="1142"/>
                    </a:lnTo>
                    <a:lnTo>
                      <a:pt x="522" y="1136"/>
                    </a:lnTo>
                    <a:lnTo>
                      <a:pt x="528" y="1134"/>
                    </a:lnTo>
                    <a:lnTo>
                      <a:pt x="534" y="1126"/>
                    </a:lnTo>
                    <a:lnTo>
                      <a:pt x="540" y="1112"/>
                    </a:lnTo>
                    <a:lnTo>
                      <a:pt x="542" y="1104"/>
                    </a:lnTo>
                    <a:lnTo>
                      <a:pt x="542" y="1098"/>
                    </a:lnTo>
                    <a:lnTo>
                      <a:pt x="542" y="1090"/>
                    </a:lnTo>
                    <a:lnTo>
                      <a:pt x="538" y="1086"/>
                    </a:lnTo>
                    <a:lnTo>
                      <a:pt x="532" y="1082"/>
                    </a:lnTo>
                    <a:lnTo>
                      <a:pt x="526" y="1080"/>
                    </a:lnTo>
                    <a:lnTo>
                      <a:pt x="518" y="1078"/>
                    </a:lnTo>
                    <a:lnTo>
                      <a:pt x="514" y="1076"/>
                    </a:lnTo>
                    <a:lnTo>
                      <a:pt x="510" y="1072"/>
                    </a:lnTo>
                    <a:lnTo>
                      <a:pt x="506" y="1068"/>
                    </a:lnTo>
                    <a:lnTo>
                      <a:pt x="502" y="1066"/>
                    </a:lnTo>
                    <a:lnTo>
                      <a:pt x="496" y="1068"/>
                    </a:lnTo>
                    <a:lnTo>
                      <a:pt x="494" y="1066"/>
                    </a:lnTo>
                    <a:lnTo>
                      <a:pt x="492" y="1064"/>
                    </a:lnTo>
                    <a:lnTo>
                      <a:pt x="496" y="1058"/>
                    </a:lnTo>
                    <a:lnTo>
                      <a:pt x="500" y="1052"/>
                    </a:lnTo>
                    <a:lnTo>
                      <a:pt x="500" y="1048"/>
                    </a:lnTo>
                    <a:lnTo>
                      <a:pt x="496" y="1046"/>
                    </a:lnTo>
                    <a:lnTo>
                      <a:pt x="492" y="1046"/>
                    </a:lnTo>
                    <a:lnTo>
                      <a:pt x="486" y="1044"/>
                    </a:lnTo>
                    <a:lnTo>
                      <a:pt x="484" y="1044"/>
                    </a:lnTo>
                    <a:lnTo>
                      <a:pt x="484" y="1040"/>
                    </a:lnTo>
                    <a:lnTo>
                      <a:pt x="488" y="1036"/>
                    </a:lnTo>
                    <a:lnTo>
                      <a:pt x="500" y="1028"/>
                    </a:lnTo>
                    <a:lnTo>
                      <a:pt x="500" y="1024"/>
                    </a:lnTo>
                    <a:lnTo>
                      <a:pt x="500" y="1022"/>
                    </a:lnTo>
                    <a:lnTo>
                      <a:pt x="494" y="1022"/>
                    </a:lnTo>
                    <a:lnTo>
                      <a:pt x="484" y="1026"/>
                    </a:lnTo>
                    <a:lnTo>
                      <a:pt x="474" y="1032"/>
                    </a:lnTo>
                    <a:lnTo>
                      <a:pt x="466" y="1036"/>
                    </a:lnTo>
                    <a:lnTo>
                      <a:pt x="462" y="1036"/>
                    </a:lnTo>
                    <a:lnTo>
                      <a:pt x="460" y="1034"/>
                    </a:lnTo>
                    <a:lnTo>
                      <a:pt x="456" y="1028"/>
                    </a:lnTo>
                    <a:lnTo>
                      <a:pt x="450" y="1020"/>
                    </a:lnTo>
                    <a:lnTo>
                      <a:pt x="446" y="1016"/>
                    </a:lnTo>
                    <a:lnTo>
                      <a:pt x="442" y="1012"/>
                    </a:lnTo>
                    <a:lnTo>
                      <a:pt x="436" y="1012"/>
                    </a:lnTo>
                    <a:lnTo>
                      <a:pt x="430" y="1012"/>
                    </a:lnTo>
                    <a:lnTo>
                      <a:pt x="424" y="1014"/>
                    </a:lnTo>
                    <a:lnTo>
                      <a:pt x="420" y="1018"/>
                    </a:lnTo>
                    <a:lnTo>
                      <a:pt x="418" y="1022"/>
                    </a:lnTo>
                    <a:lnTo>
                      <a:pt x="420" y="1026"/>
                    </a:lnTo>
                    <a:lnTo>
                      <a:pt x="424" y="1034"/>
                    </a:lnTo>
                    <a:lnTo>
                      <a:pt x="424" y="1038"/>
                    </a:lnTo>
                    <a:lnTo>
                      <a:pt x="424" y="1040"/>
                    </a:lnTo>
                    <a:lnTo>
                      <a:pt x="420" y="1042"/>
                    </a:lnTo>
                    <a:lnTo>
                      <a:pt x="418" y="1042"/>
                    </a:lnTo>
                    <a:lnTo>
                      <a:pt x="406" y="1038"/>
                    </a:lnTo>
                    <a:lnTo>
                      <a:pt x="402" y="1036"/>
                    </a:lnTo>
                    <a:lnTo>
                      <a:pt x="396" y="1038"/>
                    </a:lnTo>
                    <a:lnTo>
                      <a:pt x="390" y="1046"/>
                    </a:lnTo>
                    <a:lnTo>
                      <a:pt x="386" y="1050"/>
                    </a:lnTo>
                    <a:lnTo>
                      <a:pt x="382" y="1052"/>
                    </a:lnTo>
                    <a:lnTo>
                      <a:pt x="378" y="1052"/>
                    </a:lnTo>
                    <a:lnTo>
                      <a:pt x="374" y="1048"/>
                    </a:lnTo>
                    <a:lnTo>
                      <a:pt x="362" y="1038"/>
                    </a:lnTo>
                    <a:lnTo>
                      <a:pt x="358" y="1038"/>
                    </a:lnTo>
                    <a:lnTo>
                      <a:pt x="356" y="1038"/>
                    </a:lnTo>
                    <a:lnTo>
                      <a:pt x="354" y="1038"/>
                    </a:lnTo>
                    <a:lnTo>
                      <a:pt x="352" y="1042"/>
                    </a:lnTo>
                    <a:lnTo>
                      <a:pt x="352" y="1052"/>
                    </a:lnTo>
                    <a:lnTo>
                      <a:pt x="352" y="1056"/>
                    </a:lnTo>
                    <a:lnTo>
                      <a:pt x="350" y="1058"/>
                    </a:lnTo>
                    <a:lnTo>
                      <a:pt x="350" y="1060"/>
                    </a:lnTo>
                    <a:lnTo>
                      <a:pt x="346" y="1058"/>
                    </a:lnTo>
                    <a:lnTo>
                      <a:pt x="342" y="1052"/>
                    </a:lnTo>
                    <a:lnTo>
                      <a:pt x="338" y="1042"/>
                    </a:lnTo>
                    <a:lnTo>
                      <a:pt x="336" y="1038"/>
                    </a:lnTo>
                    <a:lnTo>
                      <a:pt x="330" y="1036"/>
                    </a:lnTo>
                    <a:lnTo>
                      <a:pt x="326" y="1036"/>
                    </a:lnTo>
                    <a:lnTo>
                      <a:pt x="320" y="1038"/>
                    </a:lnTo>
                    <a:lnTo>
                      <a:pt x="314" y="1042"/>
                    </a:lnTo>
                    <a:lnTo>
                      <a:pt x="308" y="1048"/>
                    </a:lnTo>
                    <a:lnTo>
                      <a:pt x="306" y="1054"/>
                    </a:lnTo>
                    <a:lnTo>
                      <a:pt x="306" y="1060"/>
                    </a:lnTo>
                    <a:lnTo>
                      <a:pt x="304" y="1070"/>
                    </a:lnTo>
                    <a:lnTo>
                      <a:pt x="304" y="1072"/>
                    </a:lnTo>
                    <a:lnTo>
                      <a:pt x="302" y="1072"/>
                    </a:lnTo>
                    <a:lnTo>
                      <a:pt x="294" y="1066"/>
                    </a:lnTo>
                    <a:lnTo>
                      <a:pt x="286" y="1052"/>
                    </a:lnTo>
                    <a:lnTo>
                      <a:pt x="280" y="1044"/>
                    </a:lnTo>
                    <a:lnTo>
                      <a:pt x="276" y="1042"/>
                    </a:lnTo>
                    <a:lnTo>
                      <a:pt x="272" y="1040"/>
                    </a:lnTo>
                    <a:lnTo>
                      <a:pt x="268" y="1042"/>
                    </a:lnTo>
                    <a:lnTo>
                      <a:pt x="266" y="1046"/>
                    </a:lnTo>
                    <a:lnTo>
                      <a:pt x="266" y="1052"/>
                    </a:lnTo>
                    <a:lnTo>
                      <a:pt x="266" y="1056"/>
                    </a:lnTo>
                    <a:lnTo>
                      <a:pt x="268" y="1062"/>
                    </a:lnTo>
                    <a:lnTo>
                      <a:pt x="270" y="1074"/>
                    </a:lnTo>
                    <a:lnTo>
                      <a:pt x="270" y="1078"/>
                    </a:lnTo>
                    <a:lnTo>
                      <a:pt x="270" y="1080"/>
                    </a:lnTo>
                    <a:lnTo>
                      <a:pt x="266" y="1082"/>
                    </a:lnTo>
                    <a:lnTo>
                      <a:pt x="264" y="1082"/>
                    </a:lnTo>
                    <a:lnTo>
                      <a:pt x="260" y="1080"/>
                    </a:lnTo>
                    <a:lnTo>
                      <a:pt x="256" y="1074"/>
                    </a:lnTo>
                    <a:lnTo>
                      <a:pt x="252" y="1070"/>
                    </a:lnTo>
                    <a:lnTo>
                      <a:pt x="248" y="1072"/>
                    </a:lnTo>
                    <a:lnTo>
                      <a:pt x="246" y="1076"/>
                    </a:lnTo>
                    <a:lnTo>
                      <a:pt x="242" y="1082"/>
                    </a:lnTo>
                    <a:lnTo>
                      <a:pt x="240" y="1088"/>
                    </a:lnTo>
                    <a:lnTo>
                      <a:pt x="236" y="1090"/>
                    </a:lnTo>
                    <a:lnTo>
                      <a:pt x="234" y="1092"/>
                    </a:lnTo>
                    <a:lnTo>
                      <a:pt x="232" y="1090"/>
                    </a:lnTo>
                    <a:lnTo>
                      <a:pt x="228" y="1084"/>
                    </a:lnTo>
                    <a:lnTo>
                      <a:pt x="226" y="1076"/>
                    </a:lnTo>
                    <a:lnTo>
                      <a:pt x="226" y="1070"/>
                    </a:lnTo>
                    <a:lnTo>
                      <a:pt x="228" y="1060"/>
                    </a:lnTo>
                    <a:lnTo>
                      <a:pt x="228" y="1058"/>
                    </a:lnTo>
                    <a:lnTo>
                      <a:pt x="228" y="1054"/>
                    </a:lnTo>
                    <a:lnTo>
                      <a:pt x="224" y="1050"/>
                    </a:lnTo>
                    <a:lnTo>
                      <a:pt x="216" y="1046"/>
                    </a:lnTo>
                    <a:lnTo>
                      <a:pt x="204" y="1036"/>
                    </a:lnTo>
                    <a:lnTo>
                      <a:pt x="200" y="1030"/>
                    </a:lnTo>
                    <a:lnTo>
                      <a:pt x="194" y="1026"/>
                    </a:lnTo>
                    <a:lnTo>
                      <a:pt x="184" y="1020"/>
                    </a:lnTo>
                    <a:lnTo>
                      <a:pt x="174" y="1018"/>
                    </a:lnTo>
                    <a:lnTo>
                      <a:pt x="168" y="1018"/>
                    </a:lnTo>
                    <a:lnTo>
                      <a:pt x="162" y="1018"/>
                    </a:lnTo>
                    <a:lnTo>
                      <a:pt x="158" y="1020"/>
                    </a:lnTo>
                    <a:lnTo>
                      <a:pt x="154" y="1024"/>
                    </a:lnTo>
                    <a:lnTo>
                      <a:pt x="152" y="1026"/>
                    </a:lnTo>
                    <a:lnTo>
                      <a:pt x="152" y="1030"/>
                    </a:lnTo>
                    <a:lnTo>
                      <a:pt x="154" y="1032"/>
                    </a:lnTo>
                    <a:lnTo>
                      <a:pt x="162" y="1038"/>
                    </a:lnTo>
                    <a:lnTo>
                      <a:pt x="170" y="1042"/>
                    </a:lnTo>
                    <a:lnTo>
                      <a:pt x="180" y="1048"/>
                    </a:lnTo>
                    <a:lnTo>
                      <a:pt x="186" y="1054"/>
                    </a:lnTo>
                    <a:lnTo>
                      <a:pt x="188" y="1058"/>
                    </a:lnTo>
                    <a:lnTo>
                      <a:pt x="186" y="1058"/>
                    </a:lnTo>
                    <a:lnTo>
                      <a:pt x="178" y="1056"/>
                    </a:lnTo>
                    <a:lnTo>
                      <a:pt x="166" y="1048"/>
                    </a:lnTo>
                    <a:lnTo>
                      <a:pt x="154" y="1040"/>
                    </a:lnTo>
                    <a:lnTo>
                      <a:pt x="148" y="1038"/>
                    </a:lnTo>
                    <a:lnTo>
                      <a:pt x="144" y="1036"/>
                    </a:lnTo>
                    <a:lnTo>
                      <a:pt x="140" y="1038"/>
                    </a:lnTo>
                    <a:lnTo>
                      <a:pt x="136" y="1040"/>
                    </a:lnTo>
                    <a:lnTo>
                      <a:pt x="130" y="1048"/>
                    </a:lnTo>
                    <a:lnTo>
                      <a:pt x="128" y="1058"/>
                    </a:lnTo>
                    <a:lnTo>
                      <a:pt x="128" y="1064"/>
                    </a:lnTo>
                    <a:lnTo>
                      <a:pt x="126" y="1066"/>
                    </a:lnTo>
                    <a:lnTo>
                      <a:pt x="122" y="1068"/>
                    </a:lnTo>
                    <a:lnTo>
                      <a:pt x="118" y="1068"/>
                    </a:lnTo>
                    <a:lnTo>
                      <a:pt x="116" y="1070"/>
                    </a:lnTo>
                    <a:lnTo>
                      <a:pt x="116" y="1074"/>
                    </a:lnTo>
                    <a:lnTo>
                      <a:pt x="114" y="1080"/>
                    </a:lnTo>
                    <a:lnTo>
                      <a:pt x="112" y="1080"/>
                    </a:lnTo>
                    <a:lnTo>
                      <a:pt x="106" y="1078"/>
                    </a:lnTo>
                    <a:lnTo>
                      <a:pt x="102" y="1078"/>
                    </a:lnTo>
                    <a:lnTo>
                      <a:pt x="98" y="1080"/>
                    </a:lnTo>
                    <a:lnTo>
                      <a:pt x="96" y="1082"/>
                    </a:lnTo>
                    <a:lnTo>
                      <a:pt x="96" y="1084"/>
                    </a:lnTo>
                    <a:lnTo>
                      <a:pt x="100" y="1086"/>
                    </a:lnTo>
                    <a:lnTo>
                      <a:pt x="104" y="1090"/>
                    </a:lnTo>
                    <a:lnTo>
                      <a:pt x="118" y="1092"/>
                    </a:lnTo>
                    <a:lnTo>
                      <a:pt x="126" y="1092"/>
                    </a:lnTo>
                    <a:lnTo>
                      <a:pt x="134" y="1090"/>
                    </a:lnTo>
                    <a:close/>
                    <a:moveTo>
                      <a:pt x="306" y="1550"/>
                    </a:moveTo>
                    <a:lnTo>
                      <a:pt x="306" y="1550"/>
                    </a:lnTo>
                    <a:lnTo>
                      <a:pt x="304" y="1546"/>
                    </a:lnTo>
                    <a:lnTo>
                      <a:pt x="302" y="1544"/>
                    </a:lnTo>
                    <a:lnTo>
                      <a:pt x="300" y="1544"/>
                    </a:lnTo>
                    <a:lnTo>
                      <a:pt x="300" y="1546"/>
                    </a:lnTo>
                    <a:lnTo>
                      <a:pt x="302" y="1548"/>
                    </a:lnTo>
                    <a:lnTo>
                      <a:pt x="306" y="1550"/>
                    </a:lnTo>
                    <a:close/>
                    <a:moveTo>
                      <a:pt x="294" y="1582"/>
                    </a:moveTo>
                    <a:lnTo>
                      <a:pt x="294" y="1582"/>
                    </a:lnTo>
                    <a:lnTo>
                      <a:pt x="296" y="1580"/>
                    </a:lnTo>
                    <a:lnTo>
                      <a:pt x="294" y="1576"/>
                    </a:lnTo>
                    <a:lnTo>
                      <a:pt x="290" y="1572"/>
                    </a:lnTo>
                    <a:lnTo>
                      <a:pt x="288" y="1572"/>
                    </a:lnTo>
                    <a:lnTo>
                      <a:pt x="286" y="1574"/>
                    </a:lnTo>
                    <a:lnTo>
                      <a:pt x="286" y="1576"/>
                    </a:lnTo>
                    <a:lnTo>
                      <a:pt x="290" y="1580"/>
                    </a:lnTo>
                    <a:lnTo>
                      <a:pt x="294" y="1582"/>
                    </a:lnTo>
                    <a:close/>
                    <a:moveTo>
                      <a:pt x="134" y="1350"/>
                    </a:moveTo>
                    <a:lnTo>
                      <a:pt x="134" y="1350"/>
                    </a:lnTo>
                    <a:lnTo>
                      <a:pt x="134" y="1354"/>
                    </a:lnTo>
                    <a:lnTo>
                      <a:pt x="134" y="1356"/>
                    </a:lnTo>
                    <a:lnTo>
                      <a:pt x="138" y="1360"/>
                    </a:lnTo>
                    <a:lnTo>
                      <a:pt x="140" y="1362"/>
                    </a:lnTo>
                    <a:lnTo>
                      <a:pt x="144" y="1364"/>
                    </a:lnTo>
                    <a:lnTo>
                      <a:pt x="150" y="1372"/>
                    </a:lnTo>
                    <a:lnTo>
                      <a:pt x="154" y="1374"/>
                    </a:lnTo>
                    <a:lnTo>
                      <a:pt x="154" y="1370"/>
                    </a:lnTo>
                    <a:lnTo>
                      <a:pt x="152" y="1364"/>
                    </a:lnTo>
                    <a:lnTo>
                      <a:pt x="148" y="1360"/>
                    </a:lnTo>
                    <a:lnTo>
                      <a:pt x="146" y="1358"/>
                    </a:lnTo>
                    <a:lnTo>
                      <a:pt x="144" y="1358"/>
                    </a:lnTo>
                    <a:lnTo>
                      <a:pt x="142" y="1354"/>
                    </a:lnTo>
                    <a:lnTo>
                      <a:pt x="140" y="1350"/>
                    </a:lnTo>
                    <a:lnTo>
                      <a:pt x="136" y="1348"/>
                    </a:lnTo>
                    <a:lnTo>
                      <a:pt x="134" y="1348"/>
                    </a:lnTo>
                    <a:lnTo>
                      <a:pt x="134" y="1350"/>
                    </a:lnTo>
                    <a:close/>
                    <a:moveTo>
                      <a:pt x="138" y="1658"/>
                    </a:moveTo>
                    <a:lnTo>
                      <a:pt x="138" y="1658"/>
                    </a:lnTo>
                    <a:lnTo>
                      <a:pt x="140" y="1652"/>
                    </a:lnTo>
                    <a:lnTo>
                      <a:pt x="138" y="1650"/>
                    </a:lnTo>
                    <a:lnTo>
                      <a:pt x="136" y="1650"/>
                    </a:lnTo>
                    <a:lnTo>
                      <a:pt x="132" y="1652"/>
                    </a:lnTo>
                    <a:lnTo>
                      <a:pt x="128" y="1652"/>
                    </a:lnTo>
                    <a:lnTo>
                      <a:pt x="124" y="1652"/>
                    </a:lnTo>
                    <a:lnTo>
                      <a:pt x="122" y="1654"/>
                    </a:lnTo>
                    <a:lnTo>
                      <a:pt x="120" y="1656"/>
                    </a:lnTo>
                    <a:lnTo>
                      <a:pt x="122" y="1656"/>
                    </a:lnTo>
                    <a:lnTo>
                      <a:pt x="126" y="1660"/>
                    </a:lnTo>
                    <a:lnTo>
                      <a:pt x="134" y="1660"/>
                    </a:lnTo>
                    <a:lnTo>
                      <a:pt x="136" y="1660"/>
                    </a:lnTo>
                    <a:lnTo>
                      <a:pt x="138" y="1658"/>
                    </a:lnTo>
                    <a:close/>
                    <a:moveTo>
                      <a:pt x="124" y="1360"/>
                    </a:moveTo>
                    <a:lnTo>
                      <a:pt x="124" y="1360"/>
                    </a:lnTo>
                    <a:lnTo>
                      <a:pt x="122" y="1360"/>
                    </a:lnTo>
                    <a:lnTo>
                      <a:pt x="124" y="1362"/>
                    </a:lnTo>
                    <a:lnTo>
                      <a:pt x="132" y="1368"/>
                    </a:lnTo>
                    <a:lnTo>
                      <a:pt x="134" y="1370"/>
                    </a:lnTo>
                    <a:lnTo>
                      <a:pt x="138" y="1368"/>
                    </a:lnTo>
                    <a:lnTo>
                      <a:pt x="138" y="1366"/>
                    </a:lnTo>
                    <a:lnTo>
                      <a:pt x="136" y="1362"/>
                    </a:lnTo>
                    <a:lnTo>
                      <a:pt x="132" y="1358"/>
                    </a:lnTo>
                    <a:lnTo>
                      <a:pt x="130" y="1358"/>
                    </a:lnTo>
                    <a:lnTo>
                      <a:pt x="124" y="1360"/>
                    </a:lnTo>
                    <a:close/>
                    <a:moveTo>
                      <a:pt x="162" y="1352"/>
                    </a:moveTo>
                    <a:lnTo>
                      <a:pt x="162" y="1352"/>
                    </a:lnTo>
                    <a:lnTo>
                      <a:pt x="162" y="1348"/>
                    </a:lnTo>
                    <a:lnTo>
                      <a:pt x="160" y="1344"/>
                    </a:lnTo>
                    <a:lnTo>
                      <a:pt x="160" y="1350"/>
                    </a:lnTo>
                    <a:lnTo>
                      <a:pt x="160" y="1352"/>
                    </a:lnTo>
                    <a:lnTo>
                      <a:pt x="162" y="1352"/>
                    </a:lnTo>
                    <a:close/>
                    <a:moveTo>
                      <a:pt x="128" y="1670"/>
                    </a:moveTo>
                    <a:lnTo>
                      <a:pt x="128" y="1670"/>
                    </a:lnTo>
                    <a:lnTo>
                      <a:pt x="126" y="1670"/>
                    </a:lnTo>
                    <a:lnTo>
                      <a:pt x="124" y="1672"/>
                    </a:lnTo>
                    <a:lnTo>
                      <a:pt x="122" y="1678"/>
                    </a:lnTo>
                    <a:lnTo>
                      <a:pt x="124" y="1686"/>
                    </a:lnTo>
                    <a:lnTo>
                      <a:pt x="126" y="1688"/>
                    </a:lnTo>
                    <a:lnTo>
                      <a:pt x="128" y="1688"/>
                    </a:lnTo>
                    <a:lnTo>
                      <a:pt x="130" y="1688"/>
                    </a:lnTo>
                    <a:lnTo>
                      <a:pt x="130" y="1684"/>
                    </a:lnTo>
                    <a:lnTo>
                      <a:pt x="128" y="1682"/>
                    </a:lnTo>
                    <a:lnTo>
                      <a:pt x="128" y="1680"/>
                    </a:lnTo>
                    <a:lnTo>
                      <a:pt x="130" y="1678"/>
                    </a:lnTo>
                    <a:lnTo>
                      <a:pt x="132" y="1674"/>
                    </a:lnTo>
                    <a:lnTo>
                      <a:pt x="130" y="1672"/>
                    </a:lnTo>
                    <a:lnTo>
                      <a:pt x="128" y="1670"/>
                    </a:lnTo>
                    <a:close/>
                    <a:moveTo>
                      <a:pt x="238" y="1920"/>
                    </a:moveTo>
                    <a:lnTo>
                      <a:pt x="238" y="1920"/>
                    </a:lnTo>
                    <a:lnTo>
                      <a:pt x="236" y="1924"/>
                    </a:lnTo>
                    <a:lnTo>
                      <a:pt x="238" y="1926"/>
                    </a:lnTo>
                    <a:lnTo>
                      <a:pt x="240" y="1930"/>
                    </a:lnTo>
                    <a:lnTo>
                      <a:pt x="246" y="1930"/>
                    </a:lnTo>
                    <a:lnTo>
                      <a:pt x="248" y="1930"/>
                    </a:lnTo>
                    <a:lnTo>
                      <a:pt x="252" y="1926"/>
                    </a:lnTo>
                    <a:lnTo>
                      <a:pt x="252" y="1924"/>
                    </a:lnTo>
                    <a:lnTo>
                      <a:pt x="254" y="1920"/>
                    </a:lnTo>
                    <a:lnTo>
                      <a:pt x="252" y="1918"/>
                    </a:lnTo>
                    <a:lnTo>
                      <a:pt x="250" y="1916"/>
                    </a:lnTo>
                    <a:lnTo>
                      <a:pt x="248" y="1914"/>
                    </a:lnTo>
                    <a:lnTo>
                      <a:pt x="244" y="1916"/>
                    </a:lnTo>
                    <a:lnTo>
                      <a:pt x="240" y="1916"/>
                    </a:lnTo>
                    <a:lnTo>
                      <a:pt x="238" y="1920"/>
                    </a:lnTo>
                    <a:close/>
                    <a:moveTo>
                      <a:pt x="232" y="1878"/>
                    </a:moveTo>
                    <a:lnTo>
                      <a:pt x="232" y="1878"/>
                    </a:lnTo>
                    <a:lnTo>
                      <a:pt x="236" y="1878"/>
                    </a:lnTo>
                    <a:lnTo>
                      <a:pt x="240" y="1876"/>
                    </a:lnTo>
                    <a:lnTo>
                      <a:pt x="246" y="1870"/>
                    </a:lnTo>
                    <a:lnTo>
                      <a:pt x="248" y="1862"/>
                    </a:lnTo>
                    <a:lnTo>
                      <a:pt x="246" y="1858"/>
                    </a:lnTo>
                    <a:lnTo>
                      <a:pt x="244" y="1856"/>
                    </a:lnTo>
                    <a:lnTo>
                      <a:pt x="240" y="1858"/>
                    </a:lnTo>
                    <a:lnTo>
                      <a:pt x="234" y="1866"/>
                    </a:lnTo>
                    <a:lnTo>
                      <a:pt x="230" y="1874"/>
                    </a:lnTo>
                    <a:lnTo>
                      <a:pt x="230" y="1876"/>
                    </a:lnTo>
                    <a:lnTo>
                      <a:pt x="232" y="1878"/>
                    </a:lnTo>
                    <a:close/>
                    <a:moveTo>
                      <a:pt x="290" y="1568"/>
                    </a:moveTo>
                    <a:lnTo>
                      <a:pt x="290" y="1568"/>
                    </a:lnTo>
                    <a:lnTo>
                      <a:pt x="294" y="1572"/>
                    </a:lnTo>
                    <a:lnTo>
                      <a:pt x="298" y="1572"/>
                    </a:lnTo>
                    <a:lnTo>
                      <a:pt x="302" y="1572"/>
                    </a:lnTo>
                    <a:lnTo>
                      <a:pt x="304" y="1572"/>
                    </a:lnTo>
                    <a:lnTo>
                      <a:pt x="306" y="1574"/>
                    </a:lnTo>
                    <a:lnTo>
                      <a:pt x="310" y="1574"/>
                    </a:lnTo>
                    <a:lnTo>
                      <a:pt x="312" y="1572"/>
                    </a:lnTo>
                    <a:lnTo>
                      <a:pt x="312" y="1570"/>
                    </a:lnTo>
                    <a:lnTo>
                      <a:pt x="310" y="1568"/>
                    </a:lnTo>
                    <a:lnTo>
                      <a:pt x="310" y="1570"/>
                    </a:lnTo>
                    <a:lnTo>
                      <a:pt x="308" y="1570"/>
                    </a:lnTo>
                    <a:lnTo>
                      <a:pt x="308" y="1568"/>
                    </a:lnTo>
                    <a:lnTo>
                      <a:pt x="304" y="1566"/>
                    </a:lnTo>
                    <a:lnTo>
                      <a:pt x="302" y="1566"/>
                    </a:lnTo>
                    <a:lnTo>
                      <a:pt x="300" y="1566"/>
                    </a:lnTo>
                    <a:lnTo>
                      <a:pt x="300" y="1564"/>
                    </a:lnTo>
                    <a:lnTo>
                      <a:pt x="302" y="1560"/>
                    </a:lnTo>
                    <a:lnTo>
                      <a:pt x="300" y="1560"/>
                    </a:lnTo>
                    <a:lnTo>
                      <a:pt x="296" y="1556"/>
                    </a:lnTo>
                    <a:lnTo>
                      <a:pt x="292" y="1556"/>
                    </a:lnTo>
                    <a:lnTo>
                      <a:pt x="290" y="1560"/>
                    </a:lnTo>
                    <a:lnTo>
                      <a:pt x="288" y="1564"/>
                    </a:lnTo>
                    <a:lnTo>
                      <a:pt x="290" y="1568"/>
                    </a:lnTo>
                    <a:close/>
                    <a:moveTo>
                      <a:pt x="208" y="1778"/>
                    </a:moveTo>
                    <a:lnTo>
                      <a:pt x="208" y="1778"/>
                    </a:lnTo>
                    <a:lnTo>
                      <a:pt x="206" y="1784"/>
                    </a:lnTo>
                    <a:lnTo>
                      <a:pt x="206" y="1788"/>
                    </a:lnTo>
                    <a:lnTo>
                      <a:pt x="210" y="1792"/>
                    </a:lnTo>
                    <a:lnTo>
                      <a:pt x="214" y="1792"/>
                    </a:lnTo>
                    <a:lnTo>
                      <a:pt x="216" y="1792"/>
                    </a:lnTo>
                    <a:lnTo>
                      <a:pt x="218" y="1788"/>
                    </a:lnTo>
                    <a:lnTo>
                      <a:pt x="216" y="1782"/>
                    </a:lnTo>
                    <a:lnTo>
                      <a:pt x="212" y="1776"/>
                    </a:lnTo>
                    <a:lnTo>
                      <a:pt x="210" y="1776"/>
                    </a:lnTo>
                    <a:lnTo>
                      <a:pt x="208" y="1778"/>
                    </a:lnTo>
                    <a:close/>
                    <a:moveTo>
                      <a:pt x="618" y="1434"/>
                    </a:moveTo>
                    <a:lnTo>
                      <a:pt x="618" y="1434"/>
                    </a:lnTo>
                    <a:lnTo>
                      <a:pt x="620" y="1434"/>
                    </a:lnTo>
                    <a:lnTo>
                      <a:pt x="622" y="1430"/>
                    </a:lnTo>
                    <a:lnTo>
                      <a:pt x="622" y="1428"/>
                    </a:lnTo>
                    <a:lnTo>
                      <a:pt x="620" y="1426"/>
                    </a:lnTo>
                    <a:lnTo>
                      <a:pt x="616" y="1430"/>
                    </a:lnTo>
                    <a:lnTo>
                      <a:pt x="616" y="1432"/>
                    </a:lnTo>
                    <a:lnTo>
                      <a:pt x="618" y="1434"/>
                    </a:lnTo>
                    <a:close/>
                    <a:moveTo>
                      <a:pt x="882" y="1770"/>
                    </a:moveTo>
                    <a:lnTo>
                      <a:pt x="882" y="1770"/>
                    </a:lnTo>
                    <a:lnTo>
                      <a:pt x="876" y="1774"/>
                    </a:lnTo>
                    <a:lnTo>
                      <a:pt x="870" y="1774"/>
                    </a:lnTo>
                    <a:lnTo>
                      <a:pt x="866" y="1772"/>
                    </a:lnTo>
                    <a:lnTo>
                      <a:pt x="860" y="1774"/>
                    </a:lnTo>
                    <a:lnTo>
                      <a:pt x="860" y="1776"/>
                    </a:lnTo>
                    <a:lnTo>
                      <a:pt x="864" y="1778"/>
                    </a:lnTo>
                    <a:lnTo>
                      <a:pt x="870" y="1782"/>
                    </a:lnTo>
                    <a:lnTo>
                      <a:pt x="870" y="1784"/>
                    </a:lnTo>
                    <a:lnTo>
                      <a:pt x="870" y="1786"/>
                    </a:lnTo>
                    <a:lnTo>
                      <a:pt x="870" y="1788"/>
                    </a:lnTo>
                    <a:lnTo>
                      <a:pt x="872" y="1790"/>
                    </a:lnTo>
                    <a:lnTo>
                      <a:pt x="874" y="1792"/>
                    </a:lnTo>
                    <a:lnTo>
                      <a:pt x="872" y="1796"/>
                    </a:lnTo>
                    <a:lnTo>
                      <a:pt x="870" y="1798"/>
                    </a:lnTo>
                    <a:lnTo>
                      <a:pt x="872" y="1800"/>
                    </a:lnTo>
                    <a:lnTo>
                      <a:pt x="874" y="1800"/>
                    </a:lnTo>
                    <a:lnTo>
                      <a:pt x="876" y="1804"/>
                    </a:lnTo>
                    <a:lnTo>
                      <a:pt x="876" y="1806"/>
                    </a:lnTo>
                    <a:lnTo>
                      <a:pt x="878" y="1806"/>
                    </a:lnTo>
                    <a:lnTo>
                      <a:pt x="882" y="1806"/>
                    </a:lnTo>
                    <a:lnTo>
                      <a:pt x="886" y="1806"/>
                    </a:lnTo>
                    <a:lnTo>
                      <a:pt x="888" y="1808"/>
                    </a:lnTo>
                    <a:lnTo>
                      <a:pt x="892" y="1806"/>
                    </a:lnTo>
                    <a:lnTo>
                      <a:pt x="894" y="1808"/>
                    </a:lnTo>
                    <a:lnTo>
                      <a:pt x="896" y="1810"/>
                    </a:lnTo>
                    <a:lnTo>
                      <a:pt x="896" y="1814"/>
                    </a:lnTo>
                    <a:lnTo>
                      <a:pt x="894" y="1814"/>
                    </a:lnTo>
                    <a:lnTo>
                      <a:pt x="892" y="1814"/>
                    </a:lnTo>
                    <a:lnTo>
                      <a:pt x="890" y="1816"/>
                    </a:lnTo>
                    <a:lnTo>
                      <a:pt x="892" y="1816"/>
                    </a:lnTo>
                    <a:lnTo>
                      <a:pt x="894" y="1818"/>
                    </a:lnTo>
                    <a:lnTo>
                      <a:pt x="898" y="1820"/>
                    </a:lnTo>
                    <a:lnTo>
                      <a:pt x="898" y="1822"/>
                    </a:lnTo>
                    <a:lnTo>
                      <a:pt x="896" y="1824"/>
                    </a:lnTo>
                    <a:lnTo>
                      <a:pt x="896" y="1826"/>
                    </a:lnTo>
                    <a:lnTo>
                      <a:pt x="900" y="1832"/>
                    </a:lnTo>
                    <a:lnTo>
                      <a:pt x="902" y="1836"/>
                    </a:lnTo>
                    <a:lnTo>
                      <a:pt x="904" y="1840"/>
                    </a:lnTo>
                    <a:lnTo>
                      <a:pt x="904" y="1844"/>
                    </a:lnTo>
                    <a:lnTo>
                      <a:pt x="906" y="1846"/>
                    </a:lnTo>
                    <a:lnTo>
                      <a:pt x="906" y="1848"/>
                    </a:lnTo>
                    <a:lnTo>
                      <a:pt x="908" y="1848"/>
                    </a:lnTo>
                    <a:lnTo>
                      <a:pt x="908" y="1844"/>
                    </a:lnTo>
                    <a:lnTo>
                      <a:pt x="908" y="1838"/>
                    </a:lnTo>
                    <a:lnTo>
                      <a:pt x="910" y="1834"/>
                    </a:lnTo>
                    <a:lnTo>
                      <a:pt x="912" y="1832"/>
                    </a:lnTo>
                    <a:lnTo>
                      <a:pt x="912" y="1828"/>
                    </a:lnTo>
                    <a:lnTo>
                      <a:pt x="908" y="1824"/>
                    </a:lnTo>
                    <a:lnTo>
                      <a:pt x="902" y="1822"/>
                    </a:lnTo>
                    <a:lnTo>
                      <a:pt x="904" y="1822"/>
                    </a:lnTo>
                    <a:lnTo>
                      <a:pt x="906" y="1820"/>
                    </a:lnTo>
                    <a:lnTo>
                      <a:pt x="910" y="1820"/>
                    </a:lnTo>
                    <a:lnTo>
                      <a:pt x="912" y="1818"/>
                    </a:lnTo>
                    <a:lnTo>
                      <a:pt x="912" y="1816"/>
                    </a:lnTo>
                    <a:lnTo>
                      <a:pt x="912" y="1812"/>
                    </a:lnTo>
                    <a:lnTo>
                      <a:pt x="912" y="1810"/>
                    </a:lnTo>
                    <a:lnTo>
                      <a:pt x="912" y="1808"/>
                    </a:lnTo>
                    <a:lnTo>
                      <a:pt x="918" y="1804"/>
                    </a:lnTo>
                    <a:lnTo>
                      <a:pt x="924" y="1802"/>
                    </a:lnTo>
                    <a:lnTo>
                      <a:pt x="926" y="1800"/>
                    </a:lnTo>
                    <a:lnTo>
                      <a:pt x="924" y="1798"/>
                    </a:lnTo>
                    <a:lnTo>
                      <a:pt x="918" y="1794"/>
                    </a:lnTo>
                    <a:lnTo>
                      <a:pt x="914" y="1790"/>
                    </a:lnTo>
                    <a:lnTo>
                      <a:pt x="914" y="1788"/>
                    </a:lnTo>
                    <a:lnTo>
                      <a:pt x="916" y="1784"/>
                    </a:lnTo>
                    <a:lnTo>
                      <a:pt x="922" y="1782"/>
                    </a:lnTo>
                    <a:lnTo>
                      <a:pt x="926" y="1782"/>
                    </a:lnTo>
                    <a:lnTo>
                      <a:pt x="928" y="1778"/>
                    </a:lnTo>
                    <a:lnTo>
                      <a:pt x="928" y="1772"/>
                    </a:lnTo>
                    <a:lnTo>
                      <a:pt x="928" y="1764"/>
                    </a:lnTo>
                    <a:lnTo>
                      <a:pt x="930" y="1758"/>
                    </a:lnTo>
                    <a:lnTo>
                      <a:pt x="932" y="1754"/>
                    </a:lnTo>
                    <a:lnTo>
                      <a:pt x="930" y="1752"/>
                    </a:lnTo>
                    <a:lnTo>
                      <a:pt x="920" y="1750"/>
                    </a:lnTo>
                    <a:lnTo>
                      <a:pt x="914" y="1750"/>
                    </a:lnTo>
                    <a:lnTo>
                      <a:pt x="908" y="1752"/>
                    </a:lnTo>
                    <a:lnTo>
                      <a:pt x="904" y="1756"/>
                    </a:lnTo>
                    <a:lnTo>
                      <a:pt x="902" y="1760"/>
                    </a:lnTo>
                    <a:lnTo>
                      <a:pt x="904" y="1762"/>
                    </a:lnTo>
                    <a:lnTo>
                      <a:pt x="904" y="1764"/>
                    </a:lnTo>
                    <a:lnTo>
                      <a:pt x="900" y="1772"/>
                    </a:lnTo>
                    <a:lnTo>
                      <a:pt x="898" y="1776"/>
                    </a:lnTo>
                    <a:lnTo>
                      <a:pt x="896" y="1774"/>
                    </a:lnTo>
                    <a:lnTo>
                      <a:pt x="896" y="1770"/>
                    </a:lnTo>
                    <a:lnTo>
                      <a:pt x="898" y="1762"/>
                    </a:lnTo>
                    <a:lnTo>
                      <a:pt x="896" y="1760"/>
                    </a:lnTo>
                    <a:lnTo>
                      <a:pt x="894" y="1760"/>
                    </a:lnTo>
                    <a:lnTo>
                      <a:pt x="890" y="1760"/>
                    </a:lnTo>
                    <a:lnTo>
                      <a:pt x="884" y="1758"/>
                    </a:lnTo>
                    <a:lnTo>
                      <a:pt x="880" y="1758"/>
                    </a:lnTo>
                    <a:lnTo>
                      <a:pt x="876" y="1758"/>
                    </a:lnTo>
                    <a:lnTo>
                      <a:pt x="878" y="1760"/>
                    </a:lnTo>
                    <a:lnTo>
                      <a:pt x="882" y="1762"/>
                    </a:lnTo>
                    <a:lnTo>
                      <a:pt x="886" y="1764"/>
                    </a:lnTo>
                    <a:lnTo>
                      <a:pt x="884" y="1768"/>
                    </a:lnTo>
                    <a:lnTo>
                      <a:pt x="882" y="1770"/>
                    </a:lnTo>
                    <a:close/>
                    <a:moveTo>
                      <a:pt x="850" y="1762"/>
                    </a:moveTo>
                    <a:lnTo>
                      <a:pt x="850" y="1762"/>
                    </a:lnTo>
                    <a:lnTo>
                      <a:pt x="848" y="1760"/>
                    </a:lnTo>
                    <a:lnTo>
                      <a:pt x="846" y="1764"/>
                    </a:lnTo>
                    <a:lnTo>
                      <a:pt x="848" y="1768"/>
                    </a:lnTo>
                    <a:lnTo>
                      <a:pt x="848" y="1772"/>
                    </a:lnTo>
                    <a:lnTo>
                      <a:pt x="850" y="1772"/>
                    </a:lnTo>
                    <a:lnTo>
                      <a:pt x="850" y="1770"/>
                    </a:lnTo>
                    <a:lnTo>
                      <a:pt x="852" y="1766"/>
                    </a:lnTo>
                    <a:lnTo>
                      <a:pt x="850" y="1762"/>
                    </a:lnTo>
                    <a:close/>
                    <a:moveTo>
                      <a:pt x="834" y="1814"/>
                    </a:moveTo>
                    <a:lnTo>
                      <a:pt x="834" y="1814"/>
                    </a:lnTo>
                    <a:lnTo>
                      <a:pt x="846" y="1816"/>
                    </a:lnTo>
                    <a:lnTo>
                      <a:pt x="852" y="1814"/>
                    </a:lnTo>
                    <a:lnTo>
                      <a:pt x="856" y="1812"/>
                    </a:lnTo>
                    <a:lnTo>
                      <a:pt x="858" y="1808"/>
                    </a:lnTo>
                    <a:lnTo>
                      <a:pt x="858" y="1806"/>
                    </a:lnTo>
                    <a:lnTo>
                      <a:pt x="858" y="1800"/>
                    </a:lnTo>
                    <a:lnTo>
                      <a:pt x="856" y="1794"/>
                    </a:lnTo>
                    <a:lnTo>
                      <a:pt x="856" y="1790"/>
                    </a:lnTo>
                    <a:lnTo>
                      <a:pt x="856" y="1788"/>
                    </a:lnTo>
                    <a:lnTo>
                      <a:pt x="852" y="1784"/>
                    </a:lnTo>
                    <a:lnTo>
                      <a:pt x="850" y="1782"/>
                    </a:lnTo>
                    <a:lnTo>
                      <a:pt x="850" y="1784"/>
                    </a:lnTo>
                    <a:lnTo>
                      <a:pt x="848" y="1786"/>
                    </a:lnTo>
                    <a:lnTo>
                      <a:pt x="840" y="1782"/>
                    </a:lnTo>
                    <a:lnTo>
                      <a:pt x="836" y="1782"/>
                    </a:lnTo>
                    <a:lnTo>
                      <a:pt x="830" y="1784"/>
                    </a:lnTo>
                    <a:lnTo>
                      <a:pt x="824" y="1786"/>
                    </a:lnTo>
                    <a:lnTo>
                      <a:pt x="818" y="1786"/>
                    </a:lnTo>
                    <a:lnTo>
                      <a:pt x="816" y="1786"/>
                    </a:lnTo>
                    <a:lnTo>
                      <a:pt x="814" y="1788"/>
                    </a:lnTo>
                    <a:lnTo>
                      <a:pt x="814" y="1790"/>
                    </a:lnTo>
                    <a:lnTo>
                      <a:pt x="816" y="1792"/>
                    </a:lnTo>
                    <a:lnTo>
                      <a:pt x="820" y="1798"/>
                    </a:lnTo>
                    <a:lnTo>
                      <a:pt x="824" y="1806"/>
                    </a:lnTo>
                    <a:lnTo>
                      <a:pt x="824" y="1810"/>
                    </a:lnTo>
                    <a:lnTo>
                      <a:pt x="826" y="1808"/>
                    </a:lnTo>
                    <a:lnTo>
                      <a:pt x="828" y="1808"/>
                    </a:lnTo>
                    <a:lnTo>
                      <a:pt x="830" y="1808"/>
                    </a:lnTo>
                    <a:lnTo>
                      <a:pt x="830" y="1810"/>
                    </a:lnTo>
                    <a:lnTo>
                      <a:pt x="830" y="1812"/>
                    </a:lnTo>
                    <a:lnTo>
                      <a:pt x="830" y="1814"/>
                    </a:lnTo>
                    <a:lnTo>
                      <a:pt x="834" y="1814"/>
                    </a:lnTo>
                    <a:close/>
                    <a:moveTo>
                      <a:pt x="898" y="1832"/>
                    </a:moveTo>
                    <a:lnTo>
                      <a:pt x="898" y="1832"/>
                    </a:lnTo>
                    <a:lnTo>
                      <a:pt x="894" y="1826"/>
                    </a:lnTo>
                    <a:lnTo>
                      <a:pt x="892" y="1826"/>
                    </a:lnTo>
                    <a:lnTo>
                      <a:pt x="890" y="1828"/>
                    </a:lnTo>
                    <a:lnTo>
                      <a:pt x="890" y="1830"/>
                    </a:lnTo>
                    <a:lnTo>
                      <a:pt x="888" y="1830"/>
                    </a:lnTo>
                    <a:lnTo>
                      <a:pt x="878" y="1824"/>
                    </a:lnTo>
                    <a:lnTo>
                      <a:pt x="872" y="1822"/>
                    </a:lnTo>
                    <a:lnTo>
                      <a:pt x="868" y="1822"/>
                    </a:lnTo>
                    <a:lnTo>
                      <a:pt x="866" y="1826"/>
                    </a:lnTo>
                    <a:lnTo>
                      <a:pt x="866" y="1830"/>
                    </a:lnTo>
                    <a:lnTo>
                      <a:pt x="870" y="1834"/>
                    </a:lnTo>
                    <a:lnTo>
                      <a:pt x="876" y="1838"/>
                    </a:lnTo>
                    <a:lnTo>
                      <a:pt x="886" y="1840"/>
                    </a:lnTo>
                    <a:lnTo>
                      <a:pt x="894" y="1842"/>
                    </a:lnTo>
                    <a:lnTo>
                      <a:pt x="898" y="1842"/>
                    </a:lnTo>
                    <a:lnTo>
                      <a:pt x="900" y="1840"/>
                    </a:lnTo>
                    <a:lnTo>
                      <a:pt x="898" y="1832"/>
                    </a:lnTo>
                    <a:close/>
                    <a:moveTo>
                      <a:pt x="914" y="1822"/>
                    </a:moveTo>
                    <a:lnTo>
                      <a:pt x="914" y="1822"/>
                    </a:lnTo>
                    <a:lnTo>
                      <a:pt x="912" y="1824"/>
                    </a:lnTo>
                    <a:lnTo>
                      <a:pt x="914" y="1826"/>
                    </a:lnTo>
                    <a:lnTo>
                      <a:pt x="918" y="1824"/>
                    </a:lnTo>
                    <a:lnTo>
                      <a:pt x="924" y="1820"/>
                    </a:lnTo>
                    <a:lnTo>
                      <a:pt x="926" y="1820"/>
                    </a:lnTo>
                    <a:lnTo>
                      <a:pt x="926" y="1818"/>
                    </a:lnTo>
                    <a:lnTo>
                      <a:pt x="922" y="1816"/>
                    </a:lnTo>
                    <a:lnTo>
                      <a:pt x="918" y="1816"/>
                    </a:lnTo>
                    <a:lnTo>
                      <a:pt x="914" y="1822"/>
                    </a:lnTo>
                    <a:close/>
                    <a:moveTo>
                      <a:pt x="868" y="1848"/>
                    </a:moveTo>
                    <a:lnTo>
                      <a:pt x="868" y="1848"/>
                    </a:lnTo>
                    <a:lnTo>
                      <a:pt x="866" y="1850"/>
                    </a:lnTo>
                    <a:lnTo>
                      <a:pt x="868" y="1852"/>
                    </a:lnTo>
                    <a:lnTo>
                      <a:pt x="872" y="1854"/>
                    </a:lnTo>
                    <a:lnTo>
                      <a:pt x="876" y="1854"/>
                    </a:lnTo>
                    <a:lnTo>
                      <a:pt x="880" y="1854"/>
                    </a:lnTo>
                    <a:lnTo>
                      <a:pt x="878" y="1852"/>
                    </a:lnTo>
                    <a:lnTo>
                      <a:pt x="876" y="1848"/>
                    </a:lnTo>
                    <a:lnTo>
                      <a:pt x="872" y="1848"/>
                    </a:lnTo>
                    <a:lnTo>
                      <a:pt x="868" y="1848"/>
                    </a:lnTo>
                    <a:close/>
                    <a:moveTo>
                      <a:pt x="1030" y="1820"/>
                    </a:moveTo>
                    <a:lnTo>
                      <a:pt x="1030" y="1820"/>
                    </a:lnTo>
                    <a:lnTo>
                      <a:pt x="1032" y="1818"/>
                    </a:lnTo>
                    <a:lnTo>
                      <a:pt x="1034" y="1814"/>
                    </a:lnTo>
                    <a:lnTo>
                      <a:pt x="1032" y="1810"/>
                    </a:lnTo>
                    <a:lnTo>
                      <a:pt x="1030" y="1808"/>
                    </a:lnTo>
                    <a:lnTo>
                      <a:pt x="1022" y="1802"/>
                    </a:lnTo>
                    <a:lnTo>
                      <a:pt x="1018" y="1800"/>
                    </a:lnTo>
                    <a:lnTo>
                      <a:pt x="1016" y="1802"/>
                    </a:lnTo>
                    <a:lnTo>
                      <a:pt x="1014" y="1806"/>
                    </a:lnTo>
                    <a:lnTo>
                      <a:pt x="1016" y="1812"/>
                    </a:lnTo>
                    <a:lnTo>
                      <a:pt x="1022" y="1818"/>
                    </a:lnTo>
                    <a:lnTo>
                      <a:pt x="1026" y="1820"/>
                    </a:lnTo>
                    <a:lnTo>
                      <a:pt x="1030" y="1820"/>
                    </a:lnTo>
                    <a:close/>
                    <a:moveTo>
                      <a:pt x="952" y="1846"/>
                    </a:moveTo>
                    <a:lnTo>
                      <a:pt x="952" y="1846"/>
                    </a:lnTo>
                    <a:lnTo>
                      <a:pt x="952" y="1848"/>
                    </a:lnTo>
                    <a:lnTo>
                      <a:pt x="954" y="1850"/>
                    </a:lnTo>
                    <a:lnTo>
                      <a:pt x="954" y="1854"/>
                    </a:lnTo>
                    <a:lnTo>
                      <a:pt x="954" y="1856"/>
                    </a:lnTo>
                    <a:lnTo>
                      <a:pt x="952" y="1858"/>
                    </a:lnTo>
                    <a:lnTo>
                      <a:pt x="952" y="1860"/>
                    </a:lnTo>
                    <a:lnTo>
                      <a:pt x="960" y="1866"/>
                    </a:lnTo>
                    <a:lnTo>
                      <a:pt x="962" y="1866"/>
                    </a:lnTo>
                    <a:lnTo>
                      <a:pt x="964" y="1866"/>
                    </a:lnTo>
                    <a:lnTo>
                      <a:pt x="964" y="1864"/>
                    </a:lnTo>
                    <a:lnTo>
                      <a:pt x="964" y="1862"/>
                    </a:lnTo>
                    <a:lnTo>
                      <a:pt x="966" y="1860"/>
                    </a:lnTo>
                    <a:lnTo>
                      <a:pt x="968" y="1858"/>
                    </a:lnTo>
                    <a:lnTo>
                      <a:pt x="972" y="1862"/>
                    </a:lnTo>
                    <a:lnTo>
                      <a:pt x="976" y="1864"/>
                    </a:lnTo>
                    <a:lnTo>
                      <a:pt x="976" y="1862"/>
                    </a:lnTo>
                    <a:lnTo>
                      <a:pt x="976" y="1860"/>
                    </a:lnTo>
                    <a:lnTo>
                      <a:pt x="972" y="1858"/>
                    </a:lnTo>
                    <a:lnTo>
                      <a:pt x="972" y="1856"/>
                    </a:lnTo>
                    <a:lnTo>
                      <a:pt x="972" y="1854"/>
                    </a:lnTo>
                    <a:lnTo>
                      <a:pt x="974" y="1850"/>
                    </a:lnTo>
                    <a:lnTo>
                      <a:pt x="974" y="1846"/>
                    </a:lnTo>
                    <a:lnTo>
                      <a:pt x="972" y="1846"/>
                    </a:lnTo>
                    <a:lnTo>
                      <a:pt x="970" y="1844"/>
                    </a:lnTo>
                    <a:lnTo>
                      <a:pt x="966" y="1842"/>
                    </a:lnTo>
                    <a:lnTo>
                      <a:pt x="964" y="1840"/>
                    </a:lnTo>
                    <a:lnTo>
                      <a:pt x="960" y="1838"/>
                    </a:lnTo>
                    <a:lnTo>
                      <a:pt x="956" y="1840"/>
                    </a:lnTo>
                    <a:lnTo>
                      <a:pt x="954" y="1842"/>
                    </a:lnTo>
                    <a:lnTo>
                      <a:pt x="958" y="1844"/>
                    </a:lnTo>
                    <a:lnTo>
                      <a:pt x="964" y="1846"/>
                    </a:lnTo>
                    <a:lnTo>
                      <a:pt x="966" y="1848"/>
                    </a:lnTo>
                    <a:lnTo>
                      <a:pt x="964" y="1850"/>
                    </a:lnTo>
                    <a:lnTo>
                      <a:pt x="960" y="1850"/>
                    </a:lnTo>
                    <a:lnTo>
                      <a:pt x="952" y="1846"/>
                    </a:lnTo>
                    <a:close/>
                    <a:moveTo>
                      <a:pt x="862" y="1678"/>
                    </a:moveTo>
                    <a:lnTo>
                      <a:pt x="862" y="1678"/>
                    </a:lnTo>
                    <a:lnTo>
                      <a:pt x="864" y="1678"/>
                    </a:lnTo>
                    <a:lnTo>
                      <a:pt x="868" y="1678"/>
                    </a:lnTo>
                    <a:lnTo>
                      <a:pt x="872" y="1674"/>
                    </a:lnTo>
                    <a:lnTo>
                      <a:pt x="872" y="1672"/>
                    </a:lnTo>
                    <a:lnTo>
                      <a:pt x="868" y="1672"/>
                    </a:lnTo>
                    <a:lnTo>
                      <a:pt x="864" y="1674"/>
                    </a:lnTo>
                    <a:lnTo>
                      <a:pt x="862" y="1678"/>
                    </a:lnTo>
                    <a:close/>
                    <a:moveTo>
                      <a:pt x="860" y="1816"/>
                    </a:moveTo>
                    <a:lnTo>
                      <a:pt x="860" y="1816"/>
                    </a:lnTo>
                    <a:lnTo>
                      <a:pt x="860" y="1814"/>
                    </a:lnTo>
                    <a:lnTo>
                      <a:pt x="860" y="1812"/>
                    </a:lnTo>
                    <a:lnTo>
                      <a:pt x="858" y="1814"/>
                    </a:lnTo>
                    <a:lnTo>
                      <a:pt x="856" y="1818"/>
                    </a:lnTo>
                    <a:lnTo>
                      <a:pt x="850" y="1826"/>
                    </a:lnTo>
                    <a:lnTo>
                      <a:pt x="848" y="1830"/>
                    </a:lnTo>
                    <a:lnTo>
                      <a:pt x="848" y="1834"/>
                    </a:lnTo>
                    <a:lnTo>
                      <a:pt x="850" y="1836"/>
                    </a:lnTo>
                    <a:lnTo>
                      <a:pt x="852" y="1836"/>
                    </a:lnTo>
                    <a:lnTo>
                      <a:pt x="854" y="1830"/>
                    </a:lnTo>
                    <a:lnTo>
                      <a:pt x="860" y="1816"/>
                    </a:lnTo>
                    <a:close/>
                    <a:moveTo>
                      <a:pt x="1100" y="2508"/>
                    </a:moveTo>
                    <a:lnTo>
                      <a:pt x="1100" y="2508"/>
                    </a:lnTo>
                    <a:lnTo>
                      <a:pt x="1102" y="2508"/>
                    </a:lnTo>
                    <a:lnTo>
                      <a:pt x="1100" y="2506"/>
                    </a:lnTo>
                    <a:lnTo>
                      <a:pt x="1094" y="2504"/>
                    </a:lnTo>
                    <a:lnTo>
                      <a:pt x="1086" y="2504"/>
                    </a:lnTo>
                    <a:lnTo>
                      <a:pt x="1084" y="2504"/>
                    </a:lnTo>
                    <a:lnTo>
                      <a:pt x="1084" y="2506"/>
                    </a:lnTo>
                    <a:lnTo>
                      <a:pt x="1086" y="2508"/>
                    </a:lnTo>
                    <a:lnTo>
                      <a:pt x="1092" y="2510"/>
                    </a:lnTo>
                    <a:lnTo>
                      <a:pt x="1096" y="2510"/>
                    </a:lnTo>
                    <a:lnTo>
                      <a:pt x="1100" y="2508"/>
                    </a:lnTo>
                    <a:close/>
                    <a:moveTo>
                      <a:pt x="1092" y="2518"/>
                    </a:moveTo>
                    <a:lnTo>
                      <a:pt x="1092" y="2518"/>
                    </a:lnTo>
                    <a:lnTo>
                      <a:pt x="1108" y="2520"/>
                    </a:lnTo>
                    <a:lnTo>
                      <a:pt x="1110" y="2518"/>
                    </a:lnTo>
                    <a:lnTo>
                      <a:pt x="1108" y="2516"/>
                    </a:lnTo>
                    <a:lnTo>
                      <a:pt x="1100" y="2514"/>
                    </a:lnTo>
                    <a:lnTo>
                      <a:pt x="1086" y="2514"/>
                    </a:lnTo>
                    <a:lnTo>
                      <a:pt x="1084" y="2514"/>
                    </a:lnTo>
                    <a:lnTo>
                      <a:pt x="1082" y="2516"/>
                    </a:lnTo>
                    <a:lnTo>
                      <a:pt x="1092" y="2518"/>
                    </a:lnTo>
                    <a:close/>
                    <a:moveTo>
                      <a:pt x="1108" y="1672"/>
                    </a:moveTo>
                    <a:lnTo>
                      <a:pt x="1108" y="1672"/>
                    </a:lnTo>
                    <a:lnTo>
                      <a:pt x="1106" y="1672"/>
                    </a:lnTo>
                    <a:lnTo>
                      <a:pt x="1104" y="1674"/>
                    </a:lnTo>
                    <a:lnTo>
                      <a:pt x="1102" y="1682"/>
                    </a:lnTo>
                    <a:lnTo>
                      <a:pt x="1100" y="1692"/>
                    </a:lnTo>
                    <a:lnTo>
                      <a:pt x="1094" y="1700"/>
                    </a:lnTo>
                    <a:lnTo>
                      <a:pt x="1090" y="1710"/>
                    </a:lnTo>
                    <a:lnTo>
                      <a:pt x="1086" y="1722"/>
                    </a:lnTo>
                    <a:lnTo>
                      <a:pt x="1084" y="1734"/>
                    </a:lnTo>
                    <a:lnTo>
                      <a:pt x="1084" y="1740"/>
                    </a:lnTo>
                    <a:lnTo>
                      <a:pt x="1086" y="1744"/>
                    </a:lnTo>
                    <a:lnTo>
                      <a:pt x="1090" y="1734"/>
                    </a:lnTo>
                    <a:lnTo>
                      <a:pt x="1100" y="1708"/>
                    </a:lnTo>
                    <a:lnTo>
                      <a:pt x="1108" y="1684"/>
                    </a:lnTo>
                    <a:lnTo>
                      <a:pt x="1110" y="1676"/>
                    </a:lnTo>
                    <a:lnTo>
                      <a:pt x="1110" y="1674"/>
                    </a:lnTo>
                    <a:lnTo>
                      <a:pt x="1108" y="1672"/>
                    </a:lnTo>
                    <a:close/>
                    <a:moveTo>
                      <a:pt x="1804" y="2938"/>
                    </a:moveTo>
                    <a:lnTo>
                      <a:pt x="1804" y="2938"/>
                    </a:lnTo>
                    <a:lnTo>
                      <a:pt x="1810" y="2932"/>
                    </a:lnTo>
                    <a:lnTo>
                      <a:pt x="1812" y="2928"/>
                    </a:lnTo>
                    <a:lnTo>
                      <a:pt x="1808" y="2930"/>
                    </a:lnTo>
                    <a:lnTo>
                      <a:pt x="1800" y="2934"/>
                    </a:lnTo>
                    <a:lnTo>
                      <a:pt x="1790" y="2940"/>
                    </a:lnTo>
                    <a:lnTo>
                      <a:pt x="1776" y="2946"/>
                    </a:lnTo>
                    <a:lnTo>
                      <a:pt x="1768" y="2946"/>
                    </a:lnTo>
                    <a:lnTo>
                      <a:pt x="1760" y="2944"/>
                    </a:lnTo>
                    <a:lnTo>
                      <a:pt x="1754" y="2944"/>
                    </a:lnTo>
                    <a:lnTo>
                      <a:pt x="1750" y="2944"/>
                    </a:lnTo>
                    <a:lnTo>
                      <a:pt x="1748" y="2946"/>
                    </a:lnTo>
                    <a:lnTo>
                      <a:pt x="1748" y="2948"/>
                    </a:lnTo>
                    <a:lnTo>
                      <a:pt x="1748" y="2954"/>
                    </a:lnTo>
                    <a:lnTo>
                      <a:pt x="1746" y="2954"/>
                    </a:lnTo>
                    <a:lnTo>
                      <a:pt x="1742" y="2954"/>
                    </a:lnTo>
                    <a:lnTo>
                      <a:pt x="1736" y="2954"/>
                    </a:lnTo>
                    <a:lnTo>
                      <a:pt x="1732" y="2958"/>
                    </a:lnTo>
                    <a:lnTo>
                      <a:pt x="1730" y="2960"/>
                    </a:lnTo>
                    <a:lnTo>
                      <a:pt x="1726" y="2960"/>
                    </a:lnTo>
                    <a:lnTo>
                      <a:pt x="1722" y="2960"/>
                    </a:lnTo>
                    <a:lnTo>
                      <a:pt x="1722" y="2962"/>
                    </a:lnTo>
                    <a:lnTo>
                      <a:pt x="1726" y="2974"/>
                    </a:lnTo>
                    <a:lnTo>
                      <a:pt x="1728" y="2978"/>
                    </a:lnTo>
                    <a:lnTo>
                      <a:pt x="1732" y="2980"/>
                    </a:lnTo>
                    <a:lnTo>
                      <a:pt x="1736" y="2982"/>
                    </a:lnTo>
                    <a:lnTo>
                      <a:pt x="1742" y="2982"/>
                    </a:lnTo>
                    <a:lnTo>
                      <a:pt x="1748" y="2982"/>
                    </a:lnTo>
                    <a:lnTo>
                      <a:pt x="1750" y="2984"/>
                    </a:lnTo>
                    <a:lnTo>
                      <a:pt x="1752" y="2986"/>
                    </a:lnTo>
                    <a:lnTo>
                      <a:pt x="1754" y="2984"/>
                    </a:lnTo>
                    <a:lnTo>
                      <a:pt x="1754" y="2982"/>
                    </a:lnTo>
                    <a:lnTo>
                      <a:pt x="1756" y="2980"/>
                    </a:lnTo>
                    <a:lnTo>
                      <a:pt x="1764" y="2978"/>
                    </a:lnTo>
                    <a:lnTo>
                      <a:pt x="1770" y="2976"/>
                    </a:lnTo>
                    <a:lnTo>
                      <a:pt x="1774" y="2974"/>
                    </a:lnTo>
                    <a:lnTo>
                      <a:pt x="1776" y="2970"/>
                    </a:lnTo>
                    <a:lnTo>
                      <a:pt x="1780" y="2966"/>
                    </a:lnTo>
                    <a:lnTo>
                      <a:pt x="1782" y="2964"/>
                    </a:lnTo>
                    <a:lnTo>
                      <a:pt x="1790" y="2964"/>
                    </a:lnTo>
                    <a:lnTo>
                      <a:pt x="1794" y="2964"/>
                    </a:lnTo>
                    <a:lnTo>
                      <a:pt x="1796" y="2962"/>
                    </a:lnTo>
                    <a:lnTo>
                      <a:pt x="1794" y="2960"/>
                    </a:lnTo>
                    <a:lnTo>
                      <a:pt x="1790" y="2954"/>
                    </a:lnTo>
                    <a:lnTo>
                      <a:pt x="1790" y="2950"/>
                    </a:lnTo>
                    <a:lnTo>
                      <a:pt x="1796" y="2944"/>
                    </a:lnTo>
                    <a:lnTo>
                      <a:pt x="1804" y="2938"/>
                    </a:lnTo>
                    <a:close/>
                    <a:moveTo>
                      <a:pt x="1538" y="2902"/>
                    </a:moveTo>
                    <a:lnTo>
                      <a:pt x="1538" y="2902"/>
                    </a:lnTo>
                    <a:lnTo>
                      <a:pt x="1540" y="2906"/>
                    </a:lnTo>
                    <a:lnTo>
                      <a:pt x="1538" y="2910"/>
                    </a:lnTo>
                    <a:lnTo>
                      <a:pt x="1538" y="2914"/>
                    </a:lnTo>
                    <a:lnTo>
                      <a:pt x="1542" y="2918"/>
                    </a:lnTo>
                    <a:lnTo>
                      <a:pt x="1544" y="2918"/>
                    </a:lnTo>
                    <a:lnTo>
                      <a:pt x="1548" y="2914"/>
                    </a:lnTo>
                    <a:lnTo>
                      <a:pt x="1554" y="2904"/>
                    </a:lnTo>
                    <a:lnTo>
                      <a:pt x="1558" y="2894"/>
                    </a:lnTo>
                    <a:lnTo>
                      <a:pt x="1560" y="2888"/>
                    </a:lnTo>
                    <a:lnTo>
                      <a:pt x="1560" y="2886"/>
                    </a:lnTo>
                    <a:lnTo>
                      <a:pt x="1558" y="2886"/>
                    </a:lnTo>
                    <a:lnTo>
                      <a:pt x="1554" y="2886"/>
                    </a:lnTo>
                    <a:lnTo>
                      <a:pt x="1546" y="2892"/>
                    </a:lnTo>
                    <a:lnTo>
                      <a:pt x="1540" y="2898"/>
                    </a:lnTo>
                    <a:lnTo>
                      <a:pt x="1538" y="2900"/>
                    </a:lnTo>
                    <a:lnTo>
                      <a:pt x="1538" y="2902"/>
                    </a:lnTo>
                    <a:close/>
                    <a:moveTo>
                      <a:pt x="644" y="1508"/>
                    </a:moveTo>
                    <a:lnTo>
                      <a:pt x="644" y="1508"/>
                    </a:lnTo>
                    <a:lnTo>
                      <a:pt x="646" y="1510"/>
                    </a:lnTo>
                    <a:lnTo>
                      <a:pt x="648" y="1508"/>
                    </a:lnTo>
                    <a:lnTo>
                      <a:pt x="650" y="1500"/>
                    </a:lnTo>
                    <a:lnTo>
                      <a:pt x="650" y="1498"/>
                    </a:lnTo>
                    <a:lnTo>
                      <a:pt x="646" y="1498"/>
                    </a:lnTo>
                    <a:lnTo>
                      <a:pt x="640" y="1500"/>
                    </a:lnTo>
                    <a:lnTo>
                      <a:pt x="636" y="1504"/>
                    </a:lnTo>
                    <a:lnTo>
                      <a:pt x="634" y="1510"/>
                    </a:lnTo>
                    <a:lnTo>
                      <a:pt x="636" y="1514"/>
                    </a:lnTo>
                    <a:lnTo>
                      <a:pt x="638" y="1516"/>
                    </a:lnTo>
                    <a:lnTo>
                      <a:pt x="642" y="1518"/>
                    </a:lnTo>
                    <a:lnTo>
                      <a:pt x="644" y="1516"/>
                    </a:lnTo>
                    <a:lnTo>
                      <a:pt x="644" y="1514"/>
                    </a:lnTo>
                    <a:lnTo>
                      <a:pt x="642" y="1508"/>
                    </a:lnTo>
                    <a:lnTo>
                      <a:pt x="640" y="1506"/>
                    </a:lnTo>
                    <a:lnTo>
                      <a:pt x="644" y="1508"/>
                    </a:lnTo>
                    <a:close/>
                    <a:moveTo>
                      <a:pt x="632" y="1558"/>
                    </a:moveTo>
                    <a:lnTo>
                      <a:pt x="632" y="1558"/>
                    </a:lnTo>
                    <a:lnTo>
                      <a:pt x="634" y="1556"/>
                    </a:lnTo>
                    <a:lnTo>
                      <a:pt x="634" y="1554"/>
                    </a:lnTo>
                    <a:lnTo>
                      <a:pt x="634" y="1548"/>
                    </a:lnTo>
                    <a:lnTo>
                      <a:pt x="630" y="1544"/>
                    </a:lnTo>
                    <a:lnTo>
                      <a:pt x="630" y="1546"/>
                    </a:lnTo>
                    <a:lnTo>
                      <a:pt x="630" y="1554"/>
                    </a:lnTo>
                    <a:lnTo>
                      <a:pt x="630" y="1558"/>
                    </a:lnTo>
                    <a:lnTo>
                      <a:pt x="632" y="1558"/>
                    </a:lnTo>
                    <a:close/>
                    <a:moveTo>
                      <a:pt x="628" y="1528"/>
                    </a:moveTo>
                    <a:lnTo>
                      <a:pt x="628" y="1528"/>
                    </a:lnTo>
                    <a:lnTo>
                      <a:pt x="630" y="1528"/>
                    </a:lnTo>
                    <a:lnTo>
                      <a:pt x="630" y="1526"/>
                    </a:lnTo>
                    <a:lnTo>
                      <a:pt x="632" y="1522"/>
                    </a:lnTo>
                    <a:lnTo>
                      <a:pt x="632" y="1520"/>
                    </a:lnTo>
                    <a:lnTo>
                      <a:pt x="634" y="1520"/>
                    </a:lnTo>
                    <a:lnTo>
                      <a:pt x="634" y="1522"/>
                    </a:lnTo>
                    <a:lnTo>
                      <a:pt x="636" y="1522"/>
                    </a:lnTo>
                    <a:lnTo>
                      <a:pt x="638" y="1522"/>
                    </a:lnTo>
                    <a:lnTo>
                      <a:pt x="638" y="1520"/>
                    </a:lnTo>
                    <a:lnTo>
                      <a:pt x="636" y="1518"/>
                    </a:lnTo>
                    <a:lnTo>
                      <a:pt x="632" y="1514"/>
                    </a:lnTo>
                    <a:lnTo>
                      <a:pt x="628" y="1512"/>
                    </a:lnTo>
                    <a:lnTo>
                      <a:pt x="628" y="1516"/>
                    </a:lnTo>
                    <a:lnTo>
                      <a:pt x="628" y="1528"/>
                    </a:lnTo>
                    <a:close/>
                    <a:moveTo>
                      <a:pt x="1186" y="1636"/>
                    </a:moveTo>
                    <a:lnTo>
                      <a:pt x="1186" y="1636"/>
                    </a:lnTo>
                    <a:lnTo>
                      <a:pt x="1180" y="1640"/>
                    </a:lnTo>
                    <a:lnTo>
                      <a:pt x="1176" y="1638"/>
                    </a:lnTo>
                    <a:lnTo>
                      <a:pt x="1174" y="1638"/>
                    </a:lnTo>
                    <a:lnTo>
                      <a:pt x="1164" y="1646"/>
                    </a:lnTo>
                    <a:lnTo>
                      <a:pt x="1156" y="1656"/>
                    </a:lnTo>
                    <a:lnTo>
                      <a:pt x="1150" y="1666"/>
                    </a:lnTo>
                    <a:lnTo>
                      <a:pt x="1150" y="1676"/>
                    </a:lnTo>
                    <a:lnTo>
                      <a:pt x="1154" y="1682"/>
                    </a:lnTo>
                    <a:lnTo>
                      <a:pt x="1154" y="1686"/>
                    </a:lnTo>
                    <a:lnTo>
                      <a:pt x="1154" y="1690"/>
                    </a:lnTo>
                    <a:lnTo>
                      <a:pt x="1154" y="1696"/>
                    </a:lnTo>
                    <a:lnTo>
                      <a:pt x="1154" y="1700"/>
                    </a:lnTo>
                    <a:lnTo>
                      <a:pt x="1158" y="1700"/>
                    </a:lnTo>
                    <a:lnTo>
                      <a:pt x="1162" y="1696"/>
                    </a:lnTo>
                    <a:lnTo>
                      <a:pt x="1166" y="1690"/>
                    </a:lnTo>
                    <a:lnTo>
                      <a:pt x="1170" y="1682"/>
                    </a:lnTo>
                    <a:lnTo>
                      <a:pt x="1178" y="1674"/>
                    </a:lnTo>
                    <a:lnTo>
                      <a:pt x="1182" y="1670"/>
                    </a:lnTo>
                    <a:lnTo>
                      <a:pt x="1184" y="1666"/>
                    </a:lnTo>
                    <a:lnTo>
                      <a:pt x="1182" y="1662"/>
                    </a:lnTo>
                    <a:lnTo>
                      <a:pt x="1180" y="1658"/>
                    </a:lnTo>
                    <a:lnTo>
                      <a:pt x="1180" y="1656"/>
                    </a:lnTo>
                    <a:lnTo>
                      <a:pt x="1182" y="1652"/>
                    </a:lnTo>
                    <a:lnTo>
                      <a:pt x="1186" y="1646"/>
                    </a:lnTo>
                    <a:lnTo>
                      <a:pt x="1194" y="1638"/>
                    </a:lnTo>
                    <a:lnTo>
                      <a:pt x="1198" y="1632"/>
                    </a:lnTo>
                    <a:lnTo>
                      <a:pt x="1196" y="1630"/>
                    </a:lnTo>
                    <a:lnTo>
                      <a:pt x="1194" y="1632"/>
                    </a:lnTo>
                    <a:lnTo>
                      <a:pt x="1186" y="1636"/>
                    </a:lnTo>
                    <a:close/>
                    <a:moveTo>
                      <a:pt x="1058" y="962"/>
                    </a:moveTo>
                    <a:lnTo>
                      <a:pt x="1058" y="962"/>
                    </a:lnTo>
                    <a:lnTo>
                      <a:pt x="1050" y="960"/>
                    </a:lnTo>
                    <a:lnTo>
                      <a:pt x="1048" y="962"/>
                    </a:lnTo>
                    <a:lnTo>
                      <a:pt x="1046" y="964"/>
                    </a:lnTo>
                    <a:lnTo>
                      <a:pt x="1048" y="964"/>
                    </a:lnTo>
                    <a:lnTo>
                      <a:pt x="1054" y="964"/>
                    </a:lnTo>
                    <a:lnTo>
                      <a:pt x="1058" y="962"/>
                    </a:lnTo>
                    <a:close/>
                    <a:moveTo>
                      <a:pt x="1366" y="1568"/>
                    </a:moveTo>
                    <a:lnTo>
                      <a:pt x="1366" y="1568"/>
                    </a:lnTo>
                    <a:lnTo>
                      <a:pt x="1364" y="1566"/>
                    </a:lnTo>
                    <a:lnTo>
                      <a:pt x="1360" y="1564"/>
                    </a:lnTo>
                    <a:lnTo>
                      <a:pt x="1356" y="1564"/>
                    </a:lnTo>
                    <a:lnTo>
                      <a:pt x="1354" y="1566"/>
                    </a:lnTo>
                    <a:lnTo>
                      <a:pt x="1356" y="1568"/>
                    </a:lnTo>
                    <a:lnTo>
                      <a:pt x="1360" y="1570"/>
                    </a:lnTo>
                    <a:lnTo>
                      <a:pt x="1364" y="1570"/>
                    </a:lnTo>
                    <a:lnTo>
                      <a:pt x="1366" y="1568"/>
                    </a:lnTo>
                    <a:close/>
                    <a:moveTo>
                      <a:pt x="1332" y="1588"/>
                    </a:moveTo>
                    <a:lnTo>
                      <a:pt x="1332" y="1588"/>
                    </a:lnTo>
                    <a:lnTo>
                      <a:pt x="1336" y="1586"/>
                    </a:lnTo>
                    <a:lnTo>
                      <a:pt x="1338" y="1584"/>
                    </a:lnTo>
                    <a:lnTo>
                      <a:pt x="1338" y="1582"/>
                    </a:lnTo>
                    <a:lnTo>
                      <a:pt x="1342" y="1580"/>
                    </a:lnTo>
                    <a:lnTo>
                      <a:pt x="1344" y="1582"/>
                    </a:lnTo>
                    <a:lnTo>
                      <a:pt x="1346" y="1580"/>
                    </a:lnTo>
                    <a:lnTo>
                      <a:pt x="1346" y="1578"/>
                    </a:lnTo>
                    <a:lnTo>
                      <a:pt x="1348" y="1578"/>
                    </a:lnTo>
                    <a:lnTo>
                      <a:pt x="1350" y="1578"/>
                    </a:lnTo>
                    <a:lnTo>
                      <a:pt x="1352" y="1576"/>
                    </a:lnTo>
                    <a:lnTo>
                      <a:pt x="1350" y="1574"/>
                    </a:lnTo>
                    <a:lnTo>
                      <a:pt x="1346" y="1570"/>
                    </a:lnTo>
                    <a:lnTo>
                      <a:pt x="1336" y="1562"/>
                    </a:lnTo>
                    <a:lnTo>
                      <a:pt x="1334" y="1562"/>
                    </a:lnTo>
                    <a:lnTo>
                      <a:pt x="1330" y="1566"/>
                    </a:lnTo>
                    <a:lnTo>
                      <a:pt x="1326" y="1568"/>
                    </a:lnTo>
                    <a:lnTo>
                      <a:pt x="1320" y="1570"/>
                    </a:lnTo>
                    <a:lnTo>
                      <a:pt x="1316" y="1570"/>
                    </a:lnTo>
                    <a:lnTo>
                      <a:pt x="1312" y="1570"/>
                    </a:lnTo>
                    <a:lnTo>
                      <a:pt x="1310" y="1572"/>
                    </a:lnTo>
                    <a:lnTo>
                      <a:pt x="1312" y="1574"/>
                    </a:lnTo>
                    <a:lnTo>
                      <a:pt x="1322" y="1574"/>
                    </a:lnTo>
                    <a:lnTo>
                      <a:pt x="1324" y="1574"/>
                    </a:lnTo>
                    <a:lnTo>
                      <a:pt x="1326" y="1576"/>
                    </a:lnTo>
                    <a:lnTo>
                      <a:pt x="1326" y="1580"/>
                    </a:lnTo>
                    <a:lnTo>
                      <a:pt x="1328" y="1584"/>
                    </a:lnTo>
                    <a:lnTo>
                      <a:pt x="1330" y="1586"/>
                    </a:lnTo>
                    <a:lnTo>
                      <a:pt x="1332" y="1588"/>
                    </a:lnTo>
                    <a:close/>
                    <a:moveTo>
                      <a:pt x="1306" y="1608"/>
                    </a:moveTo>
                    <a:lnTo>
                      <a:pt x="1306" y="1608"/>
                    </a:lnTo>
                    <a:lnTo>
                      <a:pt x="1304" y="1610"/>
                    </a:lnTo>
                    <a:lnTo>
                      <a:pt x="1302" y="1612"/>
                    </a:lnTo>
                    <a:lnTo>
                      <a:pt x="1304" y="1616"/>
                    </a:lnTo>
                    <a:lnTo>
                      <a:pt x="1310" y="1618"/>
                    </a:lnTo>
                    <a:lnTo>
                      <a:pt x="1316" y="1622"/>
                    </a:lnTo>
                    <a:lnTo>
                      <a:pt x="1316" y="1624"/>
                    </a:lnTo>
                    <a:lnTo>
                      <a:pt x="1312" y="1628"/>
                    </a:lnTo>
                    <a:lnTo>
                      <a:pt x="1308" y="1630"/>
                    </a:lnTo>
                    <a:lnTo>
                      <a:pt x="1308" y="1634"/>
                    </a:lnTo>
                    <a:lnTo>
                      <a:pt x="1308" y="1636"/>
                    </a:lnTo>
                    <a:lnTo>
                      <a:pt x="1314" y="1636"/>
                    </a:lnTo>
                    <a:lnTo>
                      <a:pt x="1316" y="1634"/>
                    </a:lnTo>
                    <a:lnTo>
                      <a:pt x="1318" y="1630"/>
                    </a:lnTo>
                    <a:lnTo>
                      <a:pt x="1322" y="1620"/>
                    </a:lnTo>
                    <a:lnTo>
                      <a:pt x="1326" y="1618"/>
                    </a:lnTo>
                    <a:lnTo>
                      <a:pt x="1328" y="1616"/>
                    </a:lnTo>
                    <a:lnTo>
                      <a:pt x="1330" y="1616"/>
                    </a:lnTo>
                    <a:lnTo>
                      <a:pt x="1334" y="1618"/>
                    </a:lnTo>
                    <a:lnTo>
                      <a:pt x="1340" y="1614"/>
                    </a:lnTo>
                    <a:lnTo>
                      <a:pt x="1348" y="1610"/>
                    </a:lnTo>
                    <a:lnTo>
                      <a:pt x="1352" y="1604"/>
                    </a:lnTo>
                    <a:lnTo>
                      <a:pt x="1356" y="1602"/>
                    </a:lnTo>
                    <a:lnTo>
                      <a:pt x="1358" y="1602"/>
                    </a:lnTo>
                    <a:lnTo>
                      <a:pt x="1358" y="1604"/>
                    </a:lnTo>
                    <a:lnTo>
                      <a:pt x="1362" y="1604"/>
                    </a:lnTo>
                    <a:lnTo>
                      <a:pt x="1364" y="1602"/>
                    </a:lnTo>
                    <a:lnTo>
                      <a:pt x="1362" y="1602"/>
                    </a:lnTo>
                    <a:lnTo>
                      <a:pt x="1354" y="1596"/>
                    </a:lnTo>
                    <a:lnTo>
                      <a:pt x="1348" y="1594"/>
                    </a:lnTo>
                    <a:lnTo>
                      <a:pt x="1342" y="1594"/>
                    </a:lnTo>
                    <a:lnTo>
                      <a:pt x="1338" y="1594"/>
                    </a:lnTo>
                    <a:lnTo>
                      <a:pt x="1334" y="1592"/>
                    </a:lnTo>
                    <a:lnTo>
                      <a:pt x="1330" y="1590"/>
                    </a:lnTo>
                    <a:lnTo>
                      <a:pt x="1324" y="1592"/>
                    </a:lnTo>
                    <a:lnTo>
                      <a:pt x="1318" y="1594"/>
                    </a:lnTo>
                    <a:lnTo>
                      <a:pt x="1314" y="1600"/>
                    </a:lnTo>
                    <a:lnTo>
                      <a:pt x="1312" y="1602"/>
                    </a:lnTo>
                    <a:lnTo>
                      <a:pt x="1310" y="1602"/>
                    </a:lnTo>
                    <a:lnTo>
                      <a:pt x="1308" y="1598"/>
                    </a:lnTo>
                    <a:lnTo>
                      <a:pt x="1304" y="1598"/>
                    </a:lnTo>
                    <a:lnTo>
                      <a:pt x="1304" y="1600"/>
                    </a:lnTo>
                    <a:lnTo>
                      <a:pt x="1306" y="1604"/>
                    </a:lnTo>
                    <a:lnTo>
                      <a:pt x="1308" y="1606"/>
                    </a:lnTo>
                    <a:lnTo>
                      <a:pt x="1308" y="1608"/>
                    </a:lnTo>
                    <a:lnTo>
                      <a:pt x="1306" y="1608"/>
                    </a:lnTo>
                    <a:close/>
                    <a:moveTo>
                      <a:pt x="1364" y="1596"/>
                    </a:moveTo>
                    <a:lnTo>
                      <a:pt x="1364" y="1596"/>
                    </a:lnTo>
                    <a:lnTo>
                      <a:pt x="1364" y="1592"/>
                    </a:lnTo>
                    <a:lnTo>
                      <a:pt x="1360" y="1590"/>
                    </a:lnTo>
                    <a:lnTo>
                      <a:pt x="1356" y="1588"/>
                    </a:lnTo>
                    <a:lnTo>
                      <a:pt x="1354" y="1588"/>
                    </a:lnTo>
                    <a:lnTo>
                      <a:pt x="1354" y="1592"/>
                    </a:lnTo>
                    <a:lnTo>
                      <a:pt x="1356" y="1596"/>
                    </a:lnTo>
                    <a:lnTo>
                      <a:pt x="1360" y="1598"/>
                    </a:lnTo>
                    <a:lnTo>
                      <a:pt x="1364" y="1596"/>
                    </a:lnTo>
                    <a:close/>
                    <a:moveTo>
                      <a:pt x="1102" y="2532"/>
                    </a:moveTo>
                    <a:lnTo>
                      <a:pt x="1102" y="2532"/>
                    </a:lnTo>
                    <a:lnTo>
                      <a:pt x="1110" y="2530"/>
                    </a:lnTo>
                    <a:lnTo>
                      <a:pt x="1112" y="2530"/>
                    </a:lnTo>
                    <a:lnTo>
                      <a:pt x="1110" y="2528"/>
                    </a:lnTo>
                    <a:lnTo>
                      <a:pt x="1098" y="2526"/>
                    </a:lnTo>
                    <a:lnTo>
                      <a:pt x="1092" y="2528"/>
                    </a:lnTo>
                    <a:lnTo>
                      <a:pt x="1094" y="2530"/>
                    </a:lnTo>
                    <a:lnTo>
                      <a:pt x="1096" y="2532"/>
                    </a:lnTo>
                    <a:lnTo>
                      <a:pt x="1102" y="2532"/>
                    </a:lnTo>
                    <a:close/>
                    <a:moveTo>
                      <a:pt x="470" y="2754"/>
                    </a:moveTo>
                    <a:lnTo>
                      <a:pt x="470" y="2754"/>
                    </a:lnTo>
                    <a:lnTo>
                      <a:pt x="472" y="2756"/>
                    </a:lnTo>
                    <a:lnTo>
                      <a:pt x="476" y="2756"/>
                    </a:lnTo>
                    <a:lnTo>
                      <a:pt x="482" y="2752"/>
                    </a:lnTo>
                    <a:lnTo>
                      <a:pt x="486" y="2746"/>
                    </a:lnTo>
                    <a:lnTo>
                      <a:pt x="486" y="2744"/>
                    </a:lnTo>
                    <a:lnTo>
                      <a:pt x="484" y="2740"/>
                    </a:lnTo>
                    <a:lnTo>
                      <a:pt x="482" y="2740"/>
                    </a:lnTo>
                    <a:lnTo>
                      <a:pt x="480" y="2740"/>
                    </a:lnTo>
                    <a:lnTo>
                      <a:pt x="474" y="2744"/>
                    </a:lnTo>
                    <a:lnTo>
                      <a:pt x="470" y="2750"/>
                    </a:lnTo>
                    <a:lnTo>
                      <a:pt x="470" y="2752"/>
                    </a:lnTo>
                    <a:lnTo>
                      <a:pt x="470" y="2754"/>
                    </a:lnTo>
                    <a:close/>
                    <a:moveTo>
                      <a:pt x="808" y="2632"/>
                    </a:moveTo>
                    <a:lnTo>
                      <a:pt x="808" y="2632"/>
                    </a:lnTo>
                    <a:lnTo>
                      <a:pt x="804" y="2628"/>
                    </a:lnTo>
                    <a:lnTo>
                      <a:pt x="802" y="2626"/>
                    </a:lnTo>
                    <a:lnTo>
                      <a:pt x="798" y="2624"/>
                    </a:lnTo>
                    <a:lnTo>
                      <a:pt x="794" y="2626"/>
                    </a:lnTo>
                    <a:lnTo>
                      <a:pt x="790" y="2628"/>
                    </a:lnTo>
                    <a:lnTo>
                      <a:pt x="776" y="2638"/>
                    </a:lnTo>
                    <a:lnTo>
                      <a:pt x="768" y="2644"/>
                    </a:lnTo>
                    <a:lnTo>
                      <a:pt x="762" y="2646"/>
                    </a:lnTo>
                    <a:lnTo>
                      <a:pt x="758" y="2644"/>
                    </a:lnTo>
                    <a:lnTo>
                      <a:pt x="756" y="2642"/>
                    </a:lnTo>
                    <a:lnTo>
                      <a:pt x="752" y="2640"/>
                    </a:lnTo>
                    <a:lnTo>
                      <a:pt x="750" y="2650"/>
                    </a:lnTo>
                    <a:lnTo>
                      <a:pt x="752" y="2654"/>
                    </a:lnTo>
                    <a:lnTo>
                      <a:pt x="752" y="2658"/>
                    </a:lnTo>
                    <a:lnTo>
                      <a:pt x="756" y="2664"/>
                    </a:lnTo>
                    <a:lnTo>
                      <a:pt x="760" y="2672"/>
                    </a:lnTo>
                    <a:lnTo>
                      <a:pt x="762" y="2678"/>
                    </a:lnTo>
                    <a:lnTo>
                      <a:pt x="762" y="2686"/>
                    </a:lnTo>
                    <a:lnTo>
                      <a:pt x="762" y="2694"/>
                    </a:lnTo>
                    <a:lnTo>
                      <a:pt x="764" y="2698"/>
                    </a:lnTo>
                    <a:lnTo>
                      <a:pt x="764" y="2702"/>
                    </a:lnTo>
                    <a:lnTo>
                      <a:pt x="762" y="2714"/>
                    </a:lnTo>
                    <a:lnTo>
                      <a:pt x="760" y="2728"/>
                    </a:lnTo>
                    <a:lnTo>
                      <a:pt x="764" y="2742"/>
                    </a:lnTo>
                    <a:lnTo>
                      <a:pt x="766" y="2746"/>
                    </a:lnTo>
                    <a:lnTo>
                      <a:pt x="770" y="2750"/>
                    </a:lnTo>
                    <a:lnTo>
                      <a:pt x="774" y="2752"/>
                    </a:lnTo>
                    <a:lnTo>
                      <a:pt x="778" y="2752"/>
                    </a:lnTo>
                    <a:lnTo>
                      <a:pt x="782" y="2752"/>
                    </a:lnTo>
                    <a:lnTo>
                      <a:pt x="784" y="2748"/>
                    </a:lnTo>
                    <a:lnTo>
                      <a:pt x="788" y="2742"/>
                    </a:lnTo>
                    <a:lnTo>
                      <a:pt x="790" y="2738"/>
                    </a:lnTo>
                    <a:lnTo>
                      <a:pt x="792" y="2736"/>
                    </a:lnTo>
                    <a:lnTo>
                      <a:pt x="796" y="2738"/>
                    </a:lnTo>
                    <a:lnTo>
                      <a:pt x="802" y="2740"/>
                    </a:lnTo>
                    <a:lnTo>
                      <a:pt x="806" y="2740"/>
                    </a:lnTo>
                    <a:lnTo>
                      <a:pt x="808" y="2736"/>
                    </a:lnTo>
                    <a:lnTo>
                      <a:pt x="810" y="2726"/>
                    </a:lnTo>
                    <a:lnTo>
                      <a:pt x="814" y="2708"/>
                    </a:lnTo>
                    <a:lnTo>
                      <a:pt x="816" y="2698"/>
                    </a:lnTo>
                    <a:lnTo>
                      <a:pt x="814" y="2690"/>
                    </a:lnTo>
                    <a:lnTo>
                      <a:pt x="812" y="2682"/>
                    </a:lnTo>
                    <a:lnTo>
                      <a:pt x="810" y="2678"/>
                    </a:lnTo>
                    <a:lnTo>
                      <a:pt x="814" y="2672"/>
                    </a:lnTo>
                    <a:lnTo>
                      <a:pt x="818" y="2668"/>
                    </a:lnTo>
                    <a:lnTo>
                      <a:pt x="818" y="2662"/>
                    </a:lnTo>
                    <a:lnTo>
                      <a:pt x="818" y="2652"/>
                    </a:lnTo>
                    <a:lnTo>
                      <a:pt x="814" y="2642"/>
                    </a:lnTo>
                    <a:lnTo>
                      <a:pt x="808" y="2632"/>
                    </a:lnTo>
                    <a:close/>
                    <a:moveTo>
                      <a:pt x="576" y="2694"/>
                    </a:moveTo>
                    <a:lnTo>
                      <a:pt x="576" y="2694"/>
                    </a:lnTo>
                    <a:lnTo>
                      <a:pt x="578" y="2696"/>
                    </a:lnTo>
                    <a:lnTo>
                      <a:pt x="580" y="2696"/>
                    </a:lnTo>
                    <a:lnTo>
                      <a:pt x="584" y="2696"/>
                    </a:lnTo>
                    <a:lnTo>
                      <a:pt x="588" y="2698"/>
                    </a:lnTo>
                    <a:lnTo>
                      <a:pt x="592" y="2702"/>
                    </a:lnTo>
                    <a:lnTo>
                      <a:pt x="594" y="2700"/>
                    </a:lnTo>
                    <a:lnTo>
                      <a:pt x="596" y="2698"/>
                    </a:lnTo>
                    <a:lnTo>
                      <a:pt x="594" y="2692"/>
                    </a:lnTo>
                    <a:lnTo>
                      <a:pt x="594" y="2690"/>
                    </a:lnTo>
                    <a:lnTo>
                      <a:pt x="590" y="2688"/>
                    </a:lnTo>
                    <a:lnTo>
                      <a:pt x="584" y="2686"/>
                    </a:lnTo>
                    <a:lnTo>
                      <a:pt x="578" y="2688"/>
                    </a:lnTo>
                    <a:lnTo>
                      <a:pt x="576" y="2690"/>
                    </a:lnTo>
                    <a:lnTo>
                      <a:pt x="576" y="2694"/>
                    </a:lnTo>
                    <a:close/>
                    <a:moveTo>
                      <a:pt x="1022" y="2792"/>
                    </a:moveTo>
                    <a:lnTo>
                      <a:pt x="1022" y="2792"/>
                    </a:lnTo>
                    <a:lnTo>
                      <a:pt x="1016" y="2792"/>
                    </a:lnTo>
                    <a:lnTo>
                      <a:pt x="1010" y="2794"/>
                    </a:lnTo>
                    <a:lnTo>
                      <a:pt x="998" y="2800"/>
                    </a:lnTo>
                    <a:lnTo>
                      <a:pt x="990" y="2802"/>
                    </a:lnTo>
                    <a:lnTo>
                      <a:pt x="982" y="2802"/>
                    </a:lnTo>
                    <a:lnTo>
                      <a:pt x="974" y="2800"/>
                    </a:lnTo>
                    <a:lnTo>
                      <a:pt x="966" y="2796"/>
                    </a:lnTo>
                    <a:lnTo>
                      <a:pt x="960" y="2790"/>
                    </a:lnTo>
                    <a:lnTo>
                      <a:pt x="954" y="2790"/>
                    </a:lnTo>
                    <a:lnTo>
                      <a:pt x="950" y="2792"/>
                    </a:lnTo>
                    <a:lnTo>
                      <a:pt x="948" y="2794"/>
                    </a:lnTo>
                    <a:lnTo>
                      <a:pt x="944" y="2800"/>
                    </a:lnTo>
                    <a:lnTo>
                      <a:pt x="942" y="2800"/>
                    </a:lnTo>
                    <a:lnTo>
                      <a:pt x="938" y="2794"/>
                    </a:lnTo>
                    <a:lnTo>
                      <a:pt x="936" y="2794"/>
                    </a:lnTo>
                    <a:lnTo>
                      <a:pt x="934" y="2792"/>
                    </a:lnTo>
                    <a:lnTo>
                      <a:pt x="930" y="2796"/>
                    </a:lnTo>
                    <a:lnTo>
                      <a:pt x="926" y="2802"/>
                    </a:lnTo>
                    <a:lnTo>
                      <a:pt x="924" y="2814"/>
                    </a:lnTo>
                    <a:lnTo>
                      <a:pt x="926" y="2820"/>
                    </a:lnTo>
                    <a:lnTo>
                      <a:pt x="930" y="2822"/>
                    </a:lnTo>
                    <a:lnTo>
                      <a:pt x="944" y="2828"/>
                    </a:lnTo>
                    <a:lnTo>
                      <a:pt x="954" y="2832"/>
                    </a:lnTo>
                    <a:lnTo>
                      <a:pt x="966" y="2840"/>
                    </a:lnTo>
                    <a:lnTo>
                      <a:pt x="976" y="2848"/>
                    </a:lnTo>
                    <a:lnTo>
                      <a:pt x="982" y="2850"/>
                    </a:lnTo>
                    <a:lnTo>
                      <a:pt x="986" y="2850"/>
                    </a:lnTo>
                    <a:lnTo>
                      <a:pt x="994" y="2852"/>
                    </a:lnTo>
                    <a:lnTo>
                      <a:pt x="1000" y="2858"/>
                    </a:lnTo>
                    <a:lnTo>
                      <a:pt x="1008" y="2864"/>
                    </a:lnTo>
                    <a:lnTo>
                      <a:pt x="1016" y="2870"/>
                    </a:lnTo>
                    <a:lnTo>
                      <a:pt x="1030" y="2874"/>
                    </a:lnTo>
                    <a:lnTo>
                      <a:pt x="1032" y="2874"/>
                    </a:lnTo>
                    <a:lnTo>
                      <a:pt x="1032" y="2870"/>
                    </a:lnTo>
                    <a:lnTo>
                      <a:pt x="1034" y="2862"/>
                    </a:lnTo>
                    <a:lnTo>
                      <a:pt x="1036" y="2852"/>
                    </a:lnTo>
                    <a:lnTo>
                      <a:pt x="1036" y="2844"/>
                    </a:lnTo>
                    <a:lnTo>
                      <a:pt x="1034" y="2840"/>
                    </a:lnTo>
                    <a:lnTo>
                      <a:pt x="1032" y="2838"/>
                    </a:lnTo>
                    <a:lnTo>
                      <a:pt x="1030" y="2834"/>
                    </a:lnTo>
                    <a:lnTo>
                      <a:pt x="1030" y="2828"/>
                    </a:lnTo>
                    <a:lnTo>
                      <a:pt x="1036" y="2814"/>
                    </a:lnTo>
                    <a:lnTo>
                      <a:pt x="1050" y="2788"/>
                    </a:lnTo>
                    <a:lnTo>
                      <a:pt x="1052" y="2786"/>
                    </a:lnTo>
                    <a:lnTo>
                      <a:pt x="1050" y="2784"/>
                    </a:lnTo>
                    <a:lnTo>
                      <a:pt x="1042" y="2788"/>
                    </a:lnTo>
                    <a:lnTo>
                      <a:pt x="1032" y="2792"/>
                    </a:lnTo>
                    <a:lnTo>
                      <a:pt x="1026" y="2792"/>
                    </a:lnTo>
                    <a:lnTo>
                      <a:pt x="1022" y="2792"/>
                    </a:lnTo>
                    <a:close/>
                    <a:moveTo>
                      <a:pt x="802" y="2526"/>
                    </a:moveTo>
                    <a:lnTo>
                      <a:pt x="802" y="2526"/>
                    </a:lnTo>
                    <a:lnTo>
                      <a:pt x="800" y="2524"/>
                    </a:lnTo>
                    <a:lnTo>
                      <a:pt x="800" y="2526"/>
                    </a:lnTo>
                    <a:lnTo>
                      <a:pt x="798" y="2534"/>
                    </a:lnTo>
                    <a:lnTo>
                      <a:pt x="798" y="2540"/>
                    </a:lnTo>
                    <a:lnTo>
                      <a:pt x="798" y="2542"/>
                    </a:lnTo>
                    <a:lnTo>
                      <a:pt x="794" y="2542"/>
                    </a:lnTo>
                    <a:lnTo>
                      <a:pt x="790" y="2542"/>
                    </a:lnTo>
                    <a:lnTo>
                      <a:pt x="788" y="2542"/>
                    </a:lnTo>
                    <a:lnTo>
                      <a:pt x="782" y="2546"/>
                    </a:lnTo>
                    <a:lnTo>
                      <a:pt x="778" y="2548"/>
                    </a:lnTo>
                    <a:lnTo>
                      <a:pt x="774" y="2550"/>
                    </a:lnTo>
                    <a:lnTo>
                      <a:pt x="772" y="2550"/>
                    </a:lnTo>
                    <a:lnTo>
                      <a:pt x="772" y="2554"/>
                    </a:lnTo>
                    <a:lnTo>
                      <a:pt x="770" y="2568"/>
                    </a:lnTo>
                    <a:lnTo>
                      <a:pt x="770" y="2580"/>
                    </a:lnTo>
                    <a:lnTo>
                      <a:pt x="770" y="2584"/>
                    </a:lnTo>
                    <a:lnTo>
                      <a:pt x="772" y="2586"/>
                    </a:lnTo>
                    <a:lnTo>
                      <a:pt x="776" y="2586"/>
                    </a:lnTo>
                    <a:lnTo>
                      <a:pt x="776" y="2588"/>
                    </a:lnTo>
                    <a:lnTo>
                      <a:pt x="774" y="2592"/>
                    </a:lnTo>
                    <a:lnTo>
                      <a:pt x="772" y="2594"/>
                    </a:lnTo>
                    <a:lnTo>
                      <a:pt x="772" y="2596"/>
                    </a:lnTo>
                    <a:lnTo>
                      <a:pt x="778" y="2596"/>
                    </a:lnTo>
                    <a:lnTo>
                      <a:pt x="780" y="2598"/>
                    </a:lnTo>
                    <a:lnTo>
                      <a:pt x="778" y="2602"/>
                    </a:lnTo>
                    <a:lnTo>
                      <a:pt x="776" y="2604"/>
                    </a:lnTo>
                    <a:lnTo>
                      <a:pt x="776" y="2606"/>
                    </a:lnTo>
                    <a:lnTo>
                      <a:pt x="778" y="2608"/>
                    </a:lnTo>
                    <a:lnTo>
                      <a:pt x="786" y="2612"/>
                    </a:lnTo>
                    <a:lnTo>
                      <a:pt x="788" y="2614"/>
                    </a:lnTo>
                    <a:lnTo>
                      <a:pt x="790" y="2616"/>
                    </a:lnTo>
                    <a:lnTo>
                      <a:pt x="792" y="2616"/>
                    </a:lnTo>
                    <a:lnTo>
                      <a:pt x="794" y="2616"/>
                    </a:lnTo>
                    <a:lnTo>
                      <a:pt x="794" y="2612"/>
                    </a:lnTo>
                    <a:lnTo>
                      <a:pt x="794" y="2610"/>
                    </a:lnTo>
                    <a:lnTo>
                      <a:pt x="796" y="2606"/>
                    </a:lnTo>
                    <a:lnTo>
                      <a:pt x="800" y="2604"/>
                    </a:lnTo>
                    <a:lnTo>
                      <a:pt x="800" y="2600"/>
                    </a:lnTo>
                    <a:lnTo>
                      <a:pt x="802" y="2588"/>
                    </a:lnTo>
                    <a:lnTo>
                      <a:pt x="802" y="2582"/>
                    </a:lnTo>
                    <a:lnTo>
                      <a:pt x="804" y="2578"/>
                    </a:lnTo>
                    <a:lnTo>
                      <a:pt x="808" y="2574"/>
                    </a:lnTo>
                    <a:lnTo>
                      <a:pt x="808" y="2562"/>
                    </a:lnTo>
                    <a:lnTo>
                      <a:pt x="806" y="2552"/>
                    </a:lnTo>
                    <a:lnTo>
                      <a:pt x="804" y="2546"/>
                    </a:lnTo>
                    <a:lnTo>
                      <a:pt x="804" y="2544"/>
                    </a:lnTo>
                    <a:lnTo>
                      <a:pt x="804" y="2540"/>
                    </a:lnTo>
                    <a:lnTo>
                      <a:pt x="804" y="2530"/>
                    </a:lnTo>
                    <a:lnTo>
                      <a:pt x="804" y="2528"/>
                    </a:lnTo>
                    <a:lnTo>
                      <a:pt x="802" y="2526"/>
                    </a:lnTo>
                    <a:close/>
                    <a:moveTo>
                      <a:pt x="550" y="2700"/>
                    </a:moveTo>
                    <a:lnTo>
                      <a:pt x="550" y="2700"/>
                    </a:lnTo>
                    <a:lnTo>
                      <a:pt x="548" y="2696"/>
                    </a:lnTo>
                    <a:lnTo>
                      <a:pt x="544" y="2696"/>
                    </a:lnTo>
                    <a:lnTo>
                      <a:pt x="538" y="2698"/>
                    </a:lnTo>
                    <a:lnTo>
                      <a:pt x="532" y="2702"/>
                    </a:lnTo>
                    <a:lnTo>
                      <a:pt x="520" y="2712"/>
                    </a:lnTo>
                    <a:lnTo>
                      <a:pt x="518" y="2716"/>
                    </a:lnTo>
                    <a:lnTo>
                      <a:pt x="520" y="2718"/>
                    </a:lnTo>
                    <a:lnTo>
                      <a:pt x="520" y="2720"/>
                    </a:lnTo>
                    <a:lnTo>
                      <a:pt x="526" y="2718"/>
                    </a:lnTo>
                    <a:lnTo>
                      <a:pt x="530" y="2718"/>
                    </a:lnTo>
                    <a:lnTo>
                      <a:pt x="532" y="2720"/>
                    </a:lnTo>
                    <a:lnTo>
                      <a:pt x="536" y="2726"/>
                    </a:lnTo>
                    <a:lnTo>
                      <a:pt x="542" y="2730"/>
                    </a:lnTo>
                    <a:lnTo>
                      <a:pt x="546" y="2732"/>
                    </a:lnTo>
                    <a:lnTo>
                      <a:pt x="548" y="2732"/>
                    </a:lnTo>
                    <a:lnTo>
                      <a:pt x="554" y="2726"/>
                    </a:lnTo>
                    <a:lnTo>
                      <a:pt x="562" y="2708"/>
                    </a:lnTo>
                    <a:lnTo>
                      <a:pt x="564" y="2706"/>
                    </a:lnTo>
                    <a:lnTo>
                      <a:pt x="564" y="2704"/>
                    </a:lnTo>
                    <a:lnTo>
                      <a:pt x="558" y="2704"/>
                    </a:lnTo>
                    <a:lnTo>
                      <a:pt x="552" y="2706"/>
                    </a:lnTo>
                    <a:lnTo>
                      <a:pt x="550" y="2704"/>
                    </a:lnTo>
                    <a:lnTo>
                      <a:pt x="550" y="2700"/>
                    </a:lnTo>
                    <a:close/>
                    <a:moveTo>
                      <a:pt x="1254" y="2806"/>
                    </a:moveTo>
                    <a:lnTo>
                      <a:pt x="1254" y="2806"/>
                    </a:lnTo>
                    <a:lnTo>
                      <a:pt x="1252" y="2810"/>
                    </a:lnTo>
                    <a:lnTo>
                      <a:pt x="1254" y="2814"/>
                    </a:lnTo>
                    <a:lnTo>
                      <a:pt x="1260" y="2818"/>
                    </a:lnTo>
                    <a:lnTo>
                      <a:pt x="1264" y="2820"/>
                    </a:lnTo>
                    <a:lnTo>
                      <a:pt x="1266" y="2818"/>
                    </a:lnTo>
                    <a:lnTo>
                      <a:pt x="1266" y="2816"/>
                    </a:lnTo>
                    <a:lnTo>
                      <a:pt x="1264" y="2812"/>
                    </a:lnTo>
                    <a:lnTo>
                      <a:pt x="1258" y="2808"/>
                    </a:lnTo>
                    <a:lnTo>
                      <a:pt x="1254" y="2806"/>
                    </a:lnTo>
                    <a:close/>
                    <a:moveTo>
                      <a:pt x="1410" y="2874"/>
                    </a:moveTo>
                    <a:lnTo>
                      <a:pt x="1410" y="2874"/>
                    </a:lnTo>
                    <a:lnTo>
                      <a:pt x="1412" y="2870"/>
                    </a:lnTo>
                    <a:lnTo>
                      <a:pt x="1410" y="2868"/>
                    </a:lnTo>
                    <a:lnTo>
                      <a:pt x="1408" y="2868"/>
                    </a:lnTo>
                    <a:lnTo>
                      <a:pt x="1402" y="2870"/>
                    </a:lnTo>
                    <a:lnTo>
                      <a:pt x="1402" y="2872"/>
                    </a:lnTo>
                    <a:lnTo>
                      <a:pt x="1400" y="2874"/>
                    </a:lnTo>
                    <a:lnTo>
                      <a:pt x="1402" y="2876"/>
                    </a:lnTo>
                    <a:lnTo>
                      <a:pt x="1406" y="2876"/>
                    </a:lnTo>
                    <a:lnTo>
                      <a:pt x="1410" y="2874"/>
                    </a:lnTo>
                    <a:close/>
                    <a:moveTo>
                      <a:pt x="1214" y="2706"/>
                    </a:moveTo>
                    <a:lnTo>
                      <a:pt x="1214" y="2706"/>
                    </a:lnTo>
                    <a:lnTo>
                      <a:pt x="1214" y="2712"/>
                    </a:lnTo>
                    <a:lnTo>
                      <a:pt x="1218" y="2718"/>
                    </a:lnTo>
                    <a:lnTo>
                      <a:pt x="1224" y="2722"/>
                    </a:lnTo>
                    <a:lnTo>
                      <a:pt x="1230" y="2726"/>
                    </a:lnTo>
                    <a:lnTo>
                      <a:pt x="1232" y="2726"/>
                    </a:lnTo>
                    <a:lnTo>
                      <a:pt x="1230" y="2724"/>
                    </a:lnTo>
                    <a:lnTo>
                      <a:pt x="1228" y="2720"/>
                    </a:lnTo>
                    <a:lnTo>
                      <a:pt x="1224" y="2714"/>
                    </a:lnTo>
                    <a:lnTo>
                      <a:pt x="1222" y="2708"/>
                    </a:lnTo>
                    <a:lnTo>
                      <a:pt x="1222" y="2704"/>
                    </a:lnTo>
                    <a:lnTo>
                      <a:pt x="1218" y="2702"/>
                    </a:lnTo>
                    <a:lnTo>
                      <a:pt x="1216" y="2702"/>
                    </a:lnTo>
                    <a:lnTo>
                      <a:pt x="1214" y="2706"/>
                    </a:lnTo>
                    <a:close/>
                    <a:moveTo>
                      <a:pt x="1468" y="2954"/>
                    </a:moveTo>
                    <a:lnTo>
                      <a:pt x="1468" y="2954"/>
                    </a:lnTo>
                    <a:lnTo>
                      <a:pt x="1464" y="2956"/>
                    </a:lnTo>
                    <a:lnTo>
                      <a:pt x="1462" y="2956"/>
                    </a:lnTo>
                    <a:lnTo>
                      <a:pt x="1460" y="2952"/>
                    </a:lnTo>
                    <a:lnTo>
                      <a:pt x="1460" y="2948"/>
                    </a:lnTo>
                    <a:lnTo>
                      <a:pt x="1456" y="2946"/>
                    </a:lnTo>
                    <a:lnTo>
                      <a:pt x="1452" y="2946"/>
                    </a:lnTo>
                    <a:lnTo>
                      <a:pt x="1446" y="2948"/>
                    </a:lnTo>
                    <a:lnTo>
                      <a:pt x="1442" y="2946"/>
                    </a:lnTo>
                    <a:lnTo>
                      <a:pt x="1434" y="2944"/>
                    </a:lnTo>
                    <a:lnTo>
                      <a:pt x="1424" y="2942"/>
                    </a:lnTo>
                    <a:lnTo>
                      <a:pt x="1418" y="2942"/>
                    </a:lnTo>
                    <a:lnTo>
                      <a:pt x="1410" y="2944"/>
                    </a:lnTo>
                    <a:lnTo>
                      <a:pt x="1406" y="2944"/>
                    </a:lnTo>
                    <a:lnTo>
                      <a:pt x="1402" y="2942"/>
                    </a:lnTo>
                    <a:lnTo>
                      <a:pt x="1398" y="2938"/>
                    </a:lnTo>
                    <a:lnTo>
                      <a:pt x="1396" y="2934"/>
                    </a:lnTo>
                    <a:lnTo>
                      <a:pt x="1394" y="2932"/>
                    </a:lnTo>
                    <a:lnTo>
                      <a:pt x="1392" y="2934"/>
                    </a:lnTo>
                    <a:lnTo>
                      <a:pt x="1390" y="2934"/>
                    </a:lnTo>
                    <a:lnTo>
                      <a:pt x="1386" y="2934"/>
                    </a:lnTo>
                    <a:lnTo>
                      <a:pt x="1382" y="2932"/>
                    </a:lnTo>
                    <a:lnTo>
                      <a:pt x="1380" y="2928"/>
                    </a:lnTo>
                    <a:lnTo>
                      <a:pt x="1378" y="2928"/>
                    </a:lnTo>
                    <a:lnTo>
                      <a:pt x="1378" y="2930"/>
                    </a:lnTo>
                    <a:lnTo>
                      <a:pt x="1376" y="2934"/>
                    </a:lnTo>
                    <a:lnTo>
                      <a:pt x="1374" y="2936"/>
                    </a:lnTo>
                    <a:lnTo>
                      <a:pt x="1372" y="2938"/>
                    </a:lnTo>
                    <a:lnTo>
                      <a:pt x="1372" y="2946"/>
                    </a:lnTo>
                    <a:lnTo>
                      <a:pt x="1372" y="2950"/>
                    </a:lnTo>
                    <a:lnTo>
                      <a:pt x="1376" y="2952"/>
                    </a:lnTo>
                    <a:lnTo>
                      <a:pt x="1388" y="2952"/>
                    </a:lnTo>
                    <a:lnTo>
                      <a:pt x="1402" y="2954"/>
                    </a:lnTo>
                    <a:lnTo>
                      <a:pt x="1410" y="2958"/>
                    </a:lnTo>
                    <a:lnTo>
                      <a:pt x="1418" y="2962"/>
                    </a:lnTo>
                    <a:lnTo>
                      <a:pt x="1422" y="2964"/>
                    </a:lnTo>
                    <a:lnTo>
                      <a:pt x="1428" y="2966"/>
                    </a:lnTo>
                    <a:lnTo>
                      <a:pt x="1440" y="2966"/>
                    </a:lnTo>
                    <a:lnTo>
                      <a:pt x="1452" y="2964"/>
                    </a:lnTo>
                    <a:lnTo>
                      <a:pt x="1468" y="2964"/>
                    </a:lnTo>
                    <a:lnTo>
                      <a:pt x="1476" y="2962"/>
                    </a:lnTo>
                    <a:lnTo>
                      <a:pt x="1480" y="2960"/>
                    </a:lnTo>
                    <a:lnTo>
                      <a:pt x="1482" y="2958"/>
                    </a:lnTo>
                    <a:lnTo>
                      <a:pt x="1484" y="2954"/>
                    </a:lnTo>
                    <a:lnTo>
                      <a:pt x="1482" y="2952"/>
                    </a:lnTo>
                    <a:lnTo>
                      <a:pt x="1478" y="2950"/>
                    </a:lnTo>
                    <a:lnTo>
                      <a:pt x="1474" y="2950"/>
                    </a:lnTo>
                    <a:lnTo>
                      <a:pt x="1468" y="2954"/>
                    </a:lnTo>
                    <a:close/>
                    <a:moveTo>
                      <a:pt x="1518" y="2942"/>
                    </a:moveTo>
                    <a:lnTo>
                      <a:pt x="1518" y="2942"/>
                    </a:lnTo>
                    <a:lnTo>
                      <a:pt x="1520" y="2940"/>
                    </a:lnTo>
                    <a:lnTo>
                      <a:pt x="1520" y="2938"/>
                    </a:lnTo>
                    <a:lnTo>
                      <a:pt x="1518" y="2926"/>
                    </a:lnTo>
                    <a:lnTo>
                      <a:pt x="1516" y="2924"/>
                    </a:lnTo>
                    <a:lnTo>
                      <a:pt x="1516" y="2926"/>
                    </a:lnTo>
                    <a:lnTo>
                      <a:pt x="1514" y="2932"/>
                    </a:lnTo>
                    <a:lnTo>
                      <a:pt x="1514" y="2938"/>
                    </a:lnTo>
                    <a:lnTo>
                      <a:pt x="1516" y="2940"/>
                    </a:lnTo>
                    <a:lnTo>
                      <a:pt x="1518" y="2942"/>
                    </a:lnTo>
                    <a:close/>
                    <a:moveTo>
                      <a:pt x="1252" y="2768"/>
                    </a:moveTo>
                    <a:lnTo>
                      <a:pt x="1252" y="2768"/>
                    </a:lnTo>
                    <a:lnTo>
                      <a:pt x="1254" y="2768"/>
                    </a:lnTo>
                    <a:lnTo>
                      <a:pt x="1256" y="2766"/>
                    </a:lnTo>
                    <a:lnTo>
                      <a:pt x="1256" y="2764"/>
                    </a:lnTo>
                    <a:lnTo>
                      <a:pt x="1254" y="2760"/>
                    </a:lnTo>
                    <a:lnTo>
                      <a:pt x="1254" y="2758"/>
                    </a:lnTo>
                    <a:lnTo>
                      <a:pt x="1252" y="2758"/>
                    </a:lnTo>
                    <a:lnTo>
                      <a:pt x="1250" y="2762"/>
                    </a:lnTo>
                    <a:lnTo>
                      <a:pt x="1248" y="2766"/>
                    </a:lnTo>
                    <a:lnTo>
                      <a:pt x="1250" y="2768"/>
                    </a:lnTo>
                    <a:lnTo>
                      <a:pt x="1252" y="2768"/>
                    </a:lnTo>
                    <a:close/>
                    <a:moveTo>
                      <a:pt x="1256" y="2790"/>
                    </a:moveTo>
                    <a:lnTo>
                      <a:pt x="1256" y="2790"/>
                    </a:lnTo>
                    <a:lnTo>
                      <a:pt x="1254" y="2786"/>
                    </a:lnTo>
                    <a:lnTo>
                      <a:pt x="1252" y="2782"/>
                    </a:lnTo>
                    <a:lnTo>
                      <a:pt x="1252" y="2780"/>
                    </a:lnTo>
                    <a:lnTo>
                      <a:pt x="1250" y="2780"/>
                    </a:lnTo>
                    <a:lnTo>
                      <a:pt x="1248" y="2782"/>
                    </a:lnTo>
                    <a:lnTo>
                      <a:pt x="1244" y="2782"/>
                    </a:lnTo>
                    <a:lnTo>
                      <a:pt x="1242" y="2784"/>
                    </a:lnTo>
                    <a:lnTo>
                      <a:pt x="1242" y="2790"/>
                    </a:lnTo>
                    <a:lnTo>
                      <a:pt x="1244" y="2794"/>
                    </a:lnTo>
                    <a:lnTo>
                      <a:pt x="1246" y="2794"/>
                    </a:lnTo>
                    <a:lnTo>
                      <a:pt x="1250" y="2794"/>
                    </a:lnTo>
                    <a:lnTo>
                      <a:pt x="1256" y="2796"/>
                    </a:lnTo>
                    <a:lnTo>
                      <a:pt x="1260" y="2798"/>
                    </a:lnTo>
                    <a:lnTo>
                      <a:pt x="1260" y="2794"/>
                    </a:lnTo>
                    <a:lnTo>
                      <a:pt x="1256" y="2790"/>
                    </a:lnTo>
                    <a:close/>
                    <a:moveTo>
                      <a:pt x="1348" y="2902"/>
                    </a:moveTo>
                    <a:lnTo>
                      <a:pt x="1348" y="2902"/>
                    </a:lnTo>
                    <a:lnTo>
                      <a:pt x="1352" y="2904"/>
                    </a:lnTo>
                    <a:lnTo>
                      <a:pt x="1352" y="2902"/>
                    </a:lnTo>
                    <a:lnTo>
                      <a:pt x="1352" y="2898"/>
                    </a:lnTo>
                    <a:lnTo>
                      <a:pt x="1350" y="2892"/>
                    </a:lnTo>
                    <a:lnTo>
                      <a:pt x="1346" y="2890"/>
                    </a:lnTo>
                    <a:lnTo>
                      <a:pt x="1344" y="2892"/>
                    </a:lnTo>
                    <a:lnTo>
                      <a:pt x="1346" y="2896"/>
                    </a:lnTo>
                    <a:lnTo>
                      <a:pt x="1348" y="2902"/>
                    </a:lnTo>
                    <a:close/>
                    <a:moveTo>
                      <a:pt x="1448" y="2860"/>
                    </a:moveTo>
                    <a:lnTo>
                      <a:pt x="1448" y="2860"/>
                    </a:lnTo>
                    <a:lnTo>
                      <a:pt x="1450" y="2860"/>
                    </a:lnTo>
                    <a:lnTo>
                      <a:pt x="1452" y="2860"/>
                    </a:lnTo>
                    <a:lnTo>
                      <a:pt x="1454" y="2854"/>
                    </a:lnTo>
                    <a:lnTo>
                      <a:pt x="1452" y="2848"/>
                    </a:lnTo>
                    <a:lnTo>
                      <a:pt x="1452" y="2846"/>
                    </a:lnTo>
                    <a:lnTo>
                      <a:pt x="1448" y="2846"/>
                    </a:lnTo>
                    <a:lnTo>
                      <a:pt x="1446" y="2850"/>
                    </a:lnTo>
                    <a:lnTo>
                      <a:pt x="1444" y="2852"/>
                    </a:lnTo>
                    <a:lnTo>
                      <a:pt x="1446" y="2856"/>
                    </a:lnTo>
                    <a:lnTo>
                      <a:pt x="1448" y="2860"/>
                    </a:lnTo>
                    <a:close/>
                    <a:moveTo>
                      <a:pt x="1440" y="2848"/>
                    </a:moveTo>
                    <a:lnTo>
                      <a:pt x="1440" y="2848"/>
                    </a:lnTo>
                    <a:lnTo>
                      <a:pt x="1438" y="2848"/>
                    </a:lnTo>
                    <a:lnTo>
                      <a:pt x="1434" y="2850"/>
                    </a:lnTo>
                    <a:lnTo>
                      <a:pt x="1434" y="2854"/>
                    </a:lnTo>
                    <a:lnTo>
                      <a:pt x="1436" y="2856"/>
                    </a:lnTo>
                    <a:lnTo>
                      <a:pt x="1438" y="2856"/>
                    </a:lnTo>
                    <a:lnTo>
                      <a:pt x="1440" y="2854"/>
                    </a:lnTo>
                    <a:lnTo>
                      <a:pt x="1440" y="2850"/>
                    </a:lnTo>
                    <a:lnTo>
                      <a:pt x="1440" y="2848"/>
                    </a:lnTo>
                    <a:close/>
                    <a:moveTo>
                      <a:pt x="2822" y="3608"/>
                    </a:moveTo>
                    <a:lnTo>
                      <a:pt x="2822" y="3608"/>
                    </a:lnTo>
                    <a:lnTo>
                      <a:pt x="2818" y="3606"/>
                    </a:lnTo>
                    <a:lnTo>
                      <a:pt x="2814" y="3598"/>
                    </a:lnTo>
                    <a:lnTo>
                      <a:pt x="2802" y="3578"/>
                    </a:lnTo>
                    <a:lnTo>
                      <a:pt x="2798" y="3570"/>
                    </a:lnTo>
                    <a:lnTo>
                      <a:pt x="2792" y="3562"/>
                    </a:lnTo>
                    <a:lnTo>
                      <a:pt x="2786" y="3558"/>
                    </a:lnTo>
                    <a:lnTo>
                      <a:pt x="2782" y="3556"/>
                    </a:lnTo>
                    <a:lnTo>
                      <a:pt x="2780" y="3558"/>
                    </a:lnTo>
                    <a:lnTo>
                      <a:pt x="2776" y="3558"/>
                    </a:lnTo>
                    <a:lnTo>
                      <a:pt x="2774" y="3558"/>
                    </a:lnTo>
                    <a:lnTo>
                      <a:pt x="2768" y="3554"/>
                    </a:lnTo>
                    <a:lnTo>
                      <a:pt x="2762" y="3550"/>
                    </a:lnTo>
                    <a:lnTo>
                      <a:pt x="2756" y="3548"/>
                    </a:lnTo>
                    <a:lnTo>
                      <a:pt x="2746" y="3546"/>
                    </a:lnTo>
                    <a:lnTo>
                      <a:pt x="2738" y="3544"/>
                    </a:lnTo>
                    <a:lnTo>
                      <a:pt x="2728" y="3540"/>
                    </a:lnTo>
                    <a:lnTo>
                      <a:pt x="2720" y="3532"/>
                    </a:lnTo>
                    <a:lnTo>
                      <a:pt x="2712" y="3524"/>
                    </a:lnTo>
                    <a:lnTo>
                      <a:pt x="2706" y="3516"/>
                    </a:lnTo>
                    <a:lnTo>
                      <a:pt x="2700" y="3506"/>
                    </a:lnTo>
                    <a:lnTo>
                      <a:pt x="2696" y="3496"/>
                    </a:lnTo>
                    <a:lnTo>
                      <a:pt x="2694" y="3488"/>
                    </a:lnTo>
                    <a:lnTo>
                      <a:pt x="2694" y="3464"/>
                    </a:lnTo>
                    <a:lnTo>
                      <a:pt x="2694" y="3458"/>
                    </a:lnTo>
                    <a:lnTo>
                      <a:pt x="2692" y="3454"/>
                    </a:lnTo>
                    <a:lnTo>
                      <a:pt x="2692" y="3448"/>
                    </a:lnTo>
                    <a:lnTo>
                      <a:pt x="2694" y="3442"/>
                    </a:lnTo>
                    <a:lnTo>
                      <a:pt x="2696" y="3438"/>
                    </a:lnTo>
                    <a:lnTo>
                      <a:pt x="2696" y="3434"/>
                    </a:lnTo>
                    <a:lnTo>
                      <a:pt x="2696" y="3430"/>
                    </a:lnTo>
                    <a:lnTo>
                      <a:pt x="2698" y="3422"/>
                    </a:lnTo>
                    <a:lnTo>
                      <a:pt x="2700" y="3418"/>
                    </a:lnTo>
                    <a:lnTo>
                      <a:pt x="2698" y="3416"/>
                    </a:lnTo>
                    <a:lnTo>
                      <a:pt x="2696" y="3414"/>
                    </a:lnTo>
                    <a:lnTo>
                      <a:pt x="2694" y="3416"/>
                    </a:lnTo>
                    <a:lnTo>
                      <a:pt x="2692" y="3416"/>
                    </a:lnTo>
                    <a:lnTo>
                      <a:pt x="2692" y="3420"/>
                    </a:lnTo>
                    <a:lnTo>
                      <a:pt x="2694" y="3424"/>
                    </a:lnTo>
                    <a:lnTo>
                      <a:pt x="2692" y="3424"/>
                    </a:lnTo>
                    <a:lnTo>
                      <a:pt x="2688" y="3422"/>
                    </a:lnTo>
                    <a:lnTo>
                      <a:pt x="2686" y="3422"/>
                    </a:lnTo>
                    <a:lnTo>
                      <a:pt x="2684" y="3432"/>
                    </a:lnTo>
                    <a:lnTo>
                      <a:pt x="2680" y="3444"/>
                    </a:lnTo>
                    <a:lnTo>
                      <a:pt x="2678" y="3444"/>
                    </a:lnTo>
                    <a:lnTo>
                      <a:pt x="2676" y="3444"/>
                    </a:lnTo>
                    <a:lnTo>
                      <a:pt x="2674" y="3444"/>
                    </a:lnTo>
                    <a:lnTo>
                      <a:pt x="2670" y="3452"/>
                    </a:lnTo>
                    <a:lnTo>
                      <a:pt x="2666" y="3458"/>
                    </a:lnTo>
                    <a:lnTo>
                      <a:pt x="2660" y="3462"/>
                    </a:lnTo>
                    <a:lnTo>
                      <a:pt x="2654" y="3468"/>
                    </a:lnTo>
                    <a:lnTo>
                      <a:pt x="2646" y="3476"/>
                    </a:lnTo>
                    <a:lnTo>
                      <a:pt x="2638" y="3488"/>
                    </a:lnTo>
                    <a:lnTo>
                      <a:pt x="2628" y="3496"/>
                    </a:lnTo>
                    <a:lnTo>
                      <a:pt x="2614" y="3508"/>
                    </a:lnTo>
                    <a:lnTo>
                      <a:pt x="2616" y="3510"/>
                    </a:lnTo>
                    <a:lnTo>
                      <a:pt x="2618" y="3512"/>
                    </a:lnTo>
                    <a:lnTo>
                      <a:pt x="2618" y="3516"/>
                    </a:lnTo>
                    <a:lnTo>
                      <a:pt x="2614" y="3524"/>
                    </a:lnTo>
                    <a:lnTo>
                      <a:pt x="2606" y="3530"/>
                    </a:lnTo>
                    <a:lnTo>
                      <a:pt x="2598" y="3532"/>
                    </a:lnTo>
                    <a:lnTo>
                      <a:pt x="2588" y="3534"/>
                    </a:lnTo>
                    <a:lnTo>
                      <a:pt x="2578" y="3532"/>
                    </a:lnTo>
                    <a:lnTo>
                      <a:pt x="2558" y="3528"/>
                    </a:lnTo>
                    <a:lnTo>
                      <a:pt x="2546" y="3528"/>
                    </a:lnTo>
                    <a:lnTo>
                      <a:pt x="2538" y="3532"/>
                    </a:lnTo>
                    <a:lnTo>
                      <a:pt x="2522" y="3538"/>
                    </a:lnTo>
                    <a:lnTo>
                      <a:pt x="2514" y="3538"/>
                    </a:lnTo>
                    <a:lnTo>
                      <a:pt x="2512" y="3538"/>
                    </a:lnTo>
                    <a:lnTo>
                      <a:pt x="2510" y="3536"/>
                    </a:lnTo>
                    <a:lnTo>
                      <a:pt x="2510" y="3528"/>
                    </a:lnTo>
                    <a:lnTo>
                      <a:pt x="2510" y="3522"/>
                    </a:lnTo>
                    <a:lnTo>
                      <a:pt x="2506" y="3522"/>
                    </a:lnTo>
                    <a:lnTo>
                      <a:pt x="2502" y="3522"/>
                    </a:lnTo>
                    <a:lnTo>
                      <a:pt x="2496" y="3522"/>
                    </a:lnTo>
                    <a:lnTo>
                      <a:pt x="2492" y="3520"/>
                    </a:lnTo>
                    <a:lnTo>
                      <a:pt x="2490" y="3518"/>
                    </a:lnTo>
                    <a:lnTo>
                      <a:pt x="2492" y="3514"/>
                    </a:lnTo>
                    <a:lnTo>
                      <a:pt x="2496" y="3510"/>
                    </a:lnTo>
                    <a:lnTo>
                      <a:pt x="2496" y="3506"/>
                    </a:lnTo>
                    <a:lnTo>
                      <a:pt x="2492" y="3508"/>
                    </a:lnTo>
                    <a:lnTo>
                      <a:pt x="2490" y="3508"/>
                    </a:lnTo>
                    <a:lnTo>
                      <a:pt x="2488" y="3508"/>
                    </a:lnTo>
                    <a:lnTo>
                      <a:pt x="2486" y="3506"/>
                    </a:lnTo>
                    <a:lnTo>
                      <a:pt x="2488" y="3504"/>
                    </a:lnTo>
                    <a:lnTo>
                      <a:pt x="2490" y="3504"/>
                    </a:lnTo>
                    <a:lnTo>
                      <a:pt x="2494" y="3504"/>
                    </a:lnTo>
                    <a:lnTo>
                      <a:pt x="2496" y="3502"/>
                    </a:lnTo>
                    <a:lnTo>
                      <a:pt x="2498" y="3496"/>
                    </a:lnTo>
                    <a:lnTo>
                      <a:pt x="2502" y="3480"/>
                    </a:lnTo>
                    <a:lnTo>
                      <a:pt x="2502" y="3474"/>
                    </a:lnTo>
                    <a:lnTo>
                      <a:pt x="2500" y="3468"/>
                    </a:lnTo>
                    <a:lnTo>
                      <a:pt x="2496" y="3462"/>
                    </a:lnTo>
                    <a:lnTo>
                      <a:pt x="2496" y="3458"/>
                    </a:lnTo>
                    <a:lnTo>
                      <a:pt x="2498" y="3454"/>
                    </a:lnTo>
                    <a:lnTo>
                      <a:pt x="2500" y="3448"/>
                    </a:lnTo>
                    <a:lnTo>
                      <a:pt x="2498" y="3440"/>
                    </a:lnTo>
                    <a:lnTo>
                      <a:pt x="2494" y="3434"/>
                    </a:lnTo>
                    <a:lnTo>
                      <a:pt x="2490" y="3428"/>
                    </a:lnTo>
                    <a:lnTo>
                      <a:pt x="2486" y="3426"/>
                    </a:lnTo>
                    <a:lnTo>
                      <a:pt x="2484" y="3426"/>
                    </a:lnTo>
                    <a:lnTo>
                      <a:pt x="2480" y="3430"/>
                    </a:lnTo>
                    <a:lnTo>
                      <a:pt x="2476" y="3444"/>
                    </a:lnTo>
                    <a:lnTo>
                      <a:pt x="2470" y="3456"/>
                    </a:lnTo>
                    <a:lnTo>
                      <a:pt x="2470" y="3466"/>
                    </a:lnTo>
                    <a:lnTo>
                      <a:pt x="2468" y="3498"/>
                    </a:lnTo>
                    <a:lnTo>
                      <a:pt x="2464" y="3486"/>
                    </a:lnTo>
                    <a:lnTo>
                      <a:pt x="2460" y="3478"/>
                    </a:lnTo>
                    <a:lnTo>
                      <a:pt x="2458" y="3468"/>
                    </a:lnTo>
                    <a:lnTo>
                      <a:pt x="2452" y="3462"/>
                    </a:lnTo>
                    <a:lnTo>
                      <a:pt x="2448" y="3456"/>
                    </a:lnTo>
                    <a:lnTo>
                      <a:pt x="2448" y="3454"/>
                    </a:lnTo>
                    <a:lnTo>
                      <a:pt x="2448" y="3450"/>
                    </a:lnTo>
                    <a:lnTo>
                      <a:pt x="2444" y="3444"/>
                    </a:lnTo>
                    <a:lnTo>
                      <a:pt x="2442" y="3438"/>
                    </a:lnTo>
                    <a:lnTo>
                      <a:pt x="2442" y="3434"/>
                    </a:lnTo>
                    <a:lnTo>
                      <a:pt x="2442" y="3428"/>
                    </a:lnTo>
                    <a:lnTo>
                      <a:pt x="2444" y="3420"/>
                    </a:lnTo>
                    <a:lnTo>
                      <a:pt x="2442" y="3414"/>
                    </a:lnTo>
                    <a:lnTo>
                      <a:pt x="2440" y="3408"/>
                    </a:lnTo>
                    <a:lnTo>
                      <a:pt x="2438" y="3402"/>
                    </a:lnTo>
                    <a:lnTo>
                      <a:pt x="2438" y="3400"/>
                    </a:lnTo>
                    <a:lnTo>
                      <a:pt x="2442" y="3400"/>
                    </a:lnTo>
                    <a:lnTo>
                      <a:pt x="2444" y="3404"/>
                    </a:lnTo>
                    <a:lnTo>
                      <a:pt x="2448" y="3404"/>
                    </a:lnTo>
                    <a:lnTo>
                      <a:pt x="2448" y="3406"/>
                    </a:lnTo>
                    <a:lnTo>
                      <a:pt x="2446" y="3408"/>
                    </a:lnTo>
                    <a:lnTo>
                      <a:pt x="2444" y="3410"/>
                    </a:lnTo>
                    <a:lnTo>
                      <a:pt x="2448" y="3410"/>
                    </a:lnTo>
                    <a:lnTo>
                      <a:pt x="2450" y="3412"/>
                    </a:lnTo>
                    <a:lnTo>
                      <a:pt x="2448" y="3414"/>
                    </a:lnTo>
                    <a:lnTo>
                      <a:pt x="2450" y="3416"/>
                    </a:lnTo>
                    <a:lnTo>
                      <a:pt x="2454" y="3420"/>
                    </a:lnTo>
                    <a:lnTo>
                      <a:pt x="2456" y="3422"/>
                    </a:lnTo>
                    <a:lnTo>
                      <a:pt x="2458" y="3422"/>
                    </a:lnTo>
                    <a:lnTo>
                      <a:pt x="2460" y="3422"/>
                    </a:lnTo>
                    <a:lnTo>
                      <a:pt x="2460" y="3420"/>
                    </a:lnTo>
                    <a:lnTo>
                      <a:pt x="2460" y="3418"/>
                    </a:lnTo>
                    <a:lnTo>
                      <a:pt x="2462" y="3416"/>
                    </a:lnTo>
                    <a:lnTo>
                      <a:pt x="2464" y="3412"/>
                    </a:lnTo>
                    <a:lnTo>
                      <a:pt x="2466" y="3406"/>
                    </a:lnTo>
                    <a:lnTo>
                      <a:pt x="2466" y="3402"/>
                    </a:lnTo>
                    <a:lnTo>
                      <a:pt x="2468" y="3400"/>
                    </a:lnTo>
                    <a:lnTo>
                      <a:pt x="2468" y="3402"/>
                    </a:lnTo>
                    <a:lnTo>
                      <a:pt x="2474" y="3404"/>
                    </a:lnTo>
                    <a:lnTo>
                      <a:pt x="2476" y="3404"/>
                    </a:lnTo>
                    <a:lnTo>
                      <a:pt x="2476" y="3402"/>
                    </a:lnTo>
                    <a:lnTo>
                      <a:pt x="2478" y="3402"/>
                    </a:lnTo>
                    <a:lnTo>
                      <a:pt x="2480" y="3400"/>
                    </a:lnTo>
                    <a:lnTo>
                      <a:pt x="2480" y="3398"/>
                    </a:lnTo>
                    <a:lnTo>
                      <a:pt x="2482" y="3396"/>
                    </a:lnTo>
                    <a:lnTo>
                      <a:pt x="2482" y="3394"/>
                    </a:lnTo>
                    <a:lnTo>
                      <a:pt x="2482" y="3392"/>
                    </a:lnTo>
                    <a:lnTo>
                      <a:pt x="2482" y="3388"/>
                    </a:lnTo>
                    <a:lnTo>
                      <a:pt x="2480" y="3386"/>
                    </a:lnTo>
                    <a:lnTo>
                      <a:pt x="2482" y="3384"/>
                    </a:lnTo>
                    <a:lnTo>
                      <a:pt x="2480" y="3384"/>
                    </a:lnTo>
                    <a:lnTo>
                      <a:pt x="2478" y="3384"/>
                    </a:lnTo>
                    <a:lnTo>
                      <a:pt x="2478" y="3386"/>
                    </a:lnTo>
                    <a:lnTo>
                      <a:pt x="2476" y="3388"/>
                    </a:lnTo>
                    <a:lnTo>
                      <a:pt x="2472" y="3388"/>
                    </a:lnTo>
                    <a:lnTo>
                      <a:pt x="2470" y="3388"/>
                    </a:lnTo>
                    <a:lnTo>
                      <a:pt x="2468" y="3382"/>
                    </a:lnTo>
                    <a:lnTo>
                      <a:pt x="2466" y="3378"/>
                    </a:lnTo>
                    <a:lnTo>
                      <a:pt x="2468" y="3374"/>
                    </a:lnTo>
                    <a:lnTo>
                      <a:pt x="2468" y="3372"/>
                    </a:lnTo>
                    <a:lnTo>
                      <a:pt x="2466" y="3370"/>
                    </a:lnTo>
                    <a:lnTo>
                      <a:pt x="2464" y="3370"/>
                    </a:lnTo>
                    <a:lnTo>
                      <a:pt x="2464" y="3374"/>
                    </a:lnTo>
                    <a:lnTo>
                      <a:pt x="2462" y="3378"/>
                    </a:lnTo>
                    <a:lnTo>
                      <a:pt x="2462" y="3380"/>
                    </a:lnTo>
                    <a:lnTo>
                      <a:pt x="2460" y="3380"/>
                    </a:lnTo>
                    <a:lnTo>
                      <a:pt x="2456" y="3380"/>
                    </a:lnTo>
                    <a:lnTo>
                      <a:pt x="2452" y="3382"/>
                    </a:lnTo>
                    <a:lnTo>
                      <a:pt x="2450" y="3384"/>
                    </a:lnTo>
                    <a:lnTo>
                      <a:pt x="2446" y="3384"/>
                    </a:lnTo>
                    <a:lnTo>
                      <a:pt x="2444" y="3384"/>
                    </a:lnTo>
                    <a:lnTo>
                      <a:pt x="2444" y="3388"/>
                    </a:lnTo>
                    <a:lnTo>
                      <a:pt x="2442" y="3394"/>
                    </a:lnTo>
                    <a:lnTo>
                      <a:pt x="2434" y="3388"/>
                    </a:lnTo>
                    <a:lnTo>
                      <a:pt x="2422" y="3378"/>
                    </a:lnTo>
                    <a:lnTo>
                      <a:pt x="2414" y="3368"/>
                    </a:lnTo>
                    <a:lnTo>
                      <a:pt x="2410" y="3364"/>
                    </a:lnTo>
                    <a:lnTo>
                      <a:pt x="2410" y="3358"/>
                    </a:lnTo>
                    <a:lnTo>
                      <a:pt x="2410" y="3354"/>
                    </a:lnTo>
                    <a:lnTo>
                      <a:pt x="2408" y="3352"/>
                    </a:lnTo>
                    <a:lnTo>
                      <a:pt x="2402" y="3350"/>
                    </a:lnTo>
                    <a:lnTo>
                      <a:pt x="2394" y="3350"/>
                    </a:lnTo>
                    <a:lnTo>
                      <a:pt x="2392" y="3348"/>
                    </a:lnTo>
                    <a:lnTo>
                      <a:pt x="2392" y="3344"/>
                    </a:lnTo>
                    <a:lnTo>
                      <a:pt x="2390" y="3338"/>
                    </a:lnTo>
                    <a:lnTo>
                      <a:pt x="2386" y="3330"/>
                    </a:lnTo>
                    <a:lnTo>
                      <a:pt x="2382" y="3320"/>
                    </a:lnTo>
                    <a:lnTo>
                      <a:pt x="2376" y="3302"/>
                    </a:lnTo>
                    <a:lnTo>
                      <a:pt x="2370" y="3290"/>
                    </a:lnTo>
                    <a:lnTo>
                      <a:pt x="2366" y="3284"/>
                    </a:lnTo>
                    <a:lnTo>
                      <a:pt x="2364" y="3280"/>
                    </a:lnTo>
                    <a:lnTo>
                      <a:pt x="2362" y="3270"/>
                    </a:lnTo>
                    <a:lnTo>
                      <a:pt x="2360" y="3266"/>
                    </a:lnTo>
                    <a:lnTo>
                      <a:pt x="2358" y="3264"/>
                    </a:lnTo>
                    <a:lnTo>
                      <a:pt x="2352" y="3262"/>
                    </a:lnTo>
                    <a:lnTo>
                      <a:pt x="2346" y="3260"/>
                    </a:lnTo>
                    <a:lnTo>
                      <a:pt x="2346" y="3258"/>
                    </a:lnTo>
                    <a:lnTo>
                      <a:pt x="2346" y="3254"/>
                    </a:lnTo>
                    <a:lnTo>
                      <a:pt x="2350" y="3250"/>
                    </a:lnTo>
                    <a:lnTo>
                      <a:pt x="2354" y="3248"/>
                    </a:lnTo>
                    <a:lnTo>
                      <a:pt x="2360" y="3250"/>
                    </a:lnTo>
                    <a:lnTo>
                      <a:pt x="2362" y="3248"/>
                    </a:lnTo>
                    <a:lnTo>
                      <a:pt x="2362" y="3246"/>
                    </a:lnTo>
                    <a:lnTo>
                      <a:pt x="2354" y="3228"/>
                    </a:lnTo>
                    <a:lnTo>
                      <a:pt x="2354" y="3224"/>
                    </a:lnTo>
                    <a:lnTo>
                      <a:pt x="2356" y="3224"/>
                    </a:lnTo>
                    <a:lnTo>
                      <a:pt x="2364" y="3226"/>
                    </a:lnTo>
                    <a:lnTo>
                      <a:pt x="2372" y="3230"/>
                    </a:lnTo>
                    <a:lnTo>
                      <a:pt x="2376" y="3232"/>
                    </a:lnTo>
                    <a:lnTo>
                      <a:pt x="2378" y="3230"/>
                    </a:lnTo>
                    <a:lnTo>
                      <a:pt x="2384" y="3226"/>
                    </a:lnTo>
                    <a:lnTo>
                      <a:pt x="2390" y="3226"/>
                    </a:lnTo>
                    <a:lnTo>
                      <a:pt x="2392" y="3224"/>
                    </a:lnTo>
                    <a:lnTo>
                      <a:pt x="2394" y="3216"/>
                    </a:lnTo>
                    <a:lnTo>
                      <a:pt x="2396" y="3212"/>
                    </a:lnTo>
                    <a:lnTo>
                      <a:pt x="2398" y="3212"/>
                    </a:lnTo>
                    <a:lnTo>
                      <a:pt x="2406" y="3218"/>
                    </a:lnTo>
                    <a:lnTo>
                      <a:pt x="2412" y="3222"/>
                    </a:lnTo>
                    <a:lnTo>
                      <a:pt x="2416" y="3224"/>
                    </a:lnTo>
                    <a:lnTo>
                      <a:pt x="2424" y="3224"/>
                    </a:lnTo>
                    <a:lnTo>
                      <a:pt x="2430" y="3222"/>
                    </a:lnTo>
                    <a:lnTo>
                      <a:pt x="2436" y="3218"/>
                    </a:lnTo>
                    <a:lnTo>
                      <a:pt x="2438" y="3218"/>
                    </a:lnTo>
                    <a:lnTo>
                      <a:pt x="2440" y="3220"/>
                    </a:lnTo>
                    <a:lnTo>
                      <a:pt x="2442" y="3222"/>
                    </a:lnTo>
                    <a:lnTo>
                      <a:pt x="2444" y="3232"/>
                    </a:lnTo>
                    <a:lnTo>
                      <a:pt x="2448" y="3238"/>
                    </a:lnTo>
                    <a:lnTo>
                      <a:pt x="2452" y="3244"/>
                    </a:lnTo>
                    <a:lnTo>
                      <a:pt x="2452" y="3220"/>
                    </a:lnTo>
                    <a:lnTo>
                      <a:pt x="2414" y="3146"/>
                    </a:lnTo>
                    <a:lnTo>
                      <a:pt x="2378" y="3050"/>
                    </a:lnTo>
                    <a:lnTo>
                      <a:pt x="2372" y="3006"/>
                    </a:lnTo>
                    <a:lnTo>
                      <a:pt x="2378" y="2910"/>
                    </a:lnTo>
                    <a:lnTo>
                      <a:pt x="2378" y="2868"/>
                    </a:lnTo>
                    <a:lnTo>
                      <a:pt x="2392" y="2778"/>
                    </a:lnTo>
                    <a:lnTo>
                      <a:pt x="2386" y="2780"/>
                    </a:lnTo>
                    <a:lnTo>
                      <a:pt x="2382" y="2780"/>
                    </a:lnTo>
                    <a:lnTo>
                      <a:pt x="2380" y="2778"/>
                    </a:lnTo>
                    <a:lnTo>
                      <a:pt x="2380" y="2776"/>
                    </a:lnTo>
                    <a:lnTo>
                      <a:pt x="2378" y="2770"/>
                    </a:lnTo>
                    <a:lnTo>
                      <a:pt x="2376" y="2768"/>
                    </a:lnTo>
                    <a:lnTo>
                      <a:pt x="2374" y="2768"/>
                    </a:lnTo>
                    <a:lnTo>
                      <a:pt x="2376" y="2768"/>
                    </a:lnTo>
                    <a:lnTo>
                      <a:pt x="2378" y="2770"/>
                    </a:lnTo>
                    <a:lnTo>
                      <a:pt x="2380" y="2776"/>
                    </a:lnTo>
                    <a:lnTo>
                      <a:pt x="2380" y="2778"/>
                    </a:lnTo>
                    <a:lnTo>
                      <a:pt x="2382" y="2780"/>
                    </a:lnTo>
                    <a:lnTo>
                      <a:pt x="2386" y="2780"/>
                    </a:lnTo>
                    <a:lnTo>
                      <a:pt x="2392" y="2778"/>
                    </a:lnTo>
                    <a:lnTo>
                      <a:pt x="2390" y="2764"/>
                    </a:lnTo>
                    <a:lnTo>
                      <a:pt x="2394" y="2746"/>
                    </a:lnTo>
                    <a:lnTo>
                      <a:pt x="2390" y="2726"/>
                    </a:lnTo>
                    <a:lnTo>
                      <a:pt x="2386" y="2674"/>
                    </a:lnTo>
                    <a:lnTo>
                      <a:pt x="2384" y="2658"/>
                    </a:lnTo>
                    <a:lnTo>
                      <a:pt x="2386" y="2626"/>
                    </a:lnTo>
                    <a:lnTo>
                      <a:pt x="2360" y="2586"/>
                    </a:lnTo>
                    <a:lnTo>
                      <a:pt x="2336" y="2534"/>
                    </a:lnTo>
                    <a:lnTo>
                      <a:pt x="2284" y="2470"/>
                    </a:lnTo>
                    <a:lnTo>
                      <a:pt x="2274" y="2434"/>
                    </a:lnTo>
                    <a:lnTo>
                      <a:pt x="2302" y="2390"/>
                    </a:lnTo>
                    <a:lnTo>
                      <a:pt x="2334" y="2368"/>
                    </a:lnTo>
                    <a:lnTo>
                      <a:pt x="2352" y="2336"/>
                    </a:lnTo>
                    <a:lnTo>
                      <a:pt x="2346" y="2304"/>
                    </a:lnTo>
                    <a:lnTo>
                      <a:pt x="2318" y="2270"/>
                    </a:lnTo>
                    <a:lnTo>
                      <a:pt x="2280" y="2246"/>
                    </a:lnTo>
                    <a:lnTo>
                      <a:pt x="2264" y="2186"/>
                    </a:lnTo>
                    <a:lnTo>
                      <a:pt x="2274" y="2140"/>
                    </a:lnTo>
                    <a:lnTo>
                      <a:pt x="2288" y="2090"/>
                    </a:lnTo>
                    <a:lnTo>
                      <a:pt x="2290" y="2086"/>
                    </a:lnTo>
                    <a:lnTo>
                      <a:pt x="2296" y="2086"/>
                    </a:lnTo>
                    <a:lnTo>
                      <a:pt x="2308" y="2088"/>
                    </a:lnTo>
                    <a:lnTo>
                      <a:pt x="2328" y="2096"/>
                    </a:lnTo>
                    <a:lnTo>
                      <a:pt x="2370" y="2082"/>
                    </a:lnTo>
                    <a:lnTo>
                      <a:pt x="2376" y="2058"/>
                    </a:lnTo>
                    <a:lnTo>
                      <a:pt x="2440" y="2024"/>
                    </a:lnTo>
                    <a:lnTo>
                      <a:pt x="2384" y="1780"/>
                    </a:lnTo>
                    <a:lnTo>
                      <a:pt x="2264" y="1588"/>
                    </a:lnTo>
                    <a:lnTo>
                      <a:pt x="2204" y="1444"/>
                    </a:lnTo>
                    <a:lnTo>
                      <a:pt x="2204" y="1264"/>
                    </a:lnTo>
                    <a:lnTo>
                      <a:pt x="2212" y="1228"/>
                    </a:lnTo>
                    <a:lnTo>
                      <a:pt x="2224" y="1194"/>
                    </a:lnTo>
                    <a:lnTo>
                      <a:pt x="2232" y="1174"/>
                    </a:lnTo>
                    <a:lnTo>
                      <a:pt x="2240" y="1156"/>
                    </a:lnTo>
                    <a:lnTo>
                      <a:pt x="2248" y="1138"/>
                    </a:lnTo>
                    <a:lnTo>
                      <a:pt x="2258" y="1112"/>
                    </a:lnTo>
                    <a:lnTo>
                      <a:pt x="2282" y="1046"/>
                    </a:lnTo>
                    <a:lnTo>
                      <a:pt x="2276" y="1048"/>
                    </a:lnTo>
                    <a:lnTo>
                      <a:pt x="2274" y="1046"/>
                    </a:lnTo>
                    <a:lnTo>
                      <a:pt x="2270" y="1038"/>
                    </a:lnTo>
                    <a:lnTo>
                      <a:pt x="2266" y="1032"/>
                    </a:lnTo>
                    <a:lnTo>
                      <a:pt x="2262" y="1026"/>
                    </a:lnTo>
                    <a:lnTo>
                      <a:pt x="2256" y="1018"/>
                    </a:lnTo>
                    <a:lnTo>
                      <a:pt x="2246" y="1014"/>
                    </a:lnTo>
                    <a:lnTo>
                      <a:pt x="2236" y="1006"/>
                    </a:lnTo>
                    <a:lnTo>
                      <a:pt x="2234" y="1004"/>
                    </a:lnTo>
                    <a:lnTo>
                      <a:pt x="2232" y="1000"/>
                    </a:lnTo>
                    <a:lnTo>
                      <a:pt x="2234" y="998"/>
                    </a:lnTo>
                    <a:lnTo>
                      <a:pt x="2234" y="994"/>
                    </a:lnTo>
                    <a:lnTo>
                      <a:pt x="2242" y="988"/>
                    </a:lnTo>
                    <a:lnTo>
                      <a:pt x="2250" y="982"/>
                    </a:lnTo>
                    <a:lnTo>
                      <a:pt x="2262" y="978"/>
                    </a:lnTo>
                    <a:lnTo>
                      <a:pt x="2274" y="974"/>
                    </a:lnTo>
                    <a:lnTo>
                      <a:pt x="2286" y="974"/>
                    </a:lnTo>
                    <a:lnTo>
                      <a:pt x="2292" y="974"/>
                    </a:lnTo>
                    <a:lnTo>
                      <a:pt x="2296" y="972"/>
                    </a:lnTo>
                    <a:lnTo>
                      <a:pt x="2298" y="968"/>
                    </a:lnTo>
                    <a:lnTo>
                      <a:pt x="2300" y="966"/>
                    </a:lnTo>
                    <a:lnTo>
                      <a:pt x="2298" y="956"/>
                    </a:lnTo>
                    <a:lnTo>
                      <a:pt x="2294" y="946"/>
                    </a:lnTo>
                    <a:lnTo>
                      <a:pt x="2284" y="936"/>
                    </a:lnTo>
                    <a:lnTo>
                      <a:pt x="2272" y="928"/>
                    </a:lnTo>
                    <a:lnTo>
                      <a:pt x="2258" y="922"/>
                    </a:lnTo>
                    <a:lnTo>
                      <a:pt x="2250" y="922"/>
                    </a:lnTo>
                    <a:lnTo>
                      <a:pt x="2242" y="920"/>
                    </a:lnTo>
                    <a:lnTo>
                      <a:pt x="2224" y="920"/>
                    </a:lnTo>
                    <a:lnTo>
                      <a:pt x="2208" y="918"/>
                    </a:lnTo>
                    <a:lnTo>
                      <a:pt x="2182" y="912"/>
                    </a:lnTo>
                    <a:lnTo>
                      <a:pt x="2174" y="912"/>
                    </a:lnTo>
                    <a:lnTo>
                      <a:pt x="2172" y="912"/>
                    </a:lnTo>
                    <a:lnTo>
                      <a:pt x="2172" y="914"/>
                    </a:lnTo>
                    <a:lnTo>
                      <a:pt x="2174" y="918"/>
                    </a:lnTo>
                    <a:lnTo>
                      <a:pt x="2186" y="928"/>
                    </a:lnTo>
                    <a:lnTo>
                      <a:pt x="2192" y="934"/>
                    </a:lnTo>
                    <a:lnTo>
                      <a:pt x="2196" y="942"/>
                    </a:lnTo>
                    <a:lnTo>
                      <a:pt x="2198" y="948"/>
                    </a:lnTo>
                    <a:lnTo>
                      <a:pt x="2200" y="954"/>
                    </a:lnTo>
                    <a:lnTo>
                      <a:pt x="2196" y="966"/>
                    </a:lnTo>
                    <a:lnTo>
                      <a:pt x="2192" y="978"/>
                    </a:lnTo>
                    <a:lnTo>
                      <a:pt x="2188" y="990"/>
                    </a:lnTo>
                    <a:lnTo>
                      <a:pt x="2186" y="1000"/>
                    </a:lnTo>
                    <a:lnTo>
                      <a:pt x="2186" y="1006"/>
                    </a:lnTo>
                    <a:lnTo>
                      <a:pt x="2188" y="1012"/>
                    </a:lnTo>
                    <a:lnTo>
                      <a:pt x="2194" y="1016"/>
                    </a:lnTo>
                    <a:lnTo>
                      <a:pt x="2200" y="1022"/>
                    </a:lnTo>
                    <a:lnTo>
                      <a:pt x="2212" y="1032"/>
                    </a:lnTo>
                    <a:lnTo>
                      <a:pt x="2216" y="1036"/>
                    </a:lnTo>
                    <a:lnTo>
                      <a:pt x="2218" y="1040"/>
                    </a:lnTo>
                    <a:lnTo>
                      <a:pt x="2216" y="1046"/>
                    </a:lnTo>
                    <a:lnTo>
                      <a:pt x="2214" y="1054"/>
                    </a:lnTo>
                    <a:lnTo>
                      <a:pt x="2208" y="1062"/>
                    </a:lnTo>
                    <a:lnTo>
                      <a:pt x="2204" y="1072"/>
                    </a:lnTo>
                    <a:lnTo>
                      <a:pt x="2200" y="1084"/>
                    </a:lnTo>
                    <a:lnTo>
                      <a:pt x="2202" y="1098"/>
                    </a:lnTo>
                    <a:lnTo>
                      <a:pt x="2202" y="1106"/>
                    </a:lnTo>
                    <a:lnTo>
                      <a:pt x="2200" y="1104"/>
                    </a:lnTo>
                    <a:lnTo>
                      <a:pt x="2192" y="1096"/>
                    </a:lnTo>
                    <a:lnTo>
                      <a:pt x="2180" y="1084"/>
                    </a:lnTo>
                    <a:lnTo>
                      <a:pt x="2166" y="1072"/>
                    </a:lnTo>
                    <a:lnTo>
                      <a:pt x="2156" y="1068"/>
                    </a:lnTo>
                    <a:lnTo>
                      <a:pt x="2148" y="1066"/>
                    </a:lnTo>
                    <a:lnTo>
                      <a:pt x="2136" y="1064"/>
                    </a:lnTo>
                    <a:lnTo>
                      <a:pt x="2126" y="1066"/>
                    </a:lnTo>
                    <a:lnTo>
                      <a:pt x="2114" y="1070"/>
                    </a:lnTo>
                    <a:lnTo>
                      <a:pt x="2102" y="1076"/>
                    </a:lnTo>
                    <a:lnTo>
                      <a:pt x="2078" y="1092"/>
                    </a:lnTo>
                    <a:lnTo>
                      <a:pt x="2056" y="1104"/>
                    </a:lnTo>
                    <a:lnTo>
                      <a:pt x="2040" y="1114"/>
                    </a:lnTo>
                    <a:lnTo>
                      <a:pt x="2028" y="1122"/>
                    </a:lnTo>
                    <a:lnTo>
                      <a:pt x="2022" y="1130"/>
                    </a:lnTo>
                    <a:lnTo>
                      <a:pt x="2020" y="1134"/>
                    </a:lnTo>
                    <a:lnTo>
                      <a:pt x="2022" y="1140"/>
                    </a:lnTo>
                    <a:lnTo>
                      <a:pt x="2026" y="1150"/>
                    </a:lnTo>
                    <a:lnTo>
                      <a:pt x="2040" y="1166"/>
                    </a:lnTo>
                    <a:lnTo>
                      <a:pt x="2052" y="1180"/>
                    </a:lnTo>
                    <a:lnTo>
                      <a:pt x="2054" y="1186"/>
                    </a:lnTo>
                    <a:lnTo>
                      <a:pt x="2054" y="1192"/>
                    </a:lnTo>
                    <a:lnTo>
                      <a:pt x="2054" y="1196"/>
                    </a:lnTo>
                    <a:lnTo>
                      <a:pt x="2050" y="1198"/>
                    </a:lnTo>
                    <a:lnTo>
                      <a:pt x="2046" y="1200"/>
                    </a:lnTo>
                    <a:lnTo>
                      <a:pt x="2040" y="1202"/>
                    </a:lnTo>
                    <a:lnTo>
                      <a:pt x="2026" y="1202"/>
                    </a:lnTo>
                    <a:lnTo>
                      <a:pt x="2006" y="1198"/>
                    </a:lnTo>
                    <a:lnTo>
                      <a:pt x="1984" y="1190"/>
                    </a:lnTo>
                    <a:lnTo>
                      <a:pt x="1958" y="1180"/>
                    </a:lnTo>
                    <a:lnTo>
                      <a:pt x="1934" y="1170"/>
                    </a:lnTo>
                    <a:lnTo>
                      <a:pt x="1916" y="1164"/>
                    </a:lnTo>
                    <a:lnTo>
                      <a:pt x="1900" y="1162"/>
                    </a:lnTo>
                    <a:lnTo>
                      <a:pt x="1892" y="1164"/>
                    </a:lnTo>
                    <a:lnTo>
                      <a:pt x="1888" y="1166"/>
                    </a:lnTo>
                    <a:lnTo>
                      <a:pt x="1886" y="1170"/>
                    </a:lnTo>
                    <a:lnTo>
                      <a:pt x="1886" y="1176"/>
                    </a:lnTo>
                    <a:lnTo>
                      <a:pt x="1892" y="1186"/>
                    </a:lnTo>
                    <a:lnTo>
                      <a:pt x="1900" y="1196"/>
                    </a:lnTo>
                    <a:lnTo>
                      <a:pt x="1912" y="1206"/>
                    </a:lnTo>
                    <a:lnTo>
                      <a:pt x="1924" y="1214"/>
                    </a:lnTo>
                    <a:lnTo>
                      <a:pt x="1946" y="1222"/>
                    </a:lnTo>
                    <a:lnTo>
                      <a:pt x="1954" y="1226"/>
                    </a:lnTo>
                    <a:lnTo>
                      <a:pt x="1956" y="1228"/>
                    </a:lnTo>
                    <a:lnTo>
                      <a:pt x="1956" y="1232"/>
                    </a:lnTo>
                    <a:lnTo>
                      <a:pt x="1952" y="1238"/>
                    </a:lnTo>
                    <a:lnTo>
                      <a:pt x="1940" y="1246"/>
                    </a:lnTo>
                    <a:lnTo>
                      <a:pt x="1926" y="1252"/>
                    </a:lnTo>
                    <a:lnTo>
                      <a:pt x="1920" y="1252"/>
                    </a:lnTo>
                    <a:lnTo>
                      <a:pt x="1916" y="1252"/>
                    </a:lnTo>
                    <a:lnTo>
                      <a:pt x="1908" y="1248"/>
                    </a:lnTo>
                    <a:lnTo>
                      <a:pt x="1902" y="1240"/>
                    </a:lnTo>
                    <a:lnTo>
                      <a:pt x="1894" y="1232"/>
                    </a:lnTo>
                    <a:lnTo>
                      <a:pt x="1886" y="1224"/>
                    </a:lnTo>
                    <a:lnTo>
                      <a:pt x="1874" y="1216"/>
                    </a:lnTo>
                    <a:lnTo>
                      <a:pt x="1868" y="1212"/>
                    </a:lnTo>
                    <a:lnTo>
                      <a:pt x="1858" y="1210"/>
                    </a:lnTo>
                    <a:lnTo>
                      <a:pt x="1844" y="1206"/>
                    </a:lnTo>
                    <a:lnTo>
                      <a:pt x="1836" y="1202"/>
                    </a:lnTo>
                    <a:lnTo>
                      <a:pt x="1832" y="1196"/>
                    </a:lnTo>
                    <a:lnTo>
                      <a:pt x="1832" y="1188"/>
                    </a:lnTo>
                    <a:lnTo>
                      <a:pt x="1832" y="1182"/>
                    </a:lnTo>
                    <a:lnTo>
                      <a:pt x="1830" y="1174"/>
                    </a:lnTo>
                    <a:lnTo>
                      <a:pt x="1826" y="1164"/>
                    </a:lnTo>
                    <a:lnTo>
                      <a:pt x="1818" y="1156"/>
                    </a:lnTo>
                    <a:lnTo>
                      <a:pt x="1814" y="1152"/>
                    </a:lnTo>
                    <a:lnTo>
                      <a:pt x="1812" y="1148"/>
                    </a:lnTo>
                    <a:lnTo>
                      <a:pt x="1812" y="1144"/>
                    </a:lnTo>
                    <a:lnTo>
                      <a:pt x="1812" y="1140"/>
                    </a:lnTo>
                    <a:lnTo>
                      <a:pt x="1816" y="1134"/>
                    </a:lnTo>
                    <a:lnTo>
                      <a:pt x="1822" y="1128"/>
                    </a:lnTo>
                    <a:lnTo>
                      <a:pt x="1826" y="1122"/>
                    </a:lnTo>
                    <a:lnTo>
                      <a:pt x="1830" y="1114"/>
                    </a:lnTo>
                    <a:lnTo>
                      <a:pt x="1828" y="1110"/>
                    </a:lnTo>
                    <a:lnTo>
                      <a:pt x="1826" y="1106"/>
                    </a:lnTo>
                    <a:lnTo>
                      <a:pt x="1822" y="1100"/>
                    </a:lnTo>
                    <a:lnTo>
                      <a:pt x="1816" y="1096"/>
                    </a:lnTo>
                    <a:lnTo>
                      <a:pt x="1800" y="1084"/>
                    </a:lnTo>
                    <a:lnTo>
                      <a:pt x="1784" y="1076"/>
                    </a:lnTo>
                    <a:lnTo>
                      <a:pt x="1758" y="1060"/>
                    </a:lnTo>
                    <a:lnTo>
                      <a:pt x="1746" y="1054"/>
                    </a:lnTo>
                    <a:lnTo>
                      <a:pt x="1738" y="1046"/>
                    </a:lnTo>
                    <a:lnTo>
                      <a:pt x="1730" y="1036"/>
                    </a:lnTo>
                    <a:lnTo>
                      <a:pt x="1726" y="1026"/>
                    </a:lnTo>
                    <a:lnTo>
                      <a:pt x="1724" y="1018"/>
                    </a:lnTo>
                    <a:lnTo>
                      <a:pt x="1726" y="1016"/>
                    </a:lnTo>
                    <a:lnTo>
                      <a:pt x="1736" y="1026"/>
                    </a:lnTo>
                    <a:lnTo>
                      <a:pt x="1746" y="1036"/>
                    </a:lnTo>
                    <a:lnTo>
                      <a:pt x="1762" y="1044"/>
                    </a:lnTo>
                    <a:lnTo>
                      <a:pt x="1782" y="1054"/>
                    </a:lnTo>
                    <a:lnTo>
                      <a:pt x="1808" y="1060"/>
                    </a:lnTo>
                    <a:lnTo>
                      <a:pt x="1836" y="1066"/>
                    </a:lnTo>
                    <a:lnTo>
                      <a:pt x="1864" y="1074"/>
                    </a:lnTo>
                    <a:lnTo>
                      <a:pt x="1920" y="1092"/>
                    </a:lnTo>
                    <a:lnTo>
                      <a:pt x="1948" y="1098"/>
                    </a:lnTo>
                    <a:lnTo>
                      <a:pt x="1962" y="1100"/>
                    </a:lnTo>
                    <a:lnTo>
                      <a:pt x="1976" y="1100"/>
                    </a:lnTo>
                    <a:lnTo>
                      <a:pt x="1990" y="1098"/>
                    </a:lnTo>
                    <a:lnTo>
                      <a:pt x="2002" y="1096"/>
                    </a:lnTo>
                    <a:lnTo>
                      <a:pt x="2016" y="1092"/>
                    </a:lnTo>
                    <a:lnTo>
                      <a:pt x="2030" y="1084"/>
                    </a:lnTo>
                    <a:lnTo>
                      <a:pt x="2052" y="1070"/>
                    </a:lnTo>
                    <a:lnTo>
                      <a:pt x="2072" y="1056"/>
                    </a:lnTo>
                    <a:lnTo>
                      <a:pt x="2084" y="1042"/>
                    </a:lnTo>
                    <a:lnTo>
                      <a:pt x="2090" y="1036"/>
                    </a:lnTo>
                    <a:lnTo>
                      <a:pt x="2092" y="1030"/>
                    </a:lnTo>
                    <a:lnTo>
                      <a:pt x="2094" y="1022"/>
                    </a:lnTo>
                    <a:lnTo>
                      <a:pt x="2092" y="1016"/>
                    </a:lnTo>
                    <a:lnTo>
                      <a:pt x="2090" y="1010"/>
                    </a:lnTo>
                    <a:lnTo>
                      <a:pt x="2086" y="1002"/>
                    </a:lnTo>
                    <a:lnTo>
                      <a:pt x="2080" y="994"/>
                    </a:lnTo>
                    <a:lnTo>
                      <a:pt x="2072" y="988"/>
                    </a:lnTo>
                    <a:lnTo>
                      <a:pt x="2050" y="970"/>
                    </a:lnTo>
                    <a:lnTo>
                      <a:pt x="2010" y="946"/>
                    </a:lnTo>
                    <a:lnTo>
                      <a:pt x="1982" y="934"/>
                    </a:lnTo>
                    <a:lnTo>
                      <a:pt x="1954" y="920"/>
                    </a:lnTo>
                    <a:lnTo>
                      <a:pt x="1910" y="896"/>
                    </a:lnTo>
                    <a:lnTo>
                      <a:pt x="1884" y="882"/>
                    </a:lnTo>
                    <a:lnTo>
                      <a:pt x="1868" y="874"/>
                    </a:lnTo>
                    <a:lnTo>
                      <a:pt x="1854" y="870"/>
                    </a:lnTo>
                    <a:lnTo>
                      <a:pt x="1844" y="870"/>
                    </a:lnTo>
                    <a:lnTo>
                      <a:pt x="1834" y="872"/>
                    </a:lnTo>
                    <a:lnTo>
                      <a:pt x="1822" y="872"/>
                    </a:lnTo>
                    <a:lnTo>
                      <a:pt x="1808" y="870"/>
                    </a:lnTo>
                    <a:lnTo>
                      <a:pt x="1786" y="866"/>
                    </a:lnTo>
                    <a:lnTo>
                      <a:pt x="1768" y="858"/>
                    </a:lnTo>
                    <a:lnTo>
                      <a:pt x="1758" y="852"/>
                    </a:lnTo>
                    <a:lnTo>
                      <a:pt x="1756" y="850"/>
                    </a:lnTo>
                    <a:lnTo>
                      <a:pt x="1756" y="846"/>
                    </a:lnTo>
                    <a:lnTo>
                      <a:pt x="1758" y="844"/>
                    </a:lnTo>
                    <a:lnTo>
                      <a:pt x="1758" y="840"/>
                    </a:lnTo>
                    <a:lnTo>
                      <a:pt x="1752" y="834"/>
                    </a:lnTo>
                    <a:lnTo>
                      <a:pt x="1740" y="828"/>
                    </a:lnTo>
                    <a:lnTo>
                      <a:pt x="1726" y="824"/>
                    </a:lnTo>
                    <a:lnTo>
                      <a:pt x="1718" y="824"/>
                    </a:lnTo>
                    <a:lnTo>
                      <a:pt x="1712" y="826"/>
                    </a:lnTo>
                    <a:lnTo>
                      <a:pt x="1710" y="830"/>
                    </a:lnTo>
                    <a:lnTo>
                      <a:pt x="1706" y="834"/>
                    </a:lnTo>
                    <a:lnTo>
                      <a:pt x="1698" y="838"/>
                    </a:lnTo>
                    <a:lnTo>
                      <a:pt x="1686" y="838"/>
                    </a:lnTo>
                    <a:lnTo>
                      <a:pt x="1666" y="834"/>
                    </a:lnTo>
                    <a:lnTo>
                      <a:pt x="1658" y="832"/>
                    </a:lnTo>
                    <a:lnTo>
                      <a:pt x="1652" y="832"/>
                    </a:lnTo>
                    <a:lnTo>
                      <a:pt x="1648" y="832"/>
                    </a:lnTo>
                    <a:lnTo>
                      <a:pt x="1644" y="828"/>
                    </a:lnTo>
                    <a:lnTo>
                      <a:pt x="1640" y="828"/>
                    </a:lnTo>
                    <a:lnTo>
                      <a:pt x="1638" y="830"/>
                    </a:lnTo>
                    <a:lnTo>
                      <a:pt x="1636" y="834"/>
                    </a:lnTo>
                    <a:lnTo>
                      <a:pt x="1630" y="836"/>
                    </a:lnTo>
                    <a:lnTo>
                      <a:pt x="1620" y="838"/>
                    </a:lnTo>
                    <a:lnTo>
                      <a:pt x="1618" y="838"/>
                    </a:lnTo>
                    <a:lnTo>
                      <a:pt x="1618" y="834"/>
                    </a:lnTo>
                    <a:lnTo>
                      <a:pt x="1622" y="830"/>
                    </a:lnTo>
                    <a:lnTo>
                      <a:pt x="1622" y="826"/>
                    </a:lnTo>
                    <a:lnTo>
                      <a:pt x="1620" y="822"/>
                    </a:lnTo>
                    <a:lnTo>
                      <a:pt x="1618" y="820"/>
                    </a:lnTo>
                    <a:lnTo>
                      <a:pt x="1614" y="818"/>
                    </a:lnTo>
                    <a:lnTo>
                      <a:pt x="1608" y="818"/>
                    </a:lnTo>
                    <a:lnTo>
                      <a:pt x="1598" y="816"/>
                    </a:lnTo>
                    <a:lnTo>
                      <a:pt x="1590" y="814"/>
                    </a:lnTo>
                    <a:lnTo>
                      <a:pt x="1586" y="812"/>
                    </a:lnTo>
                    <a:lnTo>
                      <a:pt x="1580" y="810"/>
                    </a:lnTo>
                    <a:lnTo>
                      <a:pt x="1576" y="810"/>
                    </a:lnTo>
                    <a:lnTo>
                      <a:pt x="1580" y="808"/>
                    </a:lnTo>
                    <a:lnTo>
                      <a:pt x="1592" y="808"/>
                    </a:lnTo>
                    <a:lnTo>
                      <a:pt x="1612" y="812"/>
                    </a:lnTo>
                    <a:lnTo>
                      <a:pt x="1624" y="812"/>
                    </a:lnTo>
                    <a:lnTo>
                      <a:pt x="1634" y="812"/>
                    </a:lnTo>
                    <a:lnTo>
                      <a:pt x="1640" y="810"/>
                    </a:lnTo>
                    <a:lnTo>
                      <a:pt x="1646" y="808"/>
                    </a:lnTo>
                    <a:lnTo>
                      <a:pt x="1654" y="800"/>
                    </a:lnTo>
                    <a:lnTo>
                      <a:pt x="1658" y="800"/>
                    </a:lnTo>
                    <a:lnTo>
                      <a:pt x="1662" y="800"/>
                    </a:lnTo>
                    <a:lnTo>
                      <a:pt x="1668" y="800"/>
                    </a:lnTo>
                    <a:lnTo>
                      <a:pt x="1672" y="798"/>
                    </a:lnTo>
                    <a:lnTo>
                      <a:pt x="1674" y="796"/>
                    </a:lnTo>
                    <a:lnTo>
                      <a:pt x="1676" y="794"/>
                    </a:lnTo>
                    <a:lnTo>
                      <a:pt x="1676" y="790"/>
                    </a:lnTo>
                    <a:lnTo>
                      <a:pt x="1674" y="788"/>
                    </a:lnTo>
                    <a:lnTo>
                      <a:pt x="1672" y="786"/>
                    </a:lnTo>
                    <a:lnTo>
                      <a:pt x="1668" y="786"/>
                    </a:lnTo>
                    <a:lnTo>
                      <a:pt x="1660" y="786"/>
                    </a:lnTo>
                    <a:lnTo>
                      <a:pt x="1658" y="782"/>
                    </a:lnTo>
                    <a:lnTo>
                      <a:pt x="1656" y="780"/>
                    </a:lnTo>
                    <a:lnTo>
                      <a:pt x="1650" y="778"/>
                    </a:lnTo>
                    <a:lnTo>
                      <a:pt x="1648" y="776"/>
                    </a:lnTo>
                    <a:lnTo>
                      <a:pt x="1644" y="774"/>
                    </a:lnTo>
                    <a:lnTo>
                      <a:pt x="1640" y="770"/>
                    </a:lnTo>
                    <a:lnTo>
                      <a:pt x="1636" y="766"/>
                    </a:lnTo>
                    <a:lnTo>
                      <a:pt x="1634" y="766"/>
                    </a:lnTo>
                    <a:lnTo>
                      <a:pt x="1630" y="768"/>
                    </a:lnTo>
                    <a:lnTo>
                      <a:pt x="1624" y="768"/>
                    </a:lnTo>
                    <a:lnTo>
                      <a:pt x="1624" y="766"/>
                    </a:lnTo>
                    <a:lnTo>
                      <a:pt x="1620" y="764"/>
                    </a:lnTo>
                    <a:lnTo>
                      <a:pt x="1614" y="766"/>
                    </a:lnTo>
                    <a:lnTo>
                      <a:pt x="1606" y="768"/>
                    </a:lnTo>
                    <a:lnTo>
                      <a:pt x="1606" y="764"/>
                    </a:lnTo>
                    <a:lnTo>
                      <a:pt x="1606" y="762"/>
                    </a:lnTo>
                    <a:lnTo>
                      <a:pt x="1606" y="760"/>
                    </a:lnTo>
                    <a:lnTo>
                      <a:pt x="1602" y="758"/>
                    </a:lnTo>
                    <a:lnTo>
                      <a:pt x="1596" y="756"/>
                    </a:lnTo>
                    <a:lnTo>
                      <a:pt x="1588" y="754"/>
                    </a:lnTo>
                    <a:lnTo>
                      <a:pt x="1582" y="754"/>
                    </a:lnTo>
                    <a:lnTo>
                      <a:pt x="1578" y="758"/>
                    </a:lnTo>
                    <a:lnTo>
                      <a:pt x="1574" y="760"/>
                    </a:lnTo>
                    <a:lnTo>
                      <a:pt x="1572" y="766"/>
                    </a:lnTo>
                    <a:lnTo>
                      <a:pt x="1570" y="770"/>
                    </a:lnTo>
                    <a:lnTo>
                      <a:pt x="1570" y="780"/>
                    </a:lnTo>
                    <a:lnTo>
                      <a:pt x="1572" y="786"/>
                    </a:lnTo>
                    <a:lnTo>
                      <a:pt x="1568" y="786"/>
                    </a:lnTo>
                    <a:lnTo>
                      <a:pt x="1564" y="782"/>
                    </a:lnTo>
                    <a:lnTo>
                      <a:pt x="1560" y="782"/>
                    </a:lnTo>
                    <a:lnTo>
                      <a:pt x="1558" y="782"/>
                    </a:lnTo>
                    <a:lnTo>
                      <a:pt x="1550" y="784"/>
                    </a:lnTo>
                    <a:lnTo>
                      <a:pt x="1548" y="784"/>
                    </a:lnTo>
                    <a:lnTo>
                      <a:pt x="1548" y="782"/>
                    </a:lnTo>
                    <a:lnTo>
                      <a:pt x="1554" y="778"/>
                    </a:lnTo>
                    <a:lnTo>
                      <a:pt x="1560" y="772"/>
                    </a:lnTo>
                    <a:lnTo>
                      <a:pt x="1564" y="768"/>
                    </a:lnTo>
                    <a:lnTo>
                      <a:pt x="1564" y="766"/>
                    </a:lnTo>
                    <a:lnTo>
                      <a:pt x="1562" y="766"/>
                    </a:lnTo>
                    <a:lnTo>
                      <a:pt x="1556" y="766"/>
                    </a:lnTo>
                    <a:lnTo>
                      <a:pt x="1554" y="766"/>
                    </a:lnTo>
                    <a:lnTo>
                      <a:pt x="1554" y="762"/>
                    </a:lnTo>
                    <a:lnTo>
                      <a:pt x="1558" y="758"/>
                    </a:lnTo>
                    <a:lnTo>
                      <a:pt x="1564" y="756"/>
                    </a:lnTo>
                    <a:lnTo>
                      <a:pt x="1572" y="752"/>
                    </a:lnTo>
                    <a:lnTo>
                      <a:pt x="1574" y="750"/>
                    </a:lnTo>
                    <a:lnTo>
                      <a:pt x="1574" y="748"/>
                    </a:lnTo>
                    <a:lnTo>
                      <a:pt x="1572" y="746"/>
                    </a:lnTo>
                    <a:lnTo>
                      <a:pt x="1570" y="746"/>
                    </a:lnTo>
                    <a:lnTo>
                      <a:pt x="1566" y="746"/>
                    </a:lnTo>
                    <a:lnTo>
                      <a:pt x="1562" y="746"/>
                    </a:lnTo>
                    <a:lnTo>
                      <a:pt x="1560" y="746"/>
                    </a:lnTo>
                    <a:lnTo>
                      <a:pt x="1560" y="742"/>
                    </a:lnTo>
                    <a:lnTo>
                      <a:pt x="1560" y="740"/>
                    </a:lnTo>
                    <a:lnTo>
                      <a:pt x="1558" y="740"/>
                    </a:lnTo>
                    <a:lnTo>
                      <a:pt x="1554" y="740"/>
                    </a:lnTo>
                    <a:lnTo>
                      <a:pt x="1548" y="742"/>
                    </a:lnTo>
                    <a:lnTo>
                      <a:pt x="1544" y="742"/>
                    </a:lnTo>
                    <a:lnTo>
                      <a:pt x="1540" y="740"/>
                    </a:lnTo>
                    <a:lnTo>
                      <a:pt x="1538" y="738"/>
                    </a:lnTo>
                    <a:lnTo>
                      <a:pt x="1536" y="738"/>
                    </a:lnTo>
                    <a:lnTo>
                      <a:pt x="1534" y="740"/>
                    </a:lnTo>
                    <a:lnTo>
                      <a:pt x="1532" y="744"/>
                    </a:lnTo>
                    <a:lnTo>
                      <a:pt x="1530" y="744"/>
                    </a:lnTo>
                    <a:lnTo>
                      <a:pt x="1528" y="744"/>
                    </a:lnTo>
                    <a:lnTo>
                      <a:pt x="1524" y="742"/>
                    </a:lnTo>
                    <a:lnTo>
                      <a:pt x="1522" y="744"/>
                    </a:lnTo>
                    <a:lnTo>
                      <a:pt x="1518" y="746"/>
                    </a:lnTo>
                    <a:lnTo>
                      <a:pt x="1518" y="750"/>
                    </a:lnTo>
                    <a:lnTo>
                      <a:pt x="1518" y="752"/>
                    </a:lnTo>
                    <a:lnTo>
                      <a:pt x="1520" y="752"/>
                    </a:lnTo>
                    <a:lnTo>
                      <a:pt x="1524" y="754"/>
                    </a:lnTo>
                    <a:lnTo>
                      <a:pt x="1530" y="754"/>
                    </a:lnTo>
                    <a:lnTo>
                      <a:pt x="1528" y="756"/>
                    </a:lnTo>
                    <a:lnTo>
                      <a:pt x="1522" y="760"/>
                    </a:lnTo>
                    <a:lnTo>
                      <a:pt x="1522" y="762"/>
                    </a:lnTo>
                    <a:lnTo>
                      <a:pt x="1520" y="764"/>
                    </a:lnTo>
                    <a:lnTo>
                      <a:pt x="1516" y="766"/>
                    </a:lnTo>
                    <a:lnTo>
                      <a:pt x="1516" y="768"/>
                    </a:lnTo>
                    <a:lnTo>
                      <a:pt x="1514" y="772"/>
                    </a:lnTo>
                    <a:lnTo>
                      <a:pt x="1512" y="772"/>
                    </a:lnTo>
                    <a:lnTo>
                      <a:pt x="1510" y="774"/>
                    </a:lnTo>
                    <a:lnTo>
                      <a:pt x="1510" y="780"/>
                    </a:lnTo>
                    <a:lnTo>
                      <a:pt x="1510" y="782"/>
                    </a:lnTo>
                    <a:lnTo>
                      <a:pt x="1510" y="784"/>
                    </a:lnTo>
                    <a:lnTo>
                      <a:pt x="1504" y="786"/>
                    </a:lnTo>
                    <a:lnTo>
                      <a:pt x="1496" y="790"/>
                    </a:lnTo>
                    <a:lnTo>
                      <a:pt x="1492" y="792"/>
                    </a:lnTo>
                    <a:lnTo>
                      <a:pt x="1490" y="790"/>
                    </a:lnTo>
                    <a:lnTo>
                      <a:pt x="1492" y="784"/>
                    </a:lnTo>
                    <a:lnTo>
                      <a:pt x="1494" y="776"/>
                    </a:lnTo>
                    <a:lnTo>
                      <a:pt x="1496" y="770"/>
                    </a:lnTo>
                    <a:lnTo>
                      <a:pt x="1496" y="766"/>
                    </a:lnTo>
                    <a:lnTo>
                      <a:pt x="1498" y="760"/>
                    </a:lnTo>
                    <a:lnTo>
                      <a:pt x="1500" y="754"/>
                    </a:lnTo>
                    <a:lnTo>
                      <a:pt x="1498" y="750"/>
                    </a:lnTo>
                    <a:lnTo>
                      <a:pt x="1494" y="750"/>
                    </a:lnTo>
                    <a:lnTo>
                      <a:pt x="1490" y="752"/>
                    </a:lnTo>
                    <a:lnTo>
                      <a:pt x="1480" y="762"/>
                    </a:lnTo>
                    <a:lnTo>
                      <a:pt x="1456" y="784"/>
                    </a:lnTo>
                    <a:lnTo>
                      <a:pt x="1450" y="790"/>
                    </a:lnTo>
                    <a:lnTo>
                      <a:pt x="1450" y="794"/>
                    </a:lnTo>
                    <a:lnTo>
                      <a:pt x="1450" y="798"/>
                    </a:lnTo>
                    <a:lnTo>
                      <a:pt x="1446" y="804"/>
                    </a:lnTo>
                    <a:lnTo>
                      <a:pt x="1440" y="810"/>
                    </a:lnTo>
                    <a:lnTo>
                      <a:pt x="1436" y="810"/>
                    </a:lnTo>
                    <a:lnTo>
                      <a:pt x="1434" y="810"/>
                    </a:lnTo>
                    <a:lnTo>
                      <a:pt x="1432" y="810"/>
                    </a:lnTo>
                    <a:lnTo>
                      <a:pt x="1428" y="812"/>
                    </a:lnTo>
                    <a:lnTo>
                      <a:pt x="1426" y="812"/>
                    </a:lnTo>
                    <a:lnTo>
                      <a:pt x="1428" y="808"/>
                    </a:lnTo>
                    <a:lnTo>
                      <a:pt x="1432" y="802"/>
                    </a:lnTo>
                    <a:lnTo>
                      <a:pt x="1436" y="798"/>
                    </a:lnTo>
                    <a:lnTo>
                      <a:pt x="1436" y="794"/>
                    </a:lnTo>
                    <a:lnTo>
                      <a:pt x="1436" y="792"/>
                    </a:lnTo>
                    <a:lnTo>
                      <a:pt x="1438" y="790"/>
                    </a:lnTo>
                    <a:lnTo>
                      <a:pt x="1442" y="784"/>
                    </a:lnTo>
                    <a:lnTo>
                      <a:pt x="1440" y="782"/>
                    </a:lnTo>
                    <a:lnTo>
                      <a:pt x="1440" y="778"/>
                    </a:lnTo>
                    <a:lnTo>
                      <a:pt x="1448" y="770"/>
                    </a:lnTo>
                    <a:lnTo>
                      <a:pt x="1466" y="756"/>
                    </a:lnTo>
                    <a:lnTo>
                      <a:pt x="1466" y="754"/>
                    </a:lnTo>
                    <a:lnTo>
                      <a:pt x="1458" y="754"/>
                    </a:lnTo>
                    <a:lnTo>
                      <a:pt x="1454" y="752"/>
                    </a:lnTo>
                    <a:lnTo>
                      <a:pt x="1450" y="752"/>
                    </a:lnTo>
                    <a:lnTo>
                      <a:pt x="1446" y="748"/>
                    </a:lnTo>
                    <a:lnTo>
                      <a:pt x="1446" y="746"/>
                    </a:lnTo>
                    <a:lnTo>
                      <a:pt x="1444" y="752"/>
                    </a:lnTo>
                    <a:lnTo>
                      <a:pt x="1442" y="758"/>
                    </a:lnTo>
                    <a:lnTo>
                      <a:pt x="1442" y="760"/>
                    </a:lnTo>
                    <a:lnTo>
                      <a:pt x="1440" y="758"/>
                    </a:lnTo>
                    <a:lnTo>
                      <a:pt x="1438" y="754"/>
                    </a:lnTo>
                    <a:lnTo>
                      <a:pt x="1434" y="750"/>
                    </a:lnTo>
                    <a:lnTo>
                      <a:pt x="1430" y="748"/>
                    </a:lnTo>
                    <a:lnTo>
                      <a:pt x="1426" y="750"/>
                    </a:lnTo>
                    <a:lnTo>
                      <a:pt x="1424" y="750"/>
                    </a:lnTo>
                    <a:lnTo>
                      <a:pt x="1420" y="748"/>
                    </a:lnTo>
                    <a:lnTo>
                      <a:pt x="1418" y="746"/>
                    </a:lnTo>
                    <a:lnTo>
                      <a:pt x="1414" y="746"/>
                    </a:lnTo>
                    <a:lnTo>
                      <a:pt x="1412" y="748"/>
                    </a:lnTo>
                    <a:lnTo>
                      <a:pt x="1414" y="752"/>
                    </a:lnTo>
                    <a:lnTo>
                      <a:pt x="1416" y="754"/>
                    </a:lnTo>
                    <a:lnTo>
                      <a:pt x="1416" y="758"/>
                    </a:lnTo>
                    <a:lnTo>
                      <a:pt x="1414" y="760"/>
                    </a:lnTo>
                    <a:lnTo>
                      <a:pt x="1408" y="758"/>
                    </a:lnTo>
                    <a:lnTo>
                      <a:pt x="1402" y="754"/>
                    </a:lnTo>
                    <a:lnTo>
                      <a:pt x="1400" y="756"/>
                    </a:lnTo>
                    <a:lnTo>
                      <a:pt x="1402" y="760"/>
                    </a:lnTo>
                    <a:lnTo>
                      <a:pt x="1410" y="764"/>
                    </a:lnTo>
                    <a:lnTo>
                      <a:pt x="1418" y="768"/>
                    </a:lnTo>
                    <a:lnTo>
                      <a:pt x="1422" y="770"/>
                    </a:lnTo>
                    <a:lnTo>
                      <a:pt x="1418" y="772"/>
                    </a:lnTo>
                    <a:lnTo>
                      <a:pt x="1410" y="770"/>
                    </a:lnTo>
                    <a:lnTo>
                      <a:pt x="1404" y="768"/>
                    </a:lnTo>
                    <a:lnTo>
                      <a:pt x="1402" y="768"/>
                    </a:lnTo>
                    <a:lnTo>
                      <a:pt x="1402" y="770"/>
                    </a:lnTo>
                    <a:lnTo>
                      <a:pt x="1400" y="774"/>
                    </a:lnTo>
                    <a:lnTo>
                      <a:pt x="1396" y="778"/>
                    </a:lnTo>
                    <a:lnTo>
                      <a:pt x="1388" y="782"/>
                    </a:lnTo>
                    <a:lnTo>
                      <a:pt x="1376" y="790"/>
                    </a:lnTo>
                    <a:lnTo>
                      <a:pt x="1372" y="792"/>
                    </a:lnTo>
                    <a:lnTo>
                      <a:pt x="1372" y="794"/>
                    </a:lnTo>
                    <a:lnTo>
                      <a:pt x="1366" y="798"/>
                    </a:lnTo>
                    <a:lnTo>
                      <a:pt x="1362" y="800"/>
                    </a:lnTo>
                    <a:lnTo>
                      <a:pt x="1360" y="802"/>
                    </a:lnTo>
                    <a:lnTo>
                      <a:pt x="1360" y="804"/>
                    </a:lnTo>
                    <a:lnTo>
                      <a:pt x="1362" y="808"/>
                    </a:lnTo>
                    <a:lnTo>
                      <a:pt x="1360" y="810"/>
                    </a:lnTo>
                    <a:lnTo>
                      <a:pt x="1358" y="810"/>
                    </a:lnTo>
                    <a:lnTo>
                      <a:pt x="1358" y="812"/>
                    </a:lnTo>
                    <a:lnTo>
                      <a:pt x="1362" y="816"/>
                    </a:lnTo>
                    <a:lnTo>
                      <a:pt x="1368" y="818"/>
                    </a:lnTo>
                    <a:lnTo>
                      <a:pt x="1370" y="818"/>
                    </a:lnTo>
                    <a:lnTo>
                      <a:pt x="1368" y="818"/>
                    </a:lnTo>
                    <a:lnTo>
                      <a:pt x="1362" y="818"/>
                    </a:lnTo>
                    <a:lnTo>
                      <a:pt x="1356" y="818"/>
                    </a:lnTo>
                    <a:lnTo>
                      <a:pt x="1350" y="816"/>
                    </a:lnTo>
                    <a:lnTo>
                      <a:pt x="1350" y="814"/>
                    </a:lnTo>
                    <a:lnTo>
                      <a:pt x="1350" y="810"/>
                    </a:lnTo>
                    <a:lnTo>
                      <a:pt x="1350" y="806"/>
                    </a:lnTo>
                    <a:lnTo>
                      <a:pt x="1350" y="804"/>
                    </a:lnTo>
                    <a:lnTo>
                      <a:pt x="1342" y="802"/>
                    </a:lnTo>
                    <a:lnTo>
                      <a:pt x="1334" y="800"/>
                    </a:lnTo>
                    <a:lnTo>
                      <a:pt x="1326" y="800"/>
                    </a:lnTo>
                    <a:lnTo>
                      <a:pt x="1324" y="798"/>
                    </a:lnTo>
                    <a:lnTo>
                      <a:pt x="1322" y="798"/>
                    </a:lnTo>
                    <a:lnTo>
                      <a:pt x="1320" y="796"/>
                    </a:lnTo>
                    <a:lnTo>
                      <a:pt x="1318" y="798"/>
                    </a:lnTo>
                    <a:lnTo>
                      <a:pt x="1312" y="796"/>
                    </a:lnTo>
                    <a:lnTo>
                      <a:pt x="1308" y="794"/>
                    </a:lnTo>
                    <a:lnTo>
                      <a:pt x="1306" y="794"/>
                    </a:lnTo>
                    <a:lnTo>
                      <a:pt x="1306" y="796"/>
                    </a:lnTo>
                    <a:lnTo>
                      <a:pt x="1304" y="802"/>
                    </a:lnTo>
                    <a:lnTo>
                      <a:pt x="1302" y="808"/>
                    </a:lnTo>
                    <a:lnTo>
                      <a:pt x="1300" y="802"/>
                    </a:lnTo>
                    <a:lnTo>
                      <a:pt x="1298" y="800"/>
                    </a:lnTo>
                    <a:lnTo>
                      <a:pt x="1294" y="796"/>
                    </a:lnTo>
                    <a:lnTo>
                      <a:pt x="1290" y="796"/>
                    </a:lnTo>
                    <a:lnTo>
                      <a:pt x="1284" y="798"/>
                    </a:lnTo>
                    <a:lnTo>
                      <a:pt x="1278" y="802"/>
                    </a:lnTo>
                    <a:lnTo>
                      <a:pt x="1280" y="804"/>
                    </a:lnTo>
                    <a:lnTo>
                      <a:pt x="1286" y="806"/>
                    </a:lnTo>
                    <a:lnTo>
                      <a:pt x="1288" y="808"/>
                    </a:lnTo>
                    <a:lnTo>
                      <a:pt x="1290" y="810"/>
                    </a:lnTo>
                    <a:lnTo>
                      <a:pt x="1294" y="812"/>
                    </a:lnTo>
                    <a:lnTo>
                      <a:pt x="1298" y="812"/>
                    </a:lnTo>
                    <a:lnTo>
                      <a:pt x="1302" y="814"/>
                    </a:lnTo>
                    <a:lnTo>
                      <a:pt x="1304" y="816"/>
                    </a:lnTo>
                    <a:lnTo>
                      <a:pt x="1308" y="816"/>
                    </a:lnTo>
                    <a:lnTo>
                      <a:pt x="1310" y="818"/>
                    </a:lnTo>
                    <a:lnTo>
                      <a:pt x="1308" y="820"/>
                    </a:lnTo>
                    <a:lnTo>
                      <a:pt x="1306" y="822"/>
                    </a:lnTo>
                    <a:lnTo>
                      <a:pt x="1306" y="824"/>
                    </a:lnTo>
                    <a:lnTo>
                      <a:pt x="1312" y="832"/>
                    </a:lnTo>
                    <a:lnTo>
                      <a:pt x="1314" y="836"/>
                    </a:lnTo>
                    <a:lnTo>
                      <a:pt x="1312" y="836"/>
                    </a:lnTo>
                    <a:lnTo>
                      <a:pt x="1296" y="824"/>
                    </a:lnTo>
                    <a:lnTo>
                      <a:pt x="1286" y="818"/>
                    </a:lnTo>
                    <a:lnTo>
                      <a:pt x="1280" y="816"/>
                    </a:lnTo>
                    <a:lnTo>
                      <a:pt x="1278" y="818"/>
                    </a:lnTo>
                    <a:lnTo>
                      <a:pt x="1278" y="822"/>
                    </a:lnTo>
                    <a:lnTo>
                      <a:pt x="1280" y="822"/>
                    </a:lnTo>
                    <a:lnTo>
                      <a:pt x="1280" y="824"/>
                    </a:lnTo>
                    <a:lnTo>
                      <a:pt x="1276" y="826"/>
                    </a:lnTo>
                    <a:lnTo>
                      <a:pt x="1274" y="826"/>
                    </a:lnTo>
                    <a:lnTo>
                      <a:pt x="1272" y="826"/>
                    </a:lnTo>
                    <a:lnTo>
                      <a:pt x="1272" y="824"/>
                    </a:lnTo>
                    <a:lnTo>
                      <a:pt x="1274" y="822"/>
                    </a:lnTo>
                    <a:lnTo>
                      <a:pt x="1272" y="822"/>
                    </a:lnTo>
                    <a:lnTo>
                      <a:pt x="1266" y="824"/>
                    </a:lnTo>
                    <a:lnTo>
                      <a:pt x="1252" y="834"/>
                    </a:lnTo>
                    <a:lnTo>
                      <a:pt x="1252" y="836"/>
                    </a:lnTo>
                    <a:lnTo>
                      <a:pt x="1250" y="838"/>
                    </a:lnTo>
                    <a:lnTo>
                      <a:pt x="1248" y="846"/>
                    </a:lnTo>
                    <a:lnTo>
                      <a:pt x="1246" y="850"/>
                    </a:lnTo>
                    <a:lnTo>
                      <a:pt x="1244" y="856"/>
                    </a:lnTo>
                    <a:lnTo>
                      <a:pt x="1238" y="862"/>
                    </a:lnTo>
                    <a:lnTo>
                      <a:pt x="1228" y="868"/>
                    </a:lnTo>
                    <a:lnTo>
                      <a:pt x="1238" y="856"/>
                    </a:lnTo>
                    <a:lnTo>
                      <a:pt x="1242" y="844"/>
                    </a:lnTo>
                    <a:lnTo>
                      <a:pt x="1244" y="832"/>
                    </a:lnTo>
                    <a:lnTo>
                      <a:pt x="1244" y="824"/>
                    </a:lnTo>
                    <a:lnTo>
                      <a:pt x="1242" y="820"/>
                    </a:lnTo>
                    <a:lnTo>
                      <a:pt x="1240" y="822"/>
                    </a:lnTo>
                    <a:lnTo>
                      <a:pt x="1238" y="824"/>
                    </a:lnTo>
                    <a:lnTo>
                      <a:pt x="1236" y="826"/>
                    </a:lnTo>
                    <a:lnTo>
                      <a:pt x="1236" y="824"/>
                    </a:lnTo>
                    <a:lnTo>
                      <a:pt x="1232" y="822"/>
                    </a:lnTo>
                    <a:lnTo>
                      <a:pt x="1230" y="822"/>
                    </a:lnTo>
                    <a:lnTo>
                      <a:pt x="1224" y="834"/>
                    </a:lnTo>
                    <a:lnTo>
                      <a:pt x="1222" y="840"/>
                    </a:lnTo>
                    <a:lnTo>
                      <a:pt x="1222" y="842"/>
                    </a:lnTo>
                    <a:lnTo>
                      <a:pt x="1222" y="844"/>
                    </a:lnTo>
                    <a:lnTo>
                      <a:pt x="1220" y="846"/>
                    </a:lnTo>
                    <a:lnTo>
                      <a:pt x="1216" y="848"/>
                    </a:lnTo>
                    <a:lnTo>
                      <a:pt x="1214" y="848"/>
                    </a:lnTo>
                    <a:lnTo>
                      <a:pt x="1214" y="846"/>
                    </a:lnTo>
                    <a:lnTo>
                      <a:pt x="1216" y="840"/>
                    </a:lnTo>
                    <a:lnTo>
                      <a:pt x="1218" y="836"/>
                    </a:lnTo>
                    <a:lnTo>
                      <a:pt x="1216" y="832"/>
                    </a:lnTo>
                    <a:lnTo>
                      <a:pt x="1214" y="830"/>
                    </a:lnTo>
                    <a:lnTo>
                      <a:pt x="1212" y="830"/>
                    </a:lnTo>
                    <a:lnTo>
                      <a:pt x="1204" y="832"/>
                    </a:lnTo>
                    <a:lnTo>
                      <a:pt x="1198" y="836"/>
                    </a:lnTo>
                    <a:lnTo>
                      <a:pt x="1186" y="844"/>
                    </a:lnTo>
                    <a:lnTo>
                      <a:pt x="1184" y="846"/>
                    </a:lnTo>
                    <a:lnTo>
                      <a:pt x="1188" y="848"/>
                    </a:lnTo>
                    <a:lnTo>
                      <a:pt x="1188" y="850"/>
                    </a:lnTo>
                    <a:lnTo>
                      <a:pt x="1188" y="854"/>
                    </a:lnTo>
                    <a:lnTo>
                      <a:pt x="1188" y="856"/>
                    </a:lnTo>
                    <a:lnTo>
                      <a:pt x="1190" y="858"/>
                    </a:lnTo>
                    <a:lnTo>
                      <a:pt x="1196" y="860"/>
                    </a:lnTo>
                    <a:lnTo>
                      <a:pt x="1200" y="862"/>
                    </a:lnTo>
                    <a:lnTo>
                      <a:pt x="1204" y="864"/>
                    </a:lnTo>
                    <a:lnTo>
                      <a:pt x="1208" y="868"/>
                    </a:lnTo>
                    <a:lnTo>
                      <a:pt x="1210" y="876"/>
                    </a:lnTo>
                    <a:lnTo>
                      <a:pt x="1200" y="872"/>
                    </a:lnTo>
                    <a:lnTo>
                      <a:pt x="1198" y="870"/>
                    </a:lnTo>
                    <a:lnTo>
                      <a:pt x="1200" y="868"/>
                    </a:lnTo>
                    <a:lnTo>
                      <a:pt x="1202" y="868"/>
                    </a:lnTo>
                    <a:lnTo>
                      <a:pt x="1196" y="864"/>
                    </a:lnTo>
                    <a:lnTo>
                      <a:pt x="1190" y="862"/>
                    </a:lnTo>
                    <a:lnTo>
                      <a:pt x="1186" y="860"/>
                    </a:lnTo>
                    <a:lnTo>
                      <a:pt x="1182" y="854"/>
                    </a:lnTo>
                    <a:lnTo>
                      <a:pt x="1180" y="852"/>
                    </a:lnTo>
                    <a:lnTo>
                      <a:pt x="1174" y="852"/>
                    </a:lnTo>
                    <a:lnTo>
                      <a:pt x="1166" y="854"/>
                    </a:lnTo>
                    <a:lnTo>
                      <a:pt x="1166" y="856"/>
                    </a:lnTo>
                    <a:lnTo>
                      <a:pt x="1174" y="862"/>
                    </a:lnTo>
                    <a:lnTo>
                      <a:pt x="1178" y="866"/>
                    </a:lnTo>
                    <a:lnTo>
                      <a:pt x="1176" y="868"/>
                    </a:lnTo>
                    <a:lnTo>
                      <a:pt x="1172" y="868"/>
                    </a:lnTo>
                    <a:lnTo>
                      <a:pt x="1168" y="862"/>
                    </a:lnTo>
                    <a:lnTo>
                      <a:pt x="1158" y="854"/>
                    </a:lnTo>
                    <a:lnTo>
                      <a:pt x="1154" y="854"/>
                    </a:lnTo>
                    <a:lnTo>
                      <a:pt x="1154" y="858"/>
                    </a:lnTo>
                    <a:lnTo>
                      <a:pt x="1154" y="860"/>
                    </a:lnTo>
                    <a:lnTo>
                      <a:pt x="1154" y="862"/>
                    </a:lnTo>
                    <a:lnTo>
                      <a:pt x="1152" y="864"/>
                    </a:lnTo>
                    <a:lnTo>
                      <a:pt x="1150" y="868"/>
                    </a:lnTo>
                    <a:lnTo>
                      <a:pt x="1150" y="872"/>
                    </a:lnTo>
                    <a:lnTo>
                      <a:pt x="1152" y="876"/>
                    </a:lnTo>
                    <a:lnTo>
                      <a:pt x="1152" y="878"/>
                    </a:lnTo>
                    <a:lnTo>
                      <a:pt x="1146" y="880"/>
                    </a:lnTo>
                    <a:lnTo>
                      <a:pt x="1138" y="884"/>
                    </a:lnTo>
                    <a:lnTo>
                      <a:pt x="1134" y="886"/>
                    </a:lnTo>
                    <a:lnTo>
                      <a:pt x="1130" y="888"/>
                    </a:lnTo>
                    <a:lnTo>
                      <a:pt x="1128" y="892"/>
                    </a:lnTo>
                    <a:lnTo>
                      <a:pt x="1128" y="894"/>
                    </a:lnTo>
                    <a:lnTo>
                      <a:pt x="1134" y="896"/>
                    </a:lnTo>
                    <a:lnTo>
                      <a:pt x="1138" y="898"/>
                    </a:lnTo>
                    <a:lnTo>
                      <a:pt x="1132" y="900"/>
                    </a:lnTo>
                    <a:lnTo>
                      <a:pt x="1122" y="902"/>
                    </a:lnTo>
                    <a:lnTo>
                      <a:pt x="1120" y="906"/>
                    </a:lnTo>
                    <a:lnTo>
                      <a:pt x="1118" y="908"/>
                    </a:lnTo>
                    <a:lnTo>
                      <a:pt x="1114" y="912"/>
                    </a:lnTo>
                    <a:lnTo>
                      <a:pt x="1108" y="912"/>
                    </a:lnTo>
                    <a:lnTo>
                      <a:pt x="1102" y="912"/>
                    </a:lnTo>
                    <a:lnTo>
                      <a:pt x="1096" y="916"/>
                    </a:lnTo>
                    <a:lnTo>
                      <a:pt x="1090" y="924"/>
                    </a:lnTo>
                    <a:lnTo>
                      <a:pt x="1088" y="928"/>
                    </a:lnTo>
                    <a:lnTo>
                      <a:pt x="1088" y="930"/>
                    </a:lnTo>
                    <a:lnTo>
                      <a:pt x="1092" y="930"/>
                    </a:lnTo>
                    <a:lnTo>
                      <a:pt x="1096" y="928"/>
                    </a:lnTo>
                    <a:lnTo>
                      <a:pt x="1106" y="926"/>
                    </a:lnTo>
                    <a:lnTo>
                      <a:pt x="1108" y="926"/>
                    </a:lnTo>
                    <a:lnTo>
                      <a:pt x="1108" y="930"/>
                    </a:lnTo>
                    <a:lnTo>
                      <a:pt x="1112" y="930"/>
                    </a:lnTo>
                    <a:lnTo>
                      <a:pt x="1124" y="924"/>
                    </a:lnTo>
                    <a:lnTo>
                      <a:pt x="1128" y="924"/>
                    </a:lnTo>
                    <a:lnTo>
                      <a:pt x="1130" y="924"/>
                    </a:lnTo>
                    <a:lnTo>
                      <a:pt x="1128" y="928"/>
                    </a:lnTo>
                    <a:lnTo>
                      <a:pt x="1120" y="932"/>
                    </a:lnTo>
                    <a:lnTo>
                      <a:pt x="1110" y="936"/>
                    </a:lnTo>
                    <a:lnTo>
                      <a:pt x="1102" y="936"/>
                    </a:lnTo>
                    <a:lnTo>
                      <a:pt x="1100" y="936"/>
                    </a:lnTo>
                    <a:lnTo>
                      <a:pt x="1096" y="934"/>
                    </a:lnTo>
                    <a:lnTo>
                      <a:pt x="1088" y="934"/>
                    </a:lnTo>
                    <a:lnTo>
                      <a:pt x="1078" y="936"/>
                    </a:lnTo>
                    <a:lnTo>
                      <a:pt x="1072" y="938"/>
                    </a:lnTo>
                    <a:lnTo>
                      <a:pt x="1070" y="940"/>
                    </a:lnTo>
                    <a:lnTo>
                      <a:pt x="1074" y="942"/>
                    </a:lnTo>
                    <a:lnTo>
                      <a:pt x="1076" y="944"/>
                    </a:lnTo>
                    <a:lnTo>
                      <a:pt x="1076" y="946"/>
                    </a:lnTo>
                    <a:lnTo>
                      <a:pt x="1080" y="948"/>
                    </a:lnTo>
                    <a:lnTo>
                      <a:pt x="1086" y="948"/>
                    </a:lnTo>
                    <a:lnTo>
                      <a:pt x="1084" y="952"/>
                    </a:lnTo>
                    <a:lnTo>
                      <a:pt x="1080" y="958"/>
                    </a:lnTo>
                    <a:lnTo>
                      <a:pt x="1078" y="960"/>
                    </a:lnTo>
                    <a:lnTo>
                      <a:pt x="1076" y="964"/>
                    </a:lnTo>
                    <a:lnTo>
                      <a:pt x="1076" y="968"/>
                    </a:lnTo>
                    <a:lnTo>
                      <a:pt x="1074" y="966"/>
                    </a:lnTo>
                    <a:lnTo>
                      <a:pt x="1070" y="960"/>
                    </a:lnTo>
                    <a:lnTo>
                      <a:pt x="1070" y="954"/>
                    </a:lnTo>
                    <a:lnTo>
                      <a:pt x="1070" y="948"/>
                    </a:lnTo>
                    <a:lnTo>
                      <a:pt x="1068" y="944"/>
                    </a:lnTo>
                    <a:lnTo>
                      <a:pt x="1066" y="944"/>
                    </a:lnTo>
                    <a:lnTo>
                      <a:pt x="1064" y="948"/>
                    </a:lnTo>
                    <a:lnTo>
                      <a:pt x="1060" y="954"/>
                    </a:lnTo>
                    <a:lnTo>
                      <a:pt x="1058" y="954"/>
                    </a:lnTo>
                    <a:lnTo>
                      <a:pt x="1056" y="954"/>
                    </a:lnTo>
                    <a:lnTo>
                      <a:pt x="1056" y="952"/>
                    </a:lnTo>
                    <a:lnTo>
                      <a:pt x="1052" y="950"/>
                    </a:lnTo>
                    <a:lnTo>
                      <a:pt x="1046" y="952"/>
                    </a:lnTo>
                    <a:lnTo>
                      <a:pt x="1042" y="956"/>
                    </a:lnTo>
                    <a:lnTo>
                      <a:pt x="1040" y="956"/>
                    </a:lnTo>
                    <a:lnTo>
                      <a:pt x="1040" y="958"/>
                    </a:lnTo>
                    <a:lnTo>
                      <a:pt x="1042" y="960"/>
                    </a:lnTo>
                    <a:lnTo>
                      <a:pt x="1044" y="960"/>
                    </a:lnTo>
                    <a:lnTo>
                      <a:pt x="1048" y="958"/>
                    </a:lnTo>
                    <a:lnTo>
                      <a:pt x="1054" y="958"/>
                    </a:lnTo>
                    <a:lnTo>
                      <a:pt x="1062" y="960"/>
                    </a:lnTo>
                    <a:lnTo>
                      <a:pt x="1064" y="962"/>
                    </a:lnTo>
                    <a:lnTo>
                      <a:pt x="1064" y="964"/>
                    </a:lnTo>
                    <a:lnTo>
                      <a:pt x="1060" y="966"/>
                    </a:lnTo>
                    <a:lnTo>
                      <a:pt x="1050" y="966"/>
                    </a:lnTo>
                    <a:lnTo>
                      <a:pt x="1032" y="970"/>
                    </a:lnTo>
                    <a:lnTo>
                      <a:pt x="1020" y="974"/>
                    </a:lnTo>
                    <a:lnTo>
                      <a:pt x="1018" y="976"/>
                    </a:lnTo>
                    <a:lnTo>
                      <a:pt x="1020" y="978"/>
                    </a:lnTo>
                    <a:lnTo>
                      <a:pt x="1022" y="980"/>
                    </a:lnTo>
                    <a:lnTo>
                      <a:pt x="1018" y="984"/>
                    </a:lnTo>
                    <a:lnTo>
                      <a:pt x="1016" y="986"/>
                    </a:lnTo>
                    <a:lnTo>
                      <a:pt x="1020" y="988"/>
                    </a:lnTo>
                    <a:lnTo>
                      <a:pt x="1026" y="988"/>
                    </a:lnTo>
                    <a:lnTo>
                      <a:pt x="1030" y="986"/>
                    </a:lnTo>
                    <a:lnTo>
                      <a:pt x="1036" y="980"/>
                    </a:lnTo>
                    <a:lnTo>
                      <a:pt x="1042" y="976"/>
                    </a:lnTo>
                    <a:lnTo>
                      <a:pt x="1046" y="976"/>
                    </a:lnTo>
                    <a:lnTo>
                      <a:pt x="1052" y="976"/>
                    </a:lnTo>
                    <a:lnTo>
                      <a:pt x="1060" y="980"/>
                    </a:lnTo>
                    <a:lnTo>
                      <a:pt x="1058" y="980"/>
                    </a:lnTo>
                    <a:lnTo>
                      <a:pt x="1050" y="980"/>
                    </a:lnTo>
                    <a:lnTo>
                      <a:pt x="1040" y="982"/>
                    </a:lnTo>
                    <a:lnTo>
                      <a:pt x="1034" y="986"/>
                    </a:lnTo>
                    <a:lnTo>
                      <a:pt x="1034" y="988"/>
                    </a:lnTo>
                    <a:lnTo>
                      <a:pt x="1036" y="990"/>
                    </a:lnTo>
                    <a:lnTo>
                      <a:pt x="1034" y="990"/>
                    </a:lnTo>
                    <a:lnTo>
                      <a:pt x="1026" y="992"/>
                    </a:lnTo>
                    <a:lnTo>
                      <a:pt x="1016" y="996"/>
                    </a:lnTo>
                    <a:lnTo>
                      <a:pt x="1016" y="998"/>
                    </a:lnTo>
                    <a:lnTo>
                      <a:pt x="1020" y="1002"/>
                    </a:lnTo>
                    <a:lnTo>
                      <a:pt x="1022" y="1002"/>
                    </a:lnTo>
                    <a:lnTo>
                      <a:pt x="1022" y="1004"/>
                    </a:lnTo>
                    <a:lnTo>
                      <a:pt x="1020" y="1006"/>
                    </a:lnTo>
                    <a:lnTo>
                      <a:pt x="1016" y="1004"/>
                    </a:lnTo>
                    <a:lnTo>
                      <a:pt x="1014" y="1002"/>
                    </a:lnTo>
                    <a:lnTo>
                      <a:pt x="1010" y="1004"/>
                    </a:lnTo>
                    <a:lnTo>
                      <a:pt x="1004" y="1012"/>
                    </a:lnTo>
                    <a:lnTo>
                      <a:pt x="1008" y="1014"/>
                    </a:lnTo>
                    <a:lnTo>
                      <a:pt x="1012" y="1014"/>
                    </a:lnTo>
                    <a:lnTo>
                      <a:pt x="1016" y="1012"/>
                    </a:lnTo>
                    <a:lnTo>
                      <a:pt x="1024" y="1012"/>
                    </a:lnTo>
                    <a:lnTo>
                      <a:pt x="1036" y="1012"/>
                    </a:lnTo>
                    <a:lnTo>
                      <a:pt x="1050" y="1016"/>
                    </a:lnTo>
                    <a:lnTo>
                      <a:pt x="1048" y="1016"/>
                    </a:lnTo>
                    <a:lnTo>
                      <a:pt x="1046" y="1018"/>
                    </a:lnTo>
                    <a:lnTo>
                      <a:pt x="1046" y="1022"/>
                    </a:lnTo>
                    <a:lnTo>
                      <a:pt x="1046" y="1024"/>
                    </a:lnTo>
                    <a:lnTo>
                      <a:pt x="1044" y="1022"/>
                    </a:lnTo>
                    <a:lnTo>
                      <a:pt x="1038" y="1018"/>
                    </a:lnTo>
                    <a:lnTo>
                      <a:pt x="1034" y="1016"/>
                    </a:lnTo>
                    <a:lnTo>
                      <a:pt x="1028" y="1016"/>
                    </a:lnTo>
                    <a:lnTo>
                      <a:pt x="1020" y="1016"/>
                    </a:lnTo>
                    <a:lnTo>
                      <a:pt x="1014" y="1018"/>
                    </a:lnTo>
                    <a:lnTo>
                      <a:pt x="1008" y="1020"/>
                    </a:lnTo>
                    <a:lnTo>
                      <a:pt x="1002" y="1020"/>
                    </a:lnTo>
                    <a:lnTo>
                      <a:pt x="998" y="1020"/>
                    </a:lnTo>
                    <a:lnTo>
                      <a:pt x="996" y="1020"/>
                    </a:lnTo>
                    <a:lnTo>
                      <a:pt x="994" y="1022"/>
                    </a:lnTo>
                    <a:lnTo>
                      <a:pt x="990" y="1022"/>
                    </a:lnTo>
                    <a:lnTo>
                      <a:pt x="988" y="1024"/>
                    </a:lnTo>
                    <a:lnTo>
                      <a:pt x="988" y="1026"/>
                    </a:lnTo>
                    <a:lnTo>
                      <a:pt x="988" y="1028"/>
                    </a:lnTo>
                    <a:lnTo>
                      <a:pt x="988" y="1030"/>
                    </a:lnTo>
                    <a:lnTo>
                      <a:pt x="986" y="1032"/>
                    </a:lnTo>
                    <a:lnTo>
                      <a:pt x="982" y="1034"/>
                    </a:lnTo>
                    <a:lnTo>
                      <a:pt x="976" y="1034"/>
                    </a:lnTo>
                    <a:lnTo>
                      <a:pt x="968" y="1036"/>
                    </a:lnTo>
                    <a:lnTo>
                      <a:pt x="970" y="1038"/>
                    </a:lnTo>
                    <a:lnTo>
                      <a:pt x="974" y="1042"/>
                    </a:lnTo>
                    <a:lnTo>
                      <a:pt x="974" y="1044"/>
                    </a:lnTo>
                    <a:lnTo>
                      <a:pt x="972" y="1046"/>
                    </a:lnTo>
                    <a:lnTo>
                      <a:pt x="966" y="1050"/>
                    </a:lnTo>
                    <a:lnTo>
                      <a:pt x="964" y="1050"/>
                    </a:lnTo>
                    <a:lnTo>
                      <a:pt x="962" y="1050"/>
                    </a:lnTo>
                    <a:lnTo>
                      <a:pt x="956" y="1052"/>
                    </a:lnTo>
                    <a:lnTo>
                      <a:pt x="954" y="1056"/>
                    </a:lnTo>
                    <a:lnTo>
                      <a:pt x="956" y="1058"/>
                    </a:lnTo>
                    <a:lnTo>
                      <a:pt x="958" y="1058"/>
                    </a:lnTo>
                    <a:lnTo>
                      <a:pt x="958" y="1060"/>
                    </a:lnTo>
                    <a:lnTo>
                      <a:pt x="954" y="1062"/>
                    </a:lnTo>
                    <a:lnTo>
                      <a:pt x="954" y="1064"/>
                    </a:lnTo>
                    <a:lnTo>
                      <a:pt x="956" y="1066"/>
                    </a:lnTo>
                    <a:lnTo>
                      <a:pt x="954" y="1064"/>
                    </a:lnTo>
                    <a:lnTo>
                      <a:pt x="950" y="1064"/>
                    </a:lnTo>
                    <a:lnTo>
                      <a:pt x="946" y="1064"/>
                    </a:lnTo>
                    <a:lnTo>
                      <a:pt x="946" y="1066"/>
                    </a:lnTo>
                    <a:lnTo>
                      <a:pt x="948" y="1068"/>
                    </a:lnTo>
                    <a:lnTo>
                      <a:pt x="950" y="1070"/>
                    </a:lnTo>
                    <a:lnTo>
                      <a:pt x="950" y="1072"/>
                    </a:lnTo>
                    <a:lnTo>
                      <a:pt x="948" y="1076"/>
                    </a:lnTo>
                    <a:lnTo>
                      <a:pt x="948" y="1080"/>
                    </a:lnTo>
                    <a:lnTo>
                      <a:pt x="954" y="1080"/>
                    </a:lnTo>
                    <a:lnTo>
                      <a:pt x="958" y="1080"/>
                    </a:lnTo>
                    <a:lnTo>
                      <a:pt x="954" y="1082"/>
                    </a:lnTo>
                    <a:lnTo>
                      <a:pt x="948" y="1084"/>
                    </a:lnTo>
                    <a:lnTo>
                      <a:pt x="946" y="1086"/>
                    </a:lnTo>
                    <a:lnTo>
                      <a:pt x="954" y="1086"/>
                    </a:lnTo>
                    <a:lnTo>
                      <a:pt x="964" y="1084"/>
                    </a:lnTo>
                    <a:lnTo>
                      <a:pt x="988" y="1078"/>
                    </a:lnTo>
                    <a:lnTo>
                      <a:pt x="994" y="1078"/>
                    </a:lnTo>
                    <a:lnTo>
                      <a:pt x="990" y="1080"/>
                    </a:lnTo>
                    <a:lnTo>
                      <a:pt x="982" y="1084"/>
                    </a:lnTo>
                    <a:lnTo>
                      <a:pt x="972" y="1086"/>
                    </a:lnTo>
                    <a:lnTo>
                      <a:pt x="954" y="1090"/>
                    </a:lnTo>
                    <a:lnTo>
                      <a:pt x="946" y="1092"/>
                    </a:lnTo>
                    <a:lnTo>
                      <a:pt x="936" y="1094"/>
                    </a:lnTo>
                    <a:lnTo>
                      <a:pt x="932" y="1096"/>
                    </a:lnTo>
                    <a:lnTo>
                      <a:pt x="936" y="1096"/>
                    </a:lnTo>
                    <a:lnTo>
                      <a:pt x="942" y="1098"/>
                    </a:lnTo>
                    <a:lnTo>
                      <a:pt x="944" y="1098"/>
                    </a:lnTo>
                    <a:lnTo>
                      <a:pt x="946" y="1100"/>
                    </a:lnTo>
                    <a:lnTo>
                      <a:pt x="944" y="1104"/>
                    </a:lnTo>
                    <a:lnTo>
                      <a:pt x="940" y="1106"/>
                    </a:lnTo>
                    <a:lnTo>
                      <a:pt x="934" y="1108"/>
                    </a:lnTo>
                    <a:lnTo>
                      <a:pt x="932" y="1114"/>
                    </a:lnTo>
                    <a:lnTo>
                      <a:pt x="930" y="1118"/>
                    </a:lnTo>
                    <a:lnTo>
                      <a:pt x="928" y="1120"/>
                    </a:lnTo>
                    <a:lnTo>
                      <a:pt x="924" y="1122"/>
                    </a:lnTo>
                    <a:lnTo>
                      <a:pt x="920" y="1122"/>
                    </a:lnTo>
                    <a:lnTo>
                      <a:pt x="920" y="1128"/>
                    </a:lnTo>
                    <a:lnTo>
                      <a:pt x="922" y="1132"/>
                    </a:lnTo>
                    <a:lnTo>
                      <a:pt x="924" y="1134"/>
                    </a:lnTo>
                    <a:lnTo>
                      <a:pt x="926" y="1134"/>
                    </a:lnTo>
                    <a:lnTo>
                      <a:pt x="928" y="1138"/>
                    </a:lnTo>
                    <a:lnTo>
                      <a:pt x="928" y="1140"/>
                    </a:lnTo>
                    <a:lnTo>
                      <a:pt x="928" y="1142"/>
                    </a:lnTo>
                    <a:lnTo>
                      <a:pt x="922" y="1146"/>
                    </a:lnTo>
                    <a:lnTo>
                      <a:pt x="918" y="1150"/>
                    </a:lnTo>
                    <a:lnTo>
                      <a:pt x="918" y="1152"/>
                    </a:lnTo>
                    <a:lnTo>
                      <a:pt x="920" y="1152"/>
                    </a:lnTo>
                    <a:lnTo>
                      <a:pt x="922" y="1156"/>
                    </a:lnTo>
                    <a:lnTo>
                      <a:pt x="922" y="1160"/>
                    </a:lnTo>
                    <a:lnTo>
                      <a:pt x="918" y="1164"/>
                    </a:lnTo>
                    <a:lnTo>
                      <a:pt x="910" y="1166"/>
                    </a:lnTo>
                    <a:lnTo>
                      <a:pt x="904" y="1168"/>
                    </a:lnTo>
                    <a:lnTo>
                      <a:pt x="900" y="1168"/>
                    </a:lnTo>
                    <a:lnTo>
                      <a:pt x="898" y="1170"/>
                    </a:lnTo>
                    <a:lnTo>
                      <a:pt x="892" y="1172"/>
                    </a:lnTo>
                    <a:lnTo>
                      <a:pt x="888" y="1174"/>
                    </a:lnTo>
                    <a:lnTo>
                      <a:pt x="884" y="1174"/>
                    </a:lnTo>
                    <a:lnTo>
                      <a:pt x="880" y="1176"/>
                    </a:lnTo>
                    <a:lnTo>
                      <a:pt x="876" y="1176"/>
                    </a:lnTo>
                    <a:lnTo>
                      <a:pt x="866" y="1176"/>
                    </a:lnTo>
                    <a:lnTo>
                      <a:pt x="862" y="1176"/>
                    </a:lnTo>
                    <a:lnTo>
                      <a:pt x="860" y="1178"/>
                    </a:lnTo>
                    <a:lnTo>
                      <a:pt x="860" y="1180"/>
                    </a:lnTo>
                    <a:lnTo>
                      <a:pt x="864" y="1180"/>
                    </a:lnTo>
                    <a:lnTo>
                      <a:pt x="868" y="1180"/>
                    </a:lnTo>
                    <a:lnTo>
                      <a:pt x="876" y="1180"/>
                    </a:lnTo>
                    <a:lnTo>
                      <a:pt x="878" y="1182"/>
                    </a:lnTo>
                    <a:lnTo>
                      <a:pt x="880" y="1184"/>
                    </a:lnTo>
                    <a:lnTo>
                      <a:pt x="878" y="1186"/>
                    </a:lnTo>
                    <a:lnTo>
                      <a:pt x="878" y="1188"/>
                    </a:lnTo>
                    <a:lnTo>
                      <a:pt x="886" y="1184"/>
                    </a:lnTo>
                    <a:lnTo>
                      <a:pt x="892" y="1182"/>
                    </a:lnTo>
                    <a:lnTo>
                      <a:pt x="892" y="1184"/>
                    </a:lnTo>
                    <a:lnTo>
                      <a:pt x="890" y="1186"/>
                    </a:lnTo>
                    <a:lnTo>
                      <a:pt x="886" y="1190"/>
                    </a:lnTo>
                    <a:lnTo>
                      <a:pt x="884" y="1190"/>
                    </a:lnTo>
                    <a:lnTo>
                      <a:pt x="882" y="1192"/>
                    </a:lnTo>
                    <a:lnTo>
                      <a:pt x="886" y="1194"/>
                    </a:lnTo>
                    <a:lnTo>
                      <a:pt x="890" y="1196"/>
                    </a:lnTo>
                    <a:lnTo>
                      <a:pt x="890" y="1198"/>
                    </a:lnTo>
                    <a:lnTo>
                      <a:pt x="890" y="1200"/>
                    </a:lnTo>
                    <a:lnTo>
                      <a:pt x="886" y="1204"/>
                    </a:lnTo>
                    <a:lnTo>
                      <a:pt x="886" y="1206"/>
                    </a:lnTo>
                    <a:lnTo>
                      <a:pt x="884" y="1208"/>
                    </a:lnTo>
                    <a:lnTo>
                      <a:pt x="878" y="1208"/>
                    </a:lnTo>
                    <a:lnTo>
                      <a:pt x="874" y="1208"/>
                    </a:lnTo>
                    <a:lnTo>
                      <a:pt x="872" y="1208"/>
                    </a:lnTo>
                    <a:lnTo>
                      <a:pt x="870" y="1204"/>
                    </a:lnTo>
                    <a:lnTo>
                      <a:pt x="868" y="1198"/>
                    </a:lnTo>
                    <a:lnTo>
                      <a:pt x="866" y="1198"/>
                    </a:lnTo>
                    <a:lnTo>
                      <a:pt x="864" y="1198"/>
                    </a:lnTo>
                    <a:lnTo>
                      <a:pt x="862" y="1198"/>
                    </a:lnTo>
                    <a:lnTo>
                      <a:pt x="862" y="1200"/>
                    </a:lnTo>
                    <a:lnTo>
                      <a:pt x="862" y="1202"/>
                    </a:lnTo>
                    <a:lnTo>
                      <a:pt x="860" y="1204"/>
                    </a:lnTo>
                    <a:lnTo>
                      <a:pt x="852" y="1204"/>
                    </a:lnTo>
                    <a:lnTo>
                      <a:pt x="848" y="1208"/>
                    </a:lnTo>
                    <a:lnTo>
                      <a:pt x="846" y="1210"/>
                    </a:lnTo>
                    <a:lnTo>
                      <a:pt x="846" y="1214"/>
                    </a:lnTo>
                    <a:lnTo>
                      <a:pt x="846" y="1216"/>
                    </a:lnTo>
                    <a:lnTo>
                      <a:pt x="844" y="1218"/>
                    </a:lnTo>
                    <a:lnTo>
                      <a:pt x="840" y="1220"/>
                    </a:lnTo>
                    <a:lnTo>
                      <a:pt x="834" y="1222"/>
                    </a:lnTo>
                    <a:lnTo>
                      <a:pt x="832" y="1224"/>
                    </a:lnTo>
                    <a:lnTo>
                      <a:pt x="830" y="1228"/>
                    </a:lnTo>
                    <a:lnTo>
                      <a:pt x="828" y="1234"/>
                    </a:lnTo>
                    <a:lnTo>
                      <a:pt x="824" y="1240"/>
                    </a:lnTo>
                    <a:lnTo>
                      <a:pt x="818" y="1246"/>
                    </a:lnTo>
                    <a:lnTo>
                      <a:pt x="812" y="1250"/>
                    </a:lnTo>
                    <a:lnTo>
                      <a:pt x="808" y="1252"/>
                    </a:lnTo>
                    <a:lnTo>
                      <a:pt x="806" y="1256"/>
                    </a:lnTo>
                    <a:lnTo>
                      <a:pt x="806" y="1258"/>
                    </a:lnTo>
                    <a:lnTo>
                      <a:pt x="806" y="1260"/>
                    </a:lnTo>
                    <a:lnTo>
                      <a:pt x="810" y="1260"/>
                    </a:lnTo>
                    <a:lnTo>
                      <a:pt x="816" y="1258"/>
                    </a:lnTo>
                    <a:lnTo>
                      <a:pt x="818" y="1258"/>
                    </a:lnTo>
                    <a:lnTo>
                      <a:pt x="818" y="1262"/>
                    </a:lnTo>
                    <a:lnTo>
                      <a:pt x="820" y="1262"/>
                    </a:lnTo>
                    <a:lnTo>
                      <a:pt x="822" y="1264"/>
                    </a:lnTo>
                    <a:lnTo>
                      <a:pt x="822" y="1268"/>
                    </a:lnTo>
                    <a:lnTo>
                      <a:pt x="824" y="1270"/>
                    </a:lnTo>
                    <a:lnTo>
                      <a:pt x="826" y="1270"/>
                    </a:lnTo>
                    <a:lnTo>
                      <a:pt x="834" y="1270"/>
                    </a:lnTo>
                    <a:lnTo>
                      <a:pt x="848" y="1264"/>
                    </a:lnTo>
                    <a:lnTo>
                      <a:pt x="862" y="1254"/>
                    </a:lnTo>
                    <a:lnTo>
                      <a:pt x="868" y="1250"/>
                    </a:lnTo>
                    <a:lnTo>
                      <a:pt x="868" y="1246"/>
                    </a:lnTo>
                    <a:lnTo>
                      <a:pt x="864" y="1244"/>
                    </a:lnTo>
                    <a:lnTo>
                      <a:pt x="858" y="1244"/>
                    </a:lnTo>
                    <a:lnTo>
                      <a:pt x="862" y="1242"/>
                    </a:lnTo>
                    <a:lnTo>
                      <a:pt x="870" y="1238"/>
                    </a:lnTo>
                    <a:lnTo>
                      <a:pt x="874" y="1236"/>
                    </a:lnTo>
                    <a:lnTo>
                      <a:pt x="876" y="1234"/>
                    </a:lnTo>
                    <a:lnTo>
                      <a:pt x="880" y="1236"/>
                    </a:lnTo>
                    <a:lnTo>
                      <a:pt x="884" y="1236"/>
                    </a:lnTo>
                    <a:lnTo>
                      <a:pt x="884" y="1238"/>
                    </a:lnTo>
                    <a:lnTo>
                      <a:pt x="878" y="1240"/>
                    </a:lnTo>
                    <a:lnTo>
                      <a:pt x="874" y="1242"/>
                    </a:lnTo>
                    <a:lnTo>
                      <a:pt x="872" y="1244"/>
                    </a:lnTo>
                    <a:lnTo>
                      <a:pt x="874" y="1246"/>
                    </a:lnTo>
                    <a:lnTo>
                      <a:pt x="880" y="1248"/>
                    </a:lnTo>
                    <a:lnTo>
                      <a:pt x="884" y="1250"/>
                    </a:lnTo>
                    <a:lnTo>
                      <a:pt x="880" y="1254"/>
                    </a:lnTo>
                    <a:lnTo>
                      <a:pt x="860" y="1262"/>
                    </a:lnTo>
                    <a:lnTo>
                      <a:pt x="854" y="1266"/>
                    </a:lnTo>
                    <a:lnTo>
                      <a:pt x="858" y="1268"/>
                    </a:lnTo>
                    <a:lnTo>
                      <a:pt x="856" y="1268"/>
                    </a:lnTo>
                    <a:lnTo>
                      <a:pt x="856" y="1270"/>
                    </a:lnTo>
                    <a:lnTo>
                      <a:pt x="856" y="1272"/>
                    </a:lnTo>
                    <a:lnTo>
                      <a:pt x="858" y="1272"/>
                    </a:lnTo>
                    <a:lnTo>
                      <a:pt x="862" y="1274"/>
                    </a:lnTo>
                    <a:lnTo>
                      <a:pt x="860" y="1276"/>
                    </a:lnTo>
                    <a:lnTo>
                      <a:pt x="856" y="1276"/>
                    </a:lnTo>
                    <a:lnTo>
                      <a:pt x="852" y="1276"/>
                    </a:lnTo>
                    <a:lnTo>
                      <a:pt x="844" y="1276"/>
                    </a:lnTo>
                    <a:lnTo>
                      <a:pt x="836" y="1276"/>
                    </a:lnTo>
                    <a:lnTo>
                      <a:pt x="830" y="1276"/>
                    </a:lnTo>
                    <a:lnTo>
                      <a:pt x="826" y="1280"/>
                    </a:lnTo>
                    <a:lnTo>
                      <a:pt x="822" y="1282"/>
                    </a:lnTo>
                    <a:lnTo>
                      <a:pt x="822" y="1276"/>
                    </a:lnTo>
                    <a:lnTo>
                      <a:pt x="818" y="1268"/>
                    </a:lnTo>
                    <a:lnTo>
                      <a:pt x="814" y="1262"/>
                    </a:lnTo>
                    <a:lnTo>
                      <a:pt x="810" y="1262"/>
                    </a:lnTo>
                    <a:lnTo>
                      <a:pt x="806" y="1266"/>
                    </a:lnTo>
                    <a:lnTo>
                      <a:pt x="798" y="1268"/>
                    </a:lnTo>
                    <a:lnTo>
                      <a:pt x="796" y="1268"/>
                    </a:lnTo>
                    <a:lnTo>
                      <a:pt x="794" y="1270"/>
                    </a:lnTo>
                    <a:lnTo>
                      <a:pt x="792" y="1274"/>
                    </a:lnTo>
                    <a:lnTo>
                      <a:pt x="792" y="1276"/>
                    </a:lnTo>
                    <a:lnTo>
                      <a:pt x="790" y="1274"/>
                    </a:lnTo>
                    <a:lnTo>
                      <a:pt x="784" y="1274"/>
                    </a:lnTo>
                    <a:lnTo>
                      <a:pt x="778" y="1274"/>
                    </a:lnTo>
                    <a:lnTo>
                      <a:pt x="762" y="1280"/>
                    </a:lnTo>
                    <a:lnTo>
                      <a:pt x="760" y="1282"/>
                    </a:lnTo>
                    <a:lnTo>
                      <a:pt x="760" y="1284"/>
                    </a:lnTo>
                    <a:lnTo>
                      <a:pt x="766" y="1288"/>
                    </a:lnTo>
                    <a:lnTo>
                      <a:pt x="768" y="1290"/>
                    </a:lnTo>
                    <a:lnTo>
                      <a:pt x="768" y="1292"/>
                    </a:lnTo>
                    <a:lnTo>
                      <a:pt x="766" y="1294"/>
                    </a:lnTo>
                    <a:lnTo>
                      <a:pt x="760" y="1294"/>
                    </a:lnTo>
                    <a:lnTo>
                      <a:pt x="754" y="1296"/>
                    </a:lnTo>
                    <a:lnTo>
                      <a:pt x="752" y="1298"/>
                    </a:lnTo>
                    <a:lnTo>
                      <a:pt x="752" y="1300"/>
                    </a:lnTo>
                    <a:lnTo>
                      <a:pt x="756" y="1302"/>
                    </a:lnTo>
                    <a:lnTo>
                      <a:pt x="746" y="1300"/>
                    </a:lnTo>
                    <a:lnTo>
                      <a:pt x="738" y="1298"/>
                    </a:lnTo>
                    <a:lnTo>
                      <a:pt x="742" y="1300"/>
                    </a:lnTo>
                    <a:lnTo>
                      <a:pt x="744" y="1304"/>
                    </a:lnTo>
                    <a:lnTo>
                      <a:pt x="744" y="1306"/>
                    </a:lnTo>
                    <a:lnTo>
                      <a:pt x="740" y="1308"/>
                    </a:lnTo>
                    <a:lnTo>
                      <a:pt x="728" y="1308"/>
                    </a:lnTo>
                    <a:lnTo>
                      <a:pt x="716" y="1308"/>
                    </a:lnTo>
                    <a:lnTo>
                      <a:pt x="708" y="1306"/>
                    </a:lnTo>
                    <a:lnTo>
                      <a:pt x="704" y="1308"/>
                    </a:lnTo>
                    <a:lnTo>
                      <a:pt x="702" y="1310"/>
                    </a:lnTo>
                    <a:lnTo>
                      <a:pt x="702" y="1316"/>
                    </a:lnTo>
                    <a:lnTo>
                      <a:pt x="704" y="1318"/>
                    </a:lnTo>
                    <a:lnTo>
                      <a:pt x="708" y="1320"/>
                    </a:lnTo>
                    <a:lnTo>
                      <a:pt x="712" y="1320"/>
                    </a:lnTo>
                    <a:lnTo>
                      <a:pt x="718" y="1320"/>
                    </a:lnTo>
                    <a:lnTo>
                      <a:pt x="726" y="1318"/>
                    </a:lnTo>
                    <a:lnTo>
                      <a:pt x="724" y="1320"/>
                    </a:lnTo>
                    <a:lnTo>
                      <a:pt x="720" y="1324"/>
                    </a:lnTo>
                    <a:lnTo>
                      <a:pt x="720" y="1328"/>
                    </a:lnTo>
                    <a:lnTo>
                      <a:pt x="722" y="1332"/>
                    </a:lnTo>
                    <a:lnTo>
                      <a:pt x="724" y="1334"/>
                    </a:lnTo>
                    <a:lnTo>
                      <a:pt x="718" y="1332"/>
                    </a:lnTo>
                    <a:lnTo>
                      <a:pt x="704" y="1328"/>
                    </a:lnTo>
                    <a:lnTo>
                      <a:pt x="696" y="1328"/>
                    </a:lnTo>
                    <a:lnTo>
                      <a:pt x="686" y="1330"/>
                    </a:lnTo>
                    <a:lnTo>
                      <a:pt x="678" y="1334"/>
                    </a:lnTo>
                    <a:lnTo>
                      <a:pt x="676" y="1336"/>
                    </a:lnTo>
                    <a:lnTo>
                      <a:pt x="678" y="1336"/>
                    </a:lnTo>
                    <a:lnTo>
                      <a:pt x="682" y="1338"/>
                    </a:lnTo>
                    <a:lnTo>
                      <a:pt x="694" y="1340"/>
                    </a:lnTo>
                    <a:lnTo>
                      <a:pt x="698" y="1342"/>
                    </a:lnTo>
                    <a:lnTo>
                      <a:pt x="702" y="1344"/>
                    </a:lnTo>
                    <a:lnTo>
                      <a:pt x="704" y="1348"/>
                    </a:lnTo>
                    <a:lnTo>
                      <a:pt x="700" y="1346"/>
                    </a:lnTo>
                    <a:lnTo>
                      <a:pt x="696" y="1344"/>
                    </a:lnTo>
                    <a:lnTo>
                      <a:pt x="692" y="1344"/>
                    </a:lnTo>
                    <a:lnTo>
                      <a:pt x="684" y="1344"/>
                    </a:lnTo>
                    <a:lnTo>
                      <a:pt x="676" y="1346"/>
                    </a:lnTo>
                    <a:lnTo>
                      <a:pt x="668" y="1350"/>
                    </a:lnTo>
                    <a:lnTo>
                      <a:pt x="664" y="1354"/>
                    </a:lnTo>
                    <a:lnTo>
                      <a:pt x="662" y="1356"/>
                    </a:lnTo>
                    <a:lnTo>
                      <a:pt x="662" y="1358"/>
                    </a:lnTo>
                    <a:lnTo>
                      <a:pt x="664" y="1358"/>
                    </a:lnTo>
                    <a:lnTo>
                      <a:pt x="658" y="1358"/>
                    </a:lnTo>
                    <a:lnTo>
                      <a:pt x="654" y="1358"/>
                    </a:lnTo>
                    <a:lnTo>
                      <a:pt x="652" y="1358"/>
                    </a:lnTo>
                    <a:lnTo>
                      <a:pt x="652" y="1360"/>
                    </a:lnTo>
                    <a:lnTo>
                      <a:pt x="654" y="1362"/>
                    </a:lnTo>
                    <a:lnTo>
                      <a:pt x="652" y="1364"/>
                    </a:lnTo>
                    <a:lnTo>
                      <a:pt x="646" y="1362"/>
                    </a:lnTo>
                    <a:lnTo>
                      <a:pt x="628" y="1360"/>
                    </a:lnTo>
                    <a:lnTo>
                      <a:pt x="628" y="1362"/>
                    </a:lnTo>
                    <a:lnTo>
                      <a:pt x="632" y="1366"/>
                    </a:lnTo>
                    <a:lnTo>
                      <a:pt x="632" y="1368"/>
                    </a:lnTo>
                    <a:lnTo>
                      <a:pt x="626" y="1370"/>
                    </a:lnTo>
                    <a:lnTo>
                      <a:pt x="622" y="1370"/>
                    </a:lnTo>
                    <a:lnTo>
                      <a:pt x="624" y="1372"/>
                    </a:lnTo>
                    <a:lnTo>
                      <a:pt x="628" y="1374"/>
                    </a:lnTo>
                    <a:lnTo>
                      <a:pt x="632" y="1376"/>
                    </a:lnTo>
                    <a:lnTo>
                      <a:pt x="644" y="1376"/>
                    </a:lnTo>
                    <a:lnTo>
                      <a:pt x="660" y="1378"/>
                    </a:lnTo>
                    <a:lnTo>
                      <a:pt x="666" y="1378"/>
                    </a:lnTo>
                    <a:lnTo>
                      <a:pt x="674" y="1382"/>
                    </a:lnTo>
                    <a:lnTo>
                      <a:pt x="682" y="1386"/>
                    </a:lnTo>
                    <a:lnTo>
                      <a:pt x="680" y="1386"/>
                    </a:lnTo>
                    <a:lnTo>
                      <a:pt x="672" y="1384"/>
                    </a:lnTo>
                    <a:lnTo>
                      <a:pt x="668" y="1384"/>
                    </a:lnTo>
                    <a:lnTo>
                      <a:pt x="664" y="1386"/>
                    </a:lnTo>
                    <a:lnTo>
                      <a:pt x="662" y="1386"/>
                    </a:lnTo>
                    <a:lnTo>
                      <a:pt x="660" y="1386"/>
                    </a:lnTo>
                    <a:lnTo>
                      <a:pt x="654" y="1382"/>
                    </a:lnTo>
                    <a:lnTo>
                      <a:pt x="648" y="1380"/>
                    </a:lnTo>
                    <a:lnTo>
                      <a:pt x="644" y="1378"/>
                    </a:lnTo>
                    <a:lnTo>
                      <a:pt x="638" y="1380"/>
                    </a:lnTo>
                    <a:lnTo>
                      <a:pt x="630" y="1384"/>
                    </a:lnTo>
                    <a:lnTo>
                      <a:pt x="624" y="1390"/>
                    </a:lnTo>
                    <a:lnTo>
                      <a:pt x="622" y="1394"/>
                    </a:lnTo>
                    <a:lnTo>
                      <a:pt x="624" y="1396"/>
                    </a:lnTo>
                    <a:lnTo>
                      <a:pt x="626" y="1398"/>
                    </a:lnTo>
                    <a:lnTo>
                      <a:pt x="632" y="1404"/>
                    </a:lnTo>
                    <a:lnTo>
                      <a:pt x="628" y="1406"/>
                    </a:lnTo>
                    <a:lnTo>
                      <a:pt x="622" y="1410"/>
                    </a:lnTo>
                    <a:lnTo>
                      <a:pt x="622" y="1412"/>
                    </a:lnTo>
                    <a:lnTo>
                      <a:pt x="624" y="1412"/>
                    </a:lnTo>
                    <a:lnTo>
                      <a:pt x="628" y="1416"/>
                    </a:lnTo>
                    <a:lnTo>
                      <a:pt x="626" y="1418"/>
                    </a:lnTo>
                    <a:lnTo>
                      <a:pt x="626" y="1420"/>
                    </a:lnTo>
                    <a:lnTo>
                      <a:pt x="624" y="1424"/>
                    </a:lnTo>
                    <a:lnTo>
                      <a:pt x="626" y="1426"/>
                    </a:lnTo>
                    <a:lnTo>
                      <a:pt x="628" y="1428"/>
                    </a:lnTo>
                    <a:lnTo>
                      <a:pt x="632" y="1430"/>
                    </a:lnTo>
                    <a:lnTo>
                      <a:pt x="636" y="1430"/>
                    </a:lnTo>
                    <a:lnTo>
                      <a:pt x="642" y="1430"/>
                    </a:lnTo>
                    <a:lnTo>
                      <a:pt x="648" y="1428"/>
                    </a:lnTo>
                    <a:lnTo>
                      <a:pt x="654" y="1424"/>
                    </a:lnTo>
                    <a:lnTo>
                      <a:pt x="660" y="1424"/>
                    </a:lnTo>
                    <a:lnTo>
                      <a:pt x="670" y="1426"/>
                    </a:lnTo>
                    <a:lnTo>
                      <a:pt x="678" y="1428"/>
                    </a:lnTo>
                    <a:lnTo>
                      <a:pt x="680" y="1426"/>
                    </a:lnTo>
                    <a:lnTo>
                      <a:pt x="684" y="1422"/>
                    </a:lnTo>
                    <a:lnTo>
                      <a:pt x="686" y="1420"/>
                    </a:lnTo>
                    <a:lnTo>
                      <a:pt x="688" y="1418"/>
                    </a:lnTo>
                    <a:lnTo>
                      <a:pt x="692" y="1420"/>
                    </a:lnTo>
                    <a:lnTo>
                      <a:pt x="700" y="1424"/>
                    </a:lnTo>
                    <a:lnTo>
                      <a:pt x="704" y="1426"/>
                    </a:lnTo>
                    <a:lnTo>
                      <a:pt x="710" y="1426"/>
                    </a:lnTo>
                    <a:lnTo>
                      <a:pt x="720" y="1424"/>
                    </a:lnTo>
                    <a:lnTo>
                      <a:pt x="726" y="1424"/>
                    </a:lnTo>
                    <a:lnTo>
                      <a:pt x="726" y="1426"/>
                    </a:lnTo>
                    <a:lnTo>
                      <a:pt x="724" y="1426"/>
                    </a:lnTo>
                    <a:lnTo>
                      <a:pt x="716" y="1430"/>
                    </a:lnTo>
                    <a:lnTo>
                      <a:pt x="710" y="1432"/>
                    </a:lnTo>
                    <a:lnTo>
                      <a:pt x="708" y="1434"/>
                    </a:lnTo>
                    <a:lnTo>
                      <a:pt x="708" y="1436"/>
                    </a:lnTo>
                    <a:lnTo>
                      <a:pt x="708" y="1438"/>
                    </a:lnTo>
                    <a:lnTo>
                      <a:pt x="708" y="1440"/>
                    </a:lnTo>
                    <a:lnTo>
                      <a:pt x="700" y="1434"/>
                    </a:lnTo>
                    <a:lnTo>
                      <a:pt x="694" y="1428"/>
                    </a:lnTo>
                    <a:lnTo>
                      <a:pt x="690" y="1428"/>
                    </a:lnTo>
                    <a:lnTo>
                      <a:pt x="688" y="1428"/>
                    </a:lnTo>
                    <a:lnTo>
                      <a:pt x="686" y="1430"/>
                    </a:lnTo>
                    <a:lnTo>
                      <a:pt x="682" y="1434"/>
                    </a:lnTo>
                    <a:lnTo>
                      <a:pt x="680" y="1434"/>
                    </a:lnTo>
                    <a:lnTo>
                      <a:pt x="676" y="1432"/>
                    </a:lnTo>
                    <a:lnTo>
                      <a:pt x="672" y="1430"/>
                    </a:lnTo>
                    <a:lnTo>
                      <a:pt x="666" y="1430"/>
                    </a:lnTo>
                    <a:lnTo>
                      <a:pt x="656" y="1432"/>
                    </a:lnTo>
                    <a:lnTo>
                      <a:pt x="646" y="1436"/>
                    </a:lnTo>
                    <a:lnTo>
                      <a:pt x="640" y="1436"/>
                    </a:lnTo>
                    <a:lnTo>
                      <a:pt x="636" y="1436"/>
                    </a:lnTo>
                    <a:lnTo>
                      <a:pt x="626" y="1434"/>
                    </a:lnTo>
                    <a:lnTo>
                      <a:pt x="624" y="1436"/>
                    </a:lnTo>
                    <a:lnTo>
                      <a:pt x="626" y="1442"/>
                    </a:lnTo>
                    <a:lnTo>
                      <a:pt x="626" y="1446"/>
                    </a:lnTo>
                    <a:lnTo>
                      <a:pt x="626" y="1448"/>
                    </a:lnTo>
                    <a:lnTo>
                      <a:pt x="632" y="1448"/>
                    </a:lnTo>
                    <a:lnTo>
                      <a:pt x="636" y="1448"/>
                    </a:lnTo>
                    <a:lnTo>
                      <a:pt x="636" y="1450"/>
                    </a:lnTo>
                    <a:lnTo>
                      <a:pt x="638" y="1454"/>
                    </a:lnTo>
                    <a:lnTo>
                      <a:pt x="636" y="1456"/>
                    </a:lnTo>
                    <a:lnTo>
                      <a:pt x="630" y="1454"/>
                    </a:lnTo>
                    <a:lnTo>
                      <a:pt x="626" y="1454"/>
                    </a:lnTo>
                    <a:lnTo>
                      <a:pt x="624" y="1454"/>
                    </a:lnTo>
                    <a:lnTo>
                      <a:pt x="626" y="1458"/>
                    </a:lnTo>
                    <a:lnTo>
                      <a:pt x="628" y="1460"/>
                    </a:lnTo>
                    <a:lnTo>
                      <a:pt x="630" y="1462"/>
                    </a:lnTo>
                    <a:lnTo>
                      <a:pt x="634" y="1462"/>
                    </a:lnTo>
                    <a:lnTo>
                      <a:pt x="638" y="1462"/>
                    </a:lnTo>
                    <a:lnTo>
                      <a:pt x="640" y="1464"/>
                    </a:lnTo>
                    <a:lnTo>
                      <a:pt x="638" y="1468"/>
                    </a:lnTo>
                    <a:lnTo>
                      <a:pt x="638" y="1472"/>
                    </a:lnTo>
                    <a:lnTo>
                      <a:pt x="636" y="1476"/>
                    </a:lnTo>
                    <a:lnTo>
                      <a:pt x="630" y="1478"/>
                    </a:lnTo>
                    <a:lnTo>
                      <a:pt x="626" y="1480"/>
                    </a:lnTo>
                    <a:lnTo>
                      <a:pt x="626" y="1482"/>
                    </a:lnTo>
                    <a:lnTo>
                      <a:pt x="636" y="1490"/>
                    </a:lnTo>
                    <a:lnTo>
                      <a:pt x="638" y="1492"/>
                    </a:lnTo>
                    <a:lnTo>
                      <a:pt x="642" y="1490"/>
                    </a:lnTo>
                    <a:lnTo>
                      <a:pt x="646" y="1488"/>
                    </a:lnTo>
                    <a:lnTo>
                      <a:pt x="648" y="1490"/>
                    </a:lnTo>
                    <a:lnTo>
                      <a:pt x="650" y="1494"/>
                    </a:lnTo>
                    <a:lnTo>
                      <a:pt x="652" y="1492"/>
                    </a:lnTo>
                    <a:lnTo>
                      <a:pt x="654" y="1492"/>
                    </a:lnTo>
                    <a:lnTo>
                      <a:pt x="654" y="1496"/>
                    </a:lnTo>
                    <a:lnTo>
                      <a:pt x="654" y="1500"/>
                    </a:lnTo>
                    <a:lnTo>
                      <a:pt x="654" y="1502"/>
                    </a:lnTo>
                    <a:lnTo>
                      <a:pt x="656" y="1502"/>
                    </a:lnTo>
                    <a:lnTo>
                      <a:pt x="658" y="1502"/>
                    </a:lnTo>
                    <a:lnTo>
                      <a:pt x="658" y="1500"/>
                    </a:lnTo>
                    <a:lnTo>
                      <a:pt x="660" y="1494"/>
                    </a:lnTo>
                    <a:lnTo>
                      <a:pt x="662" y="1488"/>
                    </a:lnTo>
                    <a:lnTo>
                      <a:pt x="662" y="1486"/>
                    </a:lnTo>
                    <a:lnTo>
                      <a:pt x="666" y="1486"/>
                    </a:lnTo>
                    <a:lnTo>
                      <a:pt x="668" y="1486"/>
                    </a:lnTo>
                    <a:lnTo>
                      <a:pt x="670" y="1488"/>
                    </a:lnTo>
                    <a:lnTo>
                      <a:pt x="666" y="1496"/>
                    </a:lnTo>
                    <a:lnTo>
                      <a:pt x="660" y="1504"/>
                    </a:lnTo>
                    <a:lnTo>
                      <a:pt x="654" y="1508"/>
                    </a:lnTo>
                    <a:lnTo>
                      <a:pt x="652" y="1510"/>
                    </a:lnTo>
                    <a:lnTo>
                      <a:pt x="650" y="1512"/>
                    </a:lnTo>
                    <a:lnTo>
                      <a:pt x="654" y="1514"/>
                    </a:lnTo>
                    <a:lnTo>
                      <a:pt x="658" y="1518"/>
                    </a:lnTo>
                    <a:lnTo>
                      <a:pt x="658" y="1520"/>
                    </a:lnTo>
                    <a:lnTo>
                      <a:pt x="656" y="1522"/>
                    </a:lnTo>
                    <a:lnTo>
                      <a:pt x="650" y="1524"/>
                    </a:lnTo>
                    <a:lnTo>
                      <a:pt x="648" y="1522"/>
                    </a:lnTo>
                    <a:lnTo>
                      <a:pt x="644" y="1522"/>
                    </a:lnTo>
                    <a:lnTo>
                      <a:pt x="636" y="1526"/>
                    </a:lnTo>
                    <a:lnTo>
                      <a:pt x="632" y="1530"/>
                    </a:lnTo>
                    <a:lnTo>
                      <a:pt x="632" y="1536"/>
                    </a:lnTo>
                    <a:lnTo>
                      <a:pt x="632" y="1540"/>
                    </a:lnTo>
                    <a:lnTo>
                      <a:pt x="634" y="1544"/>
                    </a:lnTo>
                    <a:lnTo>
                      <a:pt x="640" y="1548"/>
                    </a:lnTo>
                    <a:lnTo>
                      <a:pt x="644" y="1548"/>
                    </a:lnTo>
                    <a:lnTo>
                      <a:pt x="646" y="1548"/>
                    </a:lnTo>
                    <a:lnTo>
                      <a:pt x="646" y="1546"/>
                    </a:lnTo>
                    <a:lnTo>
                      <a:pt x="648" y="1546"/>
                    </a:lnTo>
                    <a:lnTo>
                      <a:pt x="650" y="1546"/>
                    </a:lnTo>
                    <a:lnTo>
                      <a:pt x="654" y="1548"/>
                    </a:lnTo>
                    <a:lnTo>
                      <a:pt x="656" y="1544"/>
                    </a:lnTo>
                    <a:lnTo>
                      <a:pt x="658" y="1542"/>
                    </a:lnTo>
                    <a:lnTo>
                      <a:pt x="660" y="1540"/>
                    </a:lnTo>
                    <a:lnTo>
                      <a:pt x="664" y="1542"/>
                    </a:lnTo>
                    <a:lnTo>
                      <a:pt x="666" y="1544"/>
                    </a:lnTo>
                    <a:lnTo>
                      <a:pt x="664" y="1548"/>
                    </a:lnTo>
                    <a:lnTo>
                      <a:pt x="662" y="1548"/>
                    </a:lnTo>
                    <a:lnTo>
                      <a:pt x="660" y="1550"/>
                    </a:lnTo>
                    <a:lnTo>
                      <a:pt x="660" y="1552"/>
                    </a:lnTo>
                    <a:lnTo>
                      <a:pt x="662" y="1554"/>
                    </a:lnTo>
                    <a:lnTo>
                      <a:pt x="664" y="1556"/>
                    </a:lnTo>
                    <a:lnTo>
                      <a:pt x="662" y="1558"/>
                    </a:lnTo>
                    <a:lnTo>
                      <a:pt x="660" y="1560"/>
                    </a:lnTo>
                    <a:lnTo>
                      <a:pt x="660" y="1562"/>
                    </a:lnTo>
                    <a:lnTo>
                      <a:pt x="662" y="1564"/>
                    </a:lnTo>
                    <a:lnTo>
                      <a:pt x="662" y="1568"/>
                    </a:lnTo>
                    <a:lnTo>
                      <a:pt x="658" y="1570"/>
                    </a:lnTo>
                    <a:lnTo>
                      <a:pt x="654" y="1572"/>
                    </a:lnTo>
                    <a:lnTo>
                      <a:pt x="652" y="1570"/>
                    </a:lnTo>
                    <a:lnTo>
                      <a:pt x="648" y="1568"/>
                    </a:lnTo>
                    <a:lnTo>
                      <a:pt x="646" y="1566"/>
                    </a:lnTo>
                    <a:lnTo>
                      <a:pt x="644" y="1576"/>
                    </a:lnTo>
                    <a:lnTo>
                      <a:pt x="642" y="1586"/>
                    </a:lnTo>
                    <a:lnTo>
                      <a:pt x="646" y="1592"/>
                    </a:lnTo>
                    <a:lnTo>
                      <a:pt x="652" y="1598"/>
                    </a:lnTo>
                    <a:lnTo>
                      <a:pt x="658" y="1600"/>
                    </a:lnTo>
                    <a:lnTo>
                      <a:pt x="662" y="1600"/>
                    </a:lnTo>
                    <a:lnTo>
                      <a:pt x="664" y="1604"/>
                    </a:lnTo>
                    <a:lnTo>
                      <a:pt x="668" y="1608"/>
                    </a:lnTo>
                    <a:lnTo>
                      <a:pt x="674" y="1612"/>
                    </a:lnTo>
                    <a:lnTo>
                      <a:pt x="688" y="1616"/>
                    </a:lnTo>
                    <a:lnTo>
                      <a:pt x="690" y="1618"/>
                    </a:lnTo>
                    <a:lnTo>
                      <a:pt x="688" y="1620"/>
                    </a:lnTo>
                    <a:lnTo>
                      <a:pt x="688" y="1624"/>
                    </a:lnTo>
                    <a:lnTo>
                      <a:pt x="690" y="1626"/>
                    </a:lnTo>
                    <a:lnTo>
                      <a:pt x="692" y="1628"/>
                    </a:lnTo>
                    <a:lnTo>
                      <a:pt x="694" y="1628"/>
                    </a:lnTo>
                    <a:lnTo>
                      <a:pt x="696" y="1626"/>
                    </a:lnTo>
                    <a:lnTo>
                      <a:pt x="700" y="1626"/>
                    </a:lnTo>
                    <a:lnTo>
                      <a:pt x="704" y="1630"/>
                    </a:lnTo>
                    <a:lnTo>
                      <a:pt x="706" y="1632"/>
                    </a:lnTo>
                    <a:lnTo>
                      <a:pt x="710" y="1630"/>
                    </a:lnTo>
                    <a:lnTo>
                      <a:pt x="720" y="1628"/>
                    </a:lnTo>
                    <a:lnTo>
                      <a:pt x="734" y="1628"/>
                    </a:lnTo>
                    <a:lnTo>
                      <a:pt x="746" y="1626"/>
                    </a:lnTo>
                    <a:lnTo>
                      <a:pt x="752" y="1624"/>
                    </a:lnTo>
                    <a:lnTo>
                      <a:pt x="756" y="1620"/>
                    </a:lnTo>
                    <a:lnTo>
                      <a:pt x="760" y="1618"/>
                    </a:lnTo>
                    <a:lnTo>
                      <a:pt x="766" y="1614"/>
                    </a:lnTo>
                    <a:lnTo>
                      <a:pt x="774" y="1608"/>
                    </a:lnTo>
                    <a:lnTo>
                      <a:pt x="780" y="1600"/>
                    </a:lnTo>
                    <a:lnTo>
                      <a:pt x="782" y="1596"/>
                    </a:lnTo>
                    <a:lnTo>
                      <a:pt x="784" y="1594"/>
                    </a:lnTo>
                    <a:lnTo>
                      <a:pt x="790" y="1592"/>
                    </a:lnTo>
                    <a:lnTo>
                      <a:pt x="792" y="1592"/>
                    </a:lnTo>
                    <a:lnTo>
                      <a:pt x="794" y="1588"/>
                    </a:lnTo>
                    <a:lnTo>
                      <a:pt x="794" y="1586"/>
                    </a:lnTo>
                    <a:lnTo>
                      <a:pt x="796" y="1586"/>
                    </a:lnTo>
                    <a:lnTo>
                      <a:pt x="800" y="1584"/>
                    </a:lnTo>
                    <a:lnTo>
                      <a:pt x="804" y="1582"/>
                    </a:lnTo>
                    <a:lnTo>
                      <a:pt x="800" y="1578"/>
                    </a:lnTo>
                    <a:lnTo>
                      <a:pt x="798" y="1576"/>
                    </a:lnTo>
                    <a:lnTo>
                      <a:pt x="802" y="1574"/>
                    </a:lnTo>
                    <a:lnTo>
                      <a:pt x="810" y="1572"/>
                    </a:lnTo>
                    <a:lnTo>
                      <a:pt x="812" y="1570"/>
                    </a:lnTo>
                    <a:lnTo>
                      <a:pt x="812" y="1566"/>
                    </a:lnTo>
                    <a:lnTo>
                      <a:pt x="812" y="1562"/>
                    </a:lnTo>
                    <a:lnTo>
                      <a:pt x="816" y="1564"/>
                    </a:lnTo>
                    <a:lnTo>
                      <a:pt x="820" y="1568"/>
                    </a:lnTo>
                    <a:lnTo>
                      <a:pt x="822" y="1570"/>
                    </a:lnTo>
                    <a:lnTo>
                      <a:pt x="824" y="1568"/>
                    </a:lnTo>
                    <a:lnTo>
                      <a:pt x="828" y="1566"/>
                    </a:lnTo>
                    <a:lnTo>
                      <a:pt x="834" y="1566"/>
                    </a:lnTo>
                    <a:lnTo>
                      <a:pt x="838" y="1564"/>
                    </a:lnTo>
                    <a:lnTo>
                      <a:pt x="838" y="1558"/>
                    </a:lnTo>
                    <a:lnTo>
                      <a:pt x="838" y="1554"/>
                    </a:lnTo>
                    <a:lnTo>
                      <a:pt x="840" y="1552"/>
                    </a:lnTo>
                    <a:lnTo>
                      <a:pt x="844" y="1550"/>
                    </a:lnTo>
                    <a:lnTo>
                      <a:pt x="846" y="1548"/>
                    </a:lnTo>
                    <a:lnTo>
                      <a:pt x="842" y="1540"/>
                    </a:lnTo>
                    <a:lnTo>
                      <a:pt x="840" y="1536"/>
                    </a:lnTo>
                    <a:lnTo>
                      <a:pt x="838" y="1532"/>
                    </a:lnTo>
                    <a:lnTo>
                      <a:pt x="840" y="1528"/>
                    </a:lnTo>
                    <a:lnTo>
                      <a:pt x="844" y="1532"/>
                    </a:lnTo>
                    <a:lnTo>
                      <a:pt x="846" y="1534"/>
                    </a:lnTo>
                    <a:lnTo>
                      <a:pt x="848" y="1534"/>
                    </a:lnTo>
                    <a:lnTo>
                      <a:pt x="850" y="1530"/>
                    </a:lnTo>
                    <a:lnTo>
                      <a:pt x="850" y="1528"/>
                    </a:lnTo>
                    <a:lnTo>
                      <a:pt x="852" y="1530"/>
                    </a:lnTo>
                    <a:lnTo>
                      <a:pt x="852" y="1536"/>
                    </a:lnTo>
                    <a:lnTo>
                      <a:pt x="850" y="1538"/>
                    </a:lnTo>
                    <a:lnTo>
                      <a:pt x="850" y="1540"/>
                    </a:lnTo>
                    <a:lnTo>
                      <a:pt x="852" y="1542"/>
                    </a:lnTo>
                    <a:lnTo>
                      <a:pt x="854" y="1548"/>
                    </a:lnTo>
                    <a:lnTo>
                      <a:pt x="854" y="1552"/>
                    </a:lnTo>
                    <a:lnTo>
                      <a:pt x="856" y="1554"/>
                    </a:lnTo>
                    <a:lnTo>
                      <a:pt x="862" y="1556"/>
                    </a:lnTo>
                    <a:lnTo>
                      <a:pt x="866" y="1556"/>
                    </a:lnTo>
                    <a:lnTo>
                      <a:pt x="866" y="1558"/>
                    </a:lnTo>
                    <a:lnTo>
                      <a:pt x="868" y="1558"/>
                    </a:lnTo>
                    <a:lnTo>
                      <a:pt x="876" y="1560"/>
                    </a:lnTo>
                    <a:lnTo>
                      <a:pt x="874" y="1564"/>
                    </a:lnTo>
                    <a:lnTo>
                      <a:pt x="872" y="1566"/>
                    </a:lnTo>
                    <a:lnTo>
                      <a:pt x="872" y="1570"/>
                    </a:lnTo>
                    <a:lnTo>
                      <a:pt x="874" y="1576"/>
                    </a:lnTo>
                    <a:lnTo>
                      <a:pt x="876" y="1584"/>
                    </a:lnTo>
                    <a:lnTo>
                      <a:pt x="876" y="1594"/>
                    </a:lnTo>
                    <a:lnTo>
                      <a:pt x="876" y="1602"/>
                    </a:lnTo>
                    <a:lnTo>
                      <a:pt x="876" y="1608"/>
                    </a:lnTo>
                    <a:lnTo>
                      <a:pt x="878" y="1612"/>
                    </a:lnTo>
                    <a:lnTo>
                      <a:pt x="882" y="1616"/>
                    </a:lnTo>
                    <a:lnTo>
                      <a:pt x="886" y="1616"/>
                    </a:lnTo>
                    <a:lnTo>
                      <a:pt x="890" y="1614"/>
                    </a:lnTo>
                    <a:lnTo>
                      <a:pt x="896" y="1610"/>
                    </a:lnTo>
                    <a:lnTo>
                      <a:pt x="898" y="1612"/>
                    </a:lnTo>
                    <a:lnTo>
                      <a:pt x="900" y="1614"/>
                    </a:lnTo>
                    <a:lnTo>
                      <a:pt x="902" y="1618"/>
                    </a:lnTo>
                    <a:lnTo>
                      <a:pt x="902" y="1622"/>
                    </a:lnTo>
                    <a:lnTo>
                      <a:pt x="900" y="1628"/>
                    </a:lnTo>
                    <a:lnTo>
                      <a:pt x="896" y="1638"/>
                    </a:lnTo>
                    <a:lnTo>
                      <a:pt x="898" y="1644"/>
                    </a:lnTo>
                    <a:lnTo>
                      <a:pt x="900" y="1652"/>
                    </a:lnTo>
                    <a:lnTo>
                      <a:pt x="906" y="1672"/>
                    </a:lnTo>
                    <a:lnTo>
                      <a:pt x="916" y="1694"/>
                    </a:lnTo>
                    <a:lnTo>
                      <a:pt x="928" y="1710"/>
                    </a:lnTo>
                    <a:lnTo>
                      <a:pt x="932" y="1716"/>
                    </a:lnTo>
                    <a:lnTo>
                      <a:pt x="936" y="1716"/>
                    </a:lnTo>
                    <a:lnTo>
                      <a:pt x="942" y="1716"/>
                    </a:lnTo>
                    <a:lnTo>
                      <a:pt x="944" y="1718"/>
                    </a:lnTo>
                    <a:lnTo>
                      <a:pt x="944" y="1720"/>
                    </a:lnTo>
                    <a:lnTo>
                      <a:pt x="942" y="1726"/>
                    </a:lnTo>
                    <a:lnTo>
                      <a:pt x="934" y="1728"/>
                    </a:lnTo>
                    <a:lnTo>
                      <a:pt x="932" y="1730"/>
                    </a:lnTo>
                    <a:lnTo>
                      <a:pt x="934" y="1732"/>
                    </a:lnTo>
                    <a:lnTo>
                      <a:pt x="936" y="1738"/>
                    </a:lnTo>
                    <a:lnTo>
                      <a:pt x="938" y="1742"/>
                    </a:lnTo>
                    <a:lnTo>
                      <a:pt x="932" y="1740"/>
                    </a:lnTo>
                    <a:lnTo>
                      <a:pt x="926" y="1740"/>
                    </a:lnTo>
                    <a:lnTo>
                      <a:pt x="934" y="1752"/>
                    </a:lnTo>
                    <a:lnTo>
                      <a:pt x="940" y="1760"/>
                    </a:lnTo>
                    <a:lnTo>
                      <a:pt x="944" y="1768"/>
                    </a:lnTo>
                    <a:lnTo>
                      <a:pt x="946" y="1778"/>
                    </a:lnTo>
                    <a:lnTo>
                      <a:pt x="946" y="1782"/>
                    </a:lnTo>
                    <a:lnTo>
                      <a:pt x="944" y="1786"/>
                    </a:lnTo>
                    <a:lnTo>
                      <a:pt x="940" y="1792"/>
                    </a:lnTo>
                    <a:lnTo>
                      <a:pt x="942" y="1796"/>
                    </a:lnTo>
                    <a:lnTo>
                      <a:pt x="946" y="1798"/>
                    </a:lnTo>
                    <a:lnTo>
                      <a:pt x="954" y="1798"/>
                    </a:lnTo>
                    <a:lnTo>
                      <a:pt x="972" y="1796"/>
                    </a:lnTo>
                    <a:lnTo>
                      <a:pt x="982" y="1794"/>
                    </a:lnTo>
                    <a:lnTo>
                      <a:pt x="990" y="1794"/>
                    </a:lnTo>
                    <a:lnTo>
                      <a:pt x="996" y="1794"/>
                    </a:lnTo>
                    <a:lnTo>
                      <a:pt x="998" y="1788"/>
                    </a:lnTo>
                    <a:lnTo>
                      <a:pt x="1000" y="1774"/>
                    </a:lnTo>
                    <a:lnTo>
                      <a:pt x="1000" y="1768"/>
                    </a:lnTo>
                    <a:lnTo>
                      <a:pt x="1002" y="1760"/>
                    </a:lnTo>
                    <a:lnTo>
                      <a:pt x="1004" y="1756"/>
                    </a:lnTo>
                    <a:lnTo>
                      <a:pt x="1010" y="1756"/>
                    </a:lnTo>
                    <a:lnTo>
                      <a:pt x="1018" y="1756"/>
                    </a:lnTo>
                    <a:lnTo>
                      <a:pt x="1018" y="1754"/>
                    </a:lnTo>
                    <a:lnTo>
                      <a:pt x="1018" y="1752"/>
                    </a:lnTo>
                    <a:lnTo>
                      <a:pt x="1020" y="1750"/>
                    </a:lnTo>
                    <a:lnTo>
                      <a:pt x="1024" y="1748"/>
                    </a:lnTo>
                    <a:lnTo>
                      <a:pt x="1034" y="1746"/>
                    </a:lnTo>
                    <a:lnTo>
                      <a:pt x="1042" y="1746"/>
                    </a:lnTo>
                    <a:lnTo>
                      <a:pt x="1050" y="1746"/>
                    </a:lnTo>
                    <a:lnTo>
                      <a:pt x="1058" y="1750"/>
                    </a:lnTo>
                    <a:lnTo>
                      <a:pt x="1062" y="1750"/>
                    </a:lnTo>
                    <a:lnTo>
                      <a:pt x="1064" y="1750"/>
                    </a:lnTo>
                    <a:lnTo>
                      <a:pt x="1070" y="1736"/>
                    </a:lnTo>
                    <a:lnTo>
                      <a:pt x="1076" y="1720"/>
                    </a:lnTo>
                    <a:lnTo>
                      <a:pt x="1082" y="1708"/>
                    </a:lnTo>
                    <a:lnTo>
                      <a:pt x="1086" y="1700"/>
                    </a:lnTo>
                    <a:lnTo>
                      <a:pt x="1088" y="1692"/>
                    </a:lnTo>
                    <a:lnTo>
                      <a:pt x="1088" y="1684"/>
                    </a:lnTo>
                    <a:lnTo>
                      <a:pt x="1090" y="1676"/>
                    </a:lnTo>
                    <a:lnTo>
                      <a:pt x="1092" y="1666"/>
                    </a:lnTo>
                    <a:lnTo>
                      <a:pt x="1092" y="1658"/>
                    </a:lnTo>
                    <a:lnTo>
                      <a:pt x="1090" y="1654"/>
                    </a:lnTo>
                    <a:lnTo>
                      <a:pt x="1092" y="1650"/>
                    </a:lnTo>
                    <a:lnTo>
                      <a:pt x="1094" y="1644"/>
                    </a:lnTo>
                    <a:lnTo>
                      <a:pt x="1098" y="1638"/>
                    </a:lnTo>
                    <a:lnTo>
                      <a:pt x="1098" y="1634"/>
                    </a:lnTo>
                    <a:lnTo>
                      <a:pt x="1098" y="1632"/>
                    </a:lnTo>
                    <a:lnTo>
                      <a:pt x="1096" y="1626"/>
                    </a:lnTo>
                    <a:lnTo>
                      <a:pt x="1098" y="1622"/>
                    </a:lnTo>
                    <a:lnTo>
                      <a:pt x="1100" y="1618"/>
                    </a:lnTo>
                    <a:lnTo>
                      <a:pt x="1098" y="1610"/>
                    </a:lnTo>
                    <a:lnTo>
                      <a:pt x="1096" y="1606"/>
                    </a:lnTo>
                    <a:lnTo>
                      <a:pt x="1096" y="1604"/>
                    </a:lnTo>
                    <a:lnTo>
                      <a:pt x="1098" y="1604"/>
                    </a:lnTo>
                    <a:lnTo>
                      <a:pt x="1100" y="1602"/>
                    </a:lnTo>
                    <a:lnTo>
                      <a:pt x="1102" y="1600"/>
                    </a:lnTo>
                    <a:lnTo>
                      <a:pt x="1100" y="1598"/>
                    </a:lnTo>
                    <a:lnTo>
                      <a:pt x="1100" y="1596"/>
                    </a:lnTo>
                    <a:lnTo>
                      <a:pt x="1102" y="1592"/>
                    </a:lnTo>
                    <a:lnTo>
                      <a:pt x="1112" y="1588"/>
                    </a:lnTo>
                    <a:lnTo>
                      <a:pt x="1124" y="1582"/>
                    </a:lnTo>
                    <a:lnTo>
                      <a:pt x="1130" y="1578"/>
                    </a:lnTo>
                    <a:lnTo>
                      <a:pt x="1132" y="1574"/>
                    </a:lnTo>
                    <a:lnTo>
                      <a:pt x="1134" y="1570"/>
                    </a:lnTo>
                    <a:lnTo>
                      <a:pt x="1134" y="1568"/>
                    </a:lnTo>
                    <a:lnTo>
                      <a:pt x="1138" y="1572"/>
                    </a:lnTo>
                    <a:lnTo>
                      <a:pt x="1142" y="1576"/>
                    </a:lnTo>
                    <a:lnTo>
                      <a:pt x="1144" y="1574"/>
                    </a:lnTo>
                    <a:lnTo>
                      <a:pt x="1146" y="1572"/>
                    </a:lnTo>
                    <a:lnTo>
                      <a:pt x="1152" y="1566"/>
                    </a:lnTo>
                    <a:lnTo>
                      <a:pt x="1158" y="1562"/>
                    </a:lnTo>
                    <a:lnTo>
                      <a:pt x="1164" y="1560"/>
                    </a:lnTo>
                    <a:lnTo>
                      <a:pt x="1164" y="1558"/>
                    </a:lnTo>
                    <a:lnTo>
                      <a:pt x="1164" y="1556"/>
                    </a:lnTo>
                    <a:lnTo>
                      <a:pt x="1166" y="1554"/>
                    </a:lnTo>
                    <a:lnTo>
                      <a:pt x="1170" y="1552"/>
                    </a:lnTo>
                    <a:lnTo>
                      <a:pt x="1172" y="1550"/>
                    </a:lnTo>
                    <a:lnTo>
                      <a:pt x="1172" y="1548"/>
                    </a:lnTo>
                    <a:lnTo>
                      <a:pt x="1172" y="1546"/>
                    </a:lnTo>
                    <a:lnTo>
                      <a:pt x="1170" y="1542"/>
                    </a:lnTo>
                    <a:lnTo>
                      <a:pt x="1168" y="1540"/>
                    </a:lnTo>
                    <a:lnTo>
                      <a:pt x="1164" y="1540"/>
                    </a:lnTo>
                    <a:lnTo>
                      <a:pt x="1152" y="1546"/>
                    </a:lnTo>
                    <a:lnTo>
                      <a:pt x="1144" y="1550"/>
                    </a:lnTo>
                    <a:lnTo>
                      <a:pt x="1136" y="1550"/>
                    </a:lnTo>
                    <a:lnTo>
                      <a:pt x="1128" y="1550"/>
                    </a:lnTo>
                    <a:lnTo>
                      <a:pt x="1122" y="1546"/>
                    </a:lnTo>
                    <a:lnTo>
                      <a:pt x="1112" y="1540"/>
                    </a:lnTo>
                    <a:lnTo>
                      <a:pt x="1104" y="1538"/>
                    </a:lnTo>
                    <a:lnTo>
                      <a:pt x="1094" y="1538"/>
                    </a:lnTo>
                    <a:lnTo>
                      <a:pt x="1086" y="1538"/>
                    </a:lnTo>
                    <a:lnTo>
                      <a:pt x="1076" y="1538"/>
                    </a:lnTo>
                    <a:lnTo>
                      <a:pt x="1084" y="1534"/>
                    </a:lnTo>
                    <a:lnTo>
                      <a:pt x="1092" y="1530"/>
                    </a:lnTo>
                    <a:lnTo>
                      <a:pt x="1098" y="1530"/>
                    </a:lnTo>
                    <a:lnTo>
                      <a:pt x="1110" y="1530"/>
                    </a:lnTo>
                    <a:lnTo>
                      <a:pt x="1118" y="1534"/>
                    </a:lnTo>
                    <a:lnTo>
                      <a:pt x="1122" y="1534"/>
                    </a:lnTo>
                    <a:lnTo>
                      <a:pt x="1124" y="1532"/>
                    </a:lnTo>
                    <a:lnTo>
                      <a:pt x="1126" y="1532"/>
                    </a:lnTo>
                    <a:lnTo>
                      <a:pt x="1128" y="1532"/>
                    </a:lnTo>
                    <a:lnTo>
                      <a:pt x="1134" y="1538"/>
                    </a:lnTo>
                    <a:lnTo>
                      <a:pt x="1142" y="1544"/>
                    </a:lnTo>
                    <a:lnTo>
                      <a:pt x="1146" y="1544"/>
                    </a:lnTo>
                    <a:lnTo>
                      <a:pt x="1150" y="1542"/>
                    </a:lnTo>
                    <a:lnTo>
                      <a:pt x="1178" y="1528"/>
                    </a:lnTo>
                    <a:lnTo>
                      <a:pt x="1190" y="1518"/>
                    </a:lnTo>
                    <a:lnTo>
                      <a:pt x="1192" y="1516"/>
                    </a:lnTo>
                    <a:lnTo>
                      <a:pt x="1192" y="1512"/>
                    </a:lnTo>
                    <a:lnTo>
                      <a:pt x="1184" y="1500"/>
                    </a:lnTo>
                    <a:lnTo>
                      <a:pt x="1178" y="1496"/>
                    </a:lnTo>
                    <a:lnTo>
                      <a:pt x="1172" y="1496"/>
                    </a:lnTo>
                    <a:lnTo>
                      <a:pt x="1168" y="1496"/>
                    </a:lnTo>
                    <a:lnTo>
                      <a:pt x="1168" y="1494"/>
                    </a:lnTo>
                    <a:lnTo>
                      <a:pt x="1168" y="1490"/>
                    </a:lnTo>
                    <a:lnTo>
                      <a:pt x="1170" y="1484"/>
                    </a:lnTo>
                    <a:lnTo>
                      <a:pt x="1168" y="1482"/>
                    </a:lnTo>
                    <a:lnTo>
                      <a:pt x="1164" y="1480"/>
                    </a:lnTo>
                    <a:lnTo>
                      <a:pt x="1158" y="1476"/>
                    </a:lnTo>
                    <a:lnTo>
                      <a:pt x="1154" y="1472"/>
                    </a:lnTo>
                    <a:lnTo>
                      <a:pt x="1148" y="1468"/>
                    </a:lnTo>
                    <a:lnTo>
                      <a:pt x="1144" y="1466"/>
                    </a:lnTo>
                    <a:lnTo>
                      <a:pt x="1138" y="1468"/>
                    </a:lnTo>
                    <a:lnTo>
                      <a:pt x="1132" y="1468"/>
                    </a:lnTo>
                    <a:lnTo>
                      <a:pt x="1132" y="1466"/>
                    </a:lnTo>
                    <a:lnTo>
                      <a:pt x="1132" y="1462"/>
                    </a:lnTo>
                    <a:lnTo>
                      <a:pt x="1130" y="1462"/>
                    </a:lnTo>
                    <a:lnTo>
                      <a:pt x="1126" y="1460"/>
                    </a:lnTo>
                    <a:lnTo>
                      <a:pt x="1124" y="1460"/>
                    </a:lnTo>
                    <a:lnTo>
                      <a:pt x="1122" y="1458"/>
                    </a:lnTo>
                    <a:lnTo>
                      <a:pt x="1118" y="1450"/>
                    </a:lnTo>
                    <a:lnTo>
                      <a:pt x="1116" y="1440"/>
                    </a:lnTo>
                    <a:lnTo>
                      <a:pt x="1116" y="1428"/>
                    </a:lnTo>
                    <a:lnTo>
                      <a:pt x="1116" y="1416"/>
                    </a:lnTo>
                    <a:lnTo>
                      <a:pt x="1116" y="1406"/>
                    </a:lnTo>
                    <a:lnTo>
                      <a:pt x="1120" y="1398"/>
                    </a:lnTo>
                    <a:lnTo>
                      <a:pt x="1120" y="1396"/>
                    </a:lnTo>
                    <a:lnTo>
                      <a:pt x="1124" y="1396"/>
                    </a:lnTo>
                    <a:lnTo>
                      <a:pt x="1126" y="1394"/>
                    </a:lnTo>
                    <a:lnTo>
                      <a:pt x="1128" y="1392"/>
                    </a:lnTo>
                    <a:lnTo>
                      <a:pt x="1126" y="1386"/>
                    </a:lnTo>
                    <a:lnTo>
                      <a:pt x="1126" y="1374"/>
                    </a:lnTo>
                    <a:lnTo>
                      <a:pt x="1126" y="1368"/>
                    </a:lnTo>
                    <a:lnTo>
                      <a:pt x="1128" y="1360"/>
                    </a:lnTo>
                    <a:lnTo>
                      <a:pt x="1132" y="1356"/>
                    </a:lnTo>
                    <a:lnTo>
                      <a:pt x="1132" y="1352"/>
                    </a:lnTo>
                    <a:lnTo>
                      <a:pt x="1130" y="1352"/>
                    </a:lnTo>
                    <a:lnTo>
                      <a:pt x="1128" y="1350"/>
                    </a:lnTo>
                    <a:lnTo>
                      <a:pt x="1124" y="1350"/>
                    </a:lnTo>
                    <a:lnTo>
                      <a:pt x="1122" y="1348"/>
                    </a:lnTo>
                    <a:lnTo>
                      <a:pt x="1122" y="1342"/>
                    </a:lnTo>
                    <a:lnTo>
                      <a:pt x="1122" y="1336"/>
                    </a:lnTo>
                    <a:lnTo>
                      <a:pt x="1124" y="1338"/>
                    </a:lnTo>
                    <a:lnTo>
                      <a:pt x="1130" y="1340"/>
                    </a:lnTo>
                    <a:lnTo>
                      <a:pt x="1136" y="1340"/>
                    </a:lnTo>
                    <a:lnTo>
                      <a:pt x="1142" y="1338"/>
                    </a:lnTo>
                    <a:lnTo>
                      <a:pt x="1148" y="1334"/>
                    </a:lnTo>
                    <a:lnTo>
                      <a:pt x="1148" y="1332"/>
                    </a:lnTo>
                    <a:lnTo>
                      <a:pt x="1148" y="1330"/>
                    </a:lnTo>
                    <a:lnTo>
                      <a:pt x="1146" y="1326"/>
                    </a:lnTo>
                    <a:lnTo>
                      <a:pt x="1144" y="1324"/>
                    </a:lnTo>
                    <a:lnTo>
                      <a:pt x="1142" y="1322"/>
                    </a:lnTo>
                    <a:lnTo>
                      <a:pt x="1144" y="1322"/>
                    </a:lnTo>
                    <a:lnTo>
                      <a:pt x="1152" y="1320"/>
                    </a:lnTo>
                    <a:lnTo>
                      <a:pt x="1160" y="1318"/>
                    </a:lnTo>
                    <a:lnTo>
                      <a:pt x="1166" y="1312"/>
                    </a:lnTo>
                    <a:lnTo>
                      <a:pt x="1170" y="1308"/>
                    </a:lnTo>
                    <a:lnTo>
                      <a:pt x="1172" y="1302"/>
                    </a:lnTo>
                    <a:lnTo>
                      <a:pt x="1178" y="1294"/>
                    </a:lnTo>
                    <a:lnTo>
                      <a:pt x="1180" y="1292"/>
                    </a:lnTo>
                    <a:lnTo>
                      <a:pt x="1186" y="1292"/>
                    </a:lnTo>
                    <a:lnTo>
                      <a:pt x="1190" y="1294"/>
                    </a:lnTo>
                    <a:lnTo>
                      <a:pt x="1194" y="1292"/>
                    </a:lnTo>
                    <a:lnTo>
                      <a:pt x="1196" y="1286"/>
                    </a:lnTo>
                    <a:lnTo>
                      <a:pt x="1200" y="1278"/>
                    </a:lnTo>
                    <a:lnTo>
                      <a:pt x="1204" y="1274"/>
                    </a:lnTo>
                    <a:lnTo>
                      <a:pt x="1208" y="1274"/>
                    </a:lnTo>
                    <a:lnTo>
                      <a:pt x="1214" y="1274"/>
                    </a:lnTo>
                    <a:lnTo>
                      <a:pt x="1218" y="1274"/>
                    </a:lnTo>
                    <a:lnTo>
                      <a:pt x="1222" y="1268"/>
                    </a:lnTo>
                    <a:lnTo>
                      <a:pt x="1226" y="1264"/>
                    </a:lnTo>
                    <a:lnTo>
                      <a:pt x="1228" y="1264"/>
                    </a:lnTo>
                    <a:lnTo>
                      <a:pt x="1232" y="1264"/>
                    </a:lnTo>
                    <a:lnTo>
                      <a:pt x="1236" y="1264"/>
                    </a:lnTo>
                    <a:lnTo>
                      <a:pt x="1238" y="1264"/>
                    </a:lnTo>
                    <a:lnTo>
                      <a:pt x="1240" y="1260"/>
                    </a:lnTo>
                    <a:lnTo>
                      <a:pt x="1244" y="1254"/>
                    </a:lnTo>
                    <a:lnTo>
                      <a:pt x="1246" y="1254"/>
                    </a:lnTo>
                    <a:lnTo>
                      <a:pt x="1250" y="1254"/>
                    </a:lnTo>
                    <a:lnTo>
                      <a:pt x="1254" y="1252"/>
                    </a:lnTo>
                    <a:lnTo>
                      <a:pt x="1258" y="1250"/>
                    </a:lnTo>
                    <a:lnTo>
                      <a:pt x="1262" y="1240"/>
                    </a:lnTo>
                    <a:lnTo>
                      <a:pt x="1268" y="1226"/>
                    </a:lnTo>
                    <a:lnTo>
                      <a:pt x="1274" y="1220"/>
                    </a:lnTo>
                    <a:lnTo>
                      <a:pt x="1284" y="1214"/>
                    </a:lnTo>
                    <a:lnTo>
                      <a:pt x="1290" y="1208"/>
                    </a:lnTo>
                    <a:lnTo>
                      <a:pt x="1292" y="1206"/>
                    </a:lnTo>
                    <a:lnTo>
                      <a:pt x="1292" y="1204"/>
                    </a:lnTo>
                    <a:lnTo>
                      <a:pt x="1290" y="1202"/>
                    </a:lnTo>
                    <a:lnTo>
                      <a:pt x="1284" y="1198"/>
                    </a:lnTo>
                    <a:lnTo>
                      <a:pt x="1280" y="1194"/>
                    </a:lnTo>
                    <a:lnTo>
                      <a:pt x="1276" y="1190"/>
                    </a:lnTo>
                    <a:lnTo>
                      <a:pt x="1276" y="1184"/>
                    </a:lnTo>
                    <a:lnTo>
                      <a:pt x="1276" y="1180"/>
                    </a:lnTo>
                    <a:lnTo>
                      <a:pt x="1282" y="1174"/>
                    </a:lnTo>
                    <a:lnTo>
                      <a:pt x="1288" y="1168"/>
                    </a:lnTo>
                    <a:lnTo>
                      <a:pt x="1290" y="1164"/>
                    </a:lnTo>
                    <a:lnTo>
                      <a:pt x="1292" y="1156"/>
                    </a:lnTo>
                    <a:lnTo>
                      <a:pt x="1292" y="1150"/>
                    </a:lnTo>
                    <a:lnTo>
                      <a:pt x="1294" y="1146"/>
                    </a:lnTo>
                    <a:lnTo>
                      <a:pt x="1298" y="1144"/>
                    </a:lnTo>
                    <a:lnTo>
                      <a:pt x="1300" y="1144"/>
                    </a:lnTo>
                    <a:lnTo>
                      <a:pt x="1306" y="1142"/>
                    </a:lnTo>
                    <a:lnTo>
                      <a:pt x="1310" y="1140"/>
                    </a:lnTo>
                    <a:lnTo>
                      <a:pt x="1310" y="1138"/>
                    </a:lnTo>
                    <a:lnTo>
                      <a:pt x="1314" y="1132"/>
                    </a:lnTo>
                    <a:lnTo>
                      <a:pt x="1320" y="1126"/>
                    </a:lnTo>
                    <a:lnTo>
                      <a:pt x="1338" y="1114"/>
                    </a:lnTo>
                    <a:lnTo>
                      <a:pt x="1340" y="1112"/>
                    </a:lnTo>
                    <a:lnTo>
                      <a:pt x="1344" y="1112"/>
                    </a:lnTo>
                    <a:lnTo>
                      <a:pt x="1346" y="1116"/>
                    </a:lnTo>
                    <a:lnTo>
                      <a:pt x="1348" y="1118"/>
                    </a:lnTo>
                    <a:lnTo>
                      <a:pt x="1350" y="1120"/>
                    </a:lnTo>
                    <a:lnTo>
                      <a:pt x="1354" y="1120"/>
                    </a:lnTo>
                    <a:lnTo>
                      <a:pt x="1358" y="1118"/>
                    </a:lnTo>
                    <a:lnTo>
                      <a:pt x="1364" y="1116"/>
                    </a:lnTo>
                    <a:lnTo>
                      <a:pt x="1368" y="1116"/>
                    </a:lnTo>
                    <a:lnTo>
                      <a:pt x="1378" y="1116"/>
                    </a:lnTo>
                    <a:lnTo>
                      <a:pt x="1386" y="1116"/>
                    </a:lnTo>
                    <a:lnTo>
                      <a:pt x="1392" y="1116"/>
                    </a:lnTo>
                    <a:lnTo>
                      <a:pt x="1396" y="1114"/>
                    </a:lnTo>
                    <a:lnTo>
                      <a:pt x="1408" y="1116"/>
                    </a:lnTo>
                    <a:lnTo>
                      <a:pt x="1414" y="1120"/>
                    </a:lnTo>
                    <a:lnTo>
                      <a:pt x="1418" y="1124"/>
                    </a:lnTo>
                    <a:lnTo>
                      <a:pt x="1428" y="1126"/>
                    </a:lnTo>
                    <a:lnTo>
                      <a:pt x="1438" y="1130"/>
                    </a:lnTo>
                    <a:lnTo>
                      <a:pt x="1440" y="1134"/>
                    </a:lnTo>
                    <a:lnTo>
                      <a:pt x="1442" y="1136"/>
                    </a:lnTo>
                    <a:lnTo>
                      <a:pt x="1442" y="1144"/>
                    </a:lnTo>
                    <a:lnTo>
                      <a:pt x="1440" y="1154"/>
                    </a:lnTo>
                    <a:lnTo>
                      <a:pt x="1440" y="1162"/>
                    </a:lnTo>
                    <a:lnTo>
                      <a:pt x="1442" y="1166"/>
                    </a:lnTo>
                    <a:lnTo>
                      <a:pt x="1446" y="1168"/>
                    </a:lnTo>
                    <a:lnTo>
                      <a:pt x="1444" y="1174"/>
                    </a:lnTo>
                    <a:lnTo>
                      <a:pt x="1442" y="1176"/>
                    </a:lnTo>
                    <a:lnTo>
                      <a:pt x="1440" y="1176"/>
                    </a:lnTo>
                    <a:lnTo>
                      <a:pt x="1434" y="1176"/>
                    </a:lnTo>
                    <a:lnTo>
                      <a:pt x="1422" y="1178"/>
                    </a:lnTo>
                    <a:lnTo>
                      <a:pt x="1416" y="1180"/>
                    </a:lnTo>
                    <a:lnTo>
                      <a:pt x="1412" y="1184"/>
                    </a:lnTo>
                    <a:lnTo>
                      <a:pt x="1406" y="1196"/>
                    </a:lnTo>
                    <a:lnTo>
                      <a:pt x="1398" y="1208"/>
                    </a:lnTo>
                    <a:lnTo>
                      <a:pt x="1390" y="1216"/>
                    </a:lnTo>
                    <a:lnTo>
                      <a:pt x="1382" y="1222"/>
                    </a:lnTo>
                    <a:lnTo>
                      <a:pt x="1372" y="1228"/>
                    </a:lnTo>
                    <a:lnTo>
                      <a:pt x="1368" y="1232"/>
                    </a:lnTo>
                    <a:lnTo>
                      <a:pt x="1366" y="1236"/>
                    </a:lnTo>
                    <a:lnTo>
                      <a:pt x="1366" y="1238"/>
                    </a:lnTo>
                    <a:lnTo>
                      <a:pt x="1366" y="1242"/>
                    </a:lnTo>
                    <a:lnTo>
                      <a:pt x="1358" y="1244"/>
                    </a:lnTo>
                    <a:lnTo>
                      <a:pt x="1354" y="1246"/>
                    </a:lnTo>
                    <a:lnTo>
                      <a:pt x="1350" y="1248"/>
                    </a:lnTo>
                    <a:lnTo>
                      <a:pt x="1346" y="1254"/>
                    </a:lnTo>
                    <a:lnTo>
                      <a:pt x="1344" y="1258"/>
                    </a:lnTo>
                    <a:lnTo>
                      <a:pt x="1342" y="1260"/>
                    </a:lnTo>
                    <a:lnTo>
                      <a:pt x="1338" y="1260"/>
                    </a:lnTo>
                    <a:lnTo>
                      <a:pt x="1334" y="1260"/>
                    </a:lnTo>
                    <a:lnTo>
                      <a:pt x="1332" y="1260"/>
                    </a:lnTo>
                    <a:lnTo>
                      <a:pt x="1328" y="1264"/>
                    </a:lnTo>
                    <a:lnTo>
                      <a:pt x="1326" y="1268"/>
                    </a:lnTo>
                    <a:lnTo>
                      <a:pt x="1324" y="1270"/>
                    </a:lnTo>
                    <a:lnTo>
                      <a:pt x="1322" y="1270"/>
                    </a:lnTo>
                    <a:lnTo>
                      <a:pt x="1320" y="1272"/>
                    </a:lnTo>
                    <a:lnTo>
                      <a:pt x="1318" y="1272"/>
                    </a:lnTo>
                    <a:lnTo>
                      <a:pt x="1318" y="1278"/>
                    </a:lnTo>
                    <a:lnTo>
                      <a:pt x="1318" y="1286"/>
                    </a:lnTo>
                    <a:lnTo>
                      <a:pt x="1318" y="1288"/>
                    </a:lnTo>
                    <a:lnTo>
                      <a:pt x="1314" y="1292"/>
                    </a:lnTo>
                    <a:lnTo>
                      <a:pt x="1310" y="1294"/>
                    </a:lnTo>
                    <a:lnTo>
                      <a:pt x="1308" y="1294"/>
                    </a:lnTo>
                    <a:lnTo>
                      <a:pt x="1300" y="1292"/>
                    </a:lnTo>
                    <a:lnTo>
                      <a:pt x="1294" y="1290"/>
                    </a:lnTo>
                    <a:lnTo>
                      <a:pt x="1292" y="1292"/>
                    </a:lnTo>
                    <a:lnTo>
                      <a:pt x="1290" y="1296"/>
                    </a:lnTo>
                    <a:lnTo>
                      <a:pt x="1290" y="1300"/>
                    </a:lnTo>
                    <a:lnTo>
                      <a:pt x="1286" y="1304"/>
                    </a:lnTo>
                    <a:lnTo>
                      <a:pt x="1278" y="1314"/>
                    </a:lnTo>
                    <a:lnTo>
                      <a:pt x="1276" y="1322"/>
                    </a:lnTo>
                    <a:lnTo>
                      <a:pt x="1274" y="1328"/>
                    </a:lnTo>
                    <a:lnTo>
                      <a:pt x="1274" y="1338"/>
                    </a:lnTo>
                    <a:lnTo>
                      <a:pt x="1278" y="1346"/>
                    </a:lnTo>
                    <a:lnTo>
                      <a:pt x="1282" y="1354"/>
                    </a:lnTo>
                    <a:lnTo>
                      <a:pt x="1282" y="1360"/>
                    </a:lnTo>
                    <a:lnTo>
                      <a:pt x="1282" y="1364"/>
                    </a:lnTo>
                    <a:lnTo>
                      <a:pt x="1280" y="1366"/>
                    </a:lnTo>
                    <a:lnTo>
                      <a:pt x="1278" y="1368"/>
                    </a:lnTo>
                    <a:lnTo>
                      <a:pt x="1278" y="1372"/>
                    </a:lnTo>
                    <a:lnTo>
                      <a:pt x="1280" y="1378"/>
                    </a:lnTo>
                    <a:lnTo>
                      <a:pt x="1288" y="1388"/>
                    </a:lnTo>
                    <a:lnTo>
                      <a:pt x="1292" y="1394"/>
                    </a:lnTo>
                    <a:lnTo>
                      <a:pt x="1294" y="1396"/>
                    </a:lnTo>
                    <a:lnTo>
                      <a:pt x="1294" y="1398"/>
                    </a:lnTo>
                    <a:lnTo>
                      <a:pt x="1292" y="1400"/>
                    </a:lnTo>
                    <a:lnTo>
                      <a:pt x="1288" y="1402"/>
                    </a:lnTo>
                    <a:lnTo>
                      <a:pt x="1286" y="1404"/>
                    </a:lnTo>
                    <a:lnTo>
                      <a:pt x="1286" y="1406"/>
                    </a:lnTo>
                    <a:lnTo>
                      <a:pt x="1288" y="1416"/>
                    </a:lnTo>
                    <a:lnTo>
                      <a:pt x="1288" y="1424"/>
                    </a:lnTo>
                    <a:lnTo>
                      <a:pt x="1282" y="1444"/>
                    </a:lnTo>
                    <a:lnTo>
                      <a:pt x="1280" y="1456"/>
                    </a:lnTo>
                    <a:lnTo>
                      <a:pt x="1280" y="1462"/>
                    </a:lnTo>
                    <a:lnTo>
                      <a:pt x="1282" y="1464"/>
                    </a:lnTo>
                    <a:lnTo>
                      <a:pt x="1286" y="1466"/>
                    </a:lnTo>
                    <a:lnTo>
                      <a:pt x="1298" y="1470"/>
                    </a:lnTo>
                    <a:lnTo>
                      <a:pt x="1322" y="1476"/>
                    </a:lnTo>
                    <a:lnTo>
                      <a:pt x="1328" y="1478"/>
                    </a:lnTo>
                    <a:lnTo>
                      <a:pt x="1330" y="1480"/>
                    </a:lnTo>
                    <a:lnTo>
                      <a:pt x="1328" y="1484"/>
                    </a:lnTo>
                    <a:lnTo>
                      <a:pt x="1328" y="1492"/>
                    </a:lnTo>
                    <a:lnTo>
                      <a:pt x="1328" y="1500"/>
                    </a:lnTo>
                    <a:lnTo>
                      <a:pt x="1330" y="1504"/>
                    </a:lnTo>
                    <a:lnTo>
                      <a:pt x="1334" y="1504"/>
                    </a:lnTo>
                    <a:lnTo>
                      <a:pt x="1336" y="1504"/>
                    </a:lnTo>
                    <a:lnTo>
                      <a:pt x="1340" y="1500"/>
                    </a:lnTo>
                    <a:lnTo>
                      <a:pt x="1346" y="1494"/>
                    </a:lnTo>
                    <a:lnTo>
                      <a:pt x="1352" y="1494"/>
                    </a:lnTo>
                    <a:lnTo>
                      <a:pt x="1354" y="1496"/>
                    </a:lnTo>
                    <a:lnTo>
                      <a:pt x="1354" y="1498"/>
                    </a:lnTo>
                    <a:lnTo>
                      <a:pt x="1354" y="1500"/>
                    </a:lnTo>
                    <a:lnTo>
                      <a:pt x="1352" y="1506"/>
                    </a:lnTo>
                    <a:lnTo>
                      <a:pt x="1346" y="1512"/>
                    </a:lnTo>
                    <a:lnTo>
                      <a:pt x="1346" y="1516"/>
                    </a:lnTo>
                    <a:lnTo>
                      <a:pt x="1352" y="1514"/>
                    </a:lnTo>
                    <a:lnTo>
                      <a:pt x="1366" y="1508"/>
                    </a:lnTo>
                    <a:lnTo>
                      <a:pt x="1376" y="1504"/>
                    </a:lnTo>
                    <a:lnTo>
                      <a:pt x="1390" y="1504"/>
                    </a:lnTo>
                    <a:lnTo>
                      <a:pt x="1408" y="1500"/>
                    </a:lnTo>
                    <a:lnTo>
                      <a:pt x="1436" y="1488"/>
                    </a:lnTo>
                    <a:lnTo>
                      <a:pt x="1448" y="1484"/>
                    </a:lnTo>
                    <a:lnTo>
                      <a:pt x="1454" y="1484"/>
                    </a:lnTo>
                    <a:lnTo>
                      <a:pt x="1458" y="1484"/>
                    </a:lnTo>
                    <a:lnTo>
                      <a:pt x="1462" y="1484"/>
                    </a:lnTo>
                    <a:lnTo>
                      <a:pt x="1466" y="1486"/>
                    </a:lnTo>
                    <a:lnTo>
                      <a:pt x="1470" y="1482"/>
                    </a:lnTo>
                    <a:lnTo>
                      <a:pt x="1476" y="1476"/>
                    </a:lnTo>
                    <a:lnTo>
                      <a:pt x="1478" y="1476"/>
                    </a:lnTo>
                    <a:lnTo>
                      <a:pt x="1484" y="1478"/>
                    </a:lnTo>
                    <a:lnTo>
                      <a:pt x="1490" y="1476"/>
                    </a:lnTo>
                    <a:lnTo>
                      <a:pt x="1498" y="1474"/>
                    </a:lnTo>
                    <a:lnTo>
                      <a:pt x="1506" y="1472"/>
                    </a:lnTo>
                    <a:lnTo>
                      <a:pt x="1512" y="1470"/>
                    </a:lnTo>
                    <a:lnTo>
                      <a:pt x="1522" y="1470"/>
                    </a:lnTo>
                    <a:lnTo>
                      <a:pt x="1532" y="1470"/>
                    </a:lnTo>
                    <a:lnTo>
                      <a:pt x="1538" y="1470"/>
                    </a:lnTo>
                    <a:lnTo>
                      <a:pt x="1546" y="1466"/>
                    </a:lnTo>
                    <a:lnTo>
                      <a:pt x="1550" y="1468"/>
                    </a:lnTo>
                    <a:lnTo>
                      <a:pt x="1556" y="1468"/>
                    </a:lnTo>
                    <a:lnTo>
                      <a:pt x="1566" y="1462"/>
                    </a:lnTo>
                    <a:lnTo>
                      <a:pt x="1574" y="1456"/>
                    </a:lnTo>
                    <a:lnTo>
                      <a:pt x="1578" y="1454"/>
                    </a:lnTo>
                    <a:lnTo>
                      <a:pt x="1580" y="1456"/>
                    </a:lnTo>
                    <a:lnTo>
                      <a:pt x="1582" y="1458"/>
                    </a:lnTo>
                    <a:lnTo>
                      <a:pt x="1578" y="1458"/>
                    </a:lnTo>
                    <a:lnTo>
                      <a:pt x="1576" y="1462"/>
                    </a:lnTo>
                    <a:lnTo>
                      <a:pt x="1578" y="1466"/>
                    </a:lnTo>
                    <a:lnTo>
                      <a:pt x="1580" y="1470"/>
                    </a:lnTo>
                    <a:lnTo>
                      <a:pt x="1578" y="1472"/>
                    </a:lnTo>
                    <a:lnTo>
                      <a:pt x="1572" y="1470"/>
                    </a:lnTo>
                    <a:lnTo>
                      <a:pt x="1568" y="1468"/>
                    </a:lnTo>
                    <a:lnTo>
                      <a:pt x="1572" y="1474"/>
                    </a:lnTo>
                    <a:lnTo>
                      <a:pt x="1578" y="1480"/>
                    </a:lnTo>
                    <a:lnTo>
                      <a:pt x="1582" y="1480"/>
                    </a:lnTo>
                    <a:lnTo>
                      <a:pt x="1584" y="1482"/>
                    </a:lnTo>
                    <a:lnTo>
                      <a:pt x="1588" y="1486"/>
                    </a:lnTo>
                    <a:lnTo>
                      <a:pt x="1592" y="1490"/>
                    </a:lnTo>
                    <a:lnTo>
                      <a:pt x="1596" y="1490"/>
                    </a:lnTo>
                    <a:lnTo>
                      <a:pt x="1608" y="1490"/>
                    </a:lnTo>
                    <a:lnTo>
                      <a:pt x="1618" y="1490"/>
                    </a:lnTo>
                    <a:lnTo>
                      <a:pt x="1622" y="1492"/>
                    </a:lnTo>
                    <a:lnTo>
                      <a:pt x="1626" y="1494"/>
                    </a:lnTo>
                    <a:lnTo>
                      <a:pt x="1628" y="1498"/>
                    </a:lnTo>
                    <a:lnTo>
                      <a:pt x="1632" y="1500"/>
                    </a:lnTo>
                    <a:lnTo>
                      <a:pt x="1638" y="1502"/>
                    </a:lnTo>
                    <a:lnTo>
                      <a:pt x="1642" y="1504"/>
                    </a:lnTo>
                    <a:lnTo>
                      <a:pt x="1642" y="1508"/>
                    </a:lnTo>
                    <a:lnTo>
                      <a:pt x="1638" y="1510"/>
                    </a:lnTo>
                    <a:lnTo>
                      <a:pt x="1634" y="1510"/>
                    </a:lnTo>
                    <a:lnTo>
                      <a:pt x="1610" y="1504"/>
                    </a:lnTo>
                    <a:lnTo>
                      <a:pt x="1602" y="1502"/>
                    </a:lnTo>
                    <a:lnTo>
                      <a:pt x="1596" y="1504"/>
                    </a:lnTo>
                    <a:lnTo>
                      <a:pt x="1594" y="1506"/>
                    </a:lnTo>
                    <a:lnTo>
                      <a:pt x="1592" y="1510"/>
                    </a:lnTo>
                    <a:lnTo>
                      <a:pt x="1590" y="1512"/>
                    </a:lnTo>
                    <a:lnTo>
                      <a:pt x="1588" y="1516"/>
                    </a:lnTo>
                    <a:lnTo>
                      <a:pt x="1584" y="1516"/>
                    </a:lnTo>
                    <a:lnTo>
                      <a:pt x="1578" y="1514"/>
                    </a:lnTo>
                    <a:lnTo>
                      <a:pt x="1574" y="1512"/>
                    </a:lnTo>
                    <a:lnTo>
                      <a:pt x="1570" y="1514"/>
                    </a:lnTo>
                    <a:lnTo>
                      <a:pt x="1568" y="1516"/>
                    </a:lnTo>
                    <a:lnTo>
                      <a:pt x="1568" y="1518"/>
                    </a:lnTo>
                    <a:lnTo>
                      <a:pt x="1568" y="1522"/>
                    </a:lnTo>
                    <a:lnTo>
                      <a:pt x="1568" y="1524"/>
                    </a:lnTo>
                    <a:lnTo>
                      <a:pt x="1564" y="1524"/>
                    </a:lnTo>
                    <a:lnTo>
                      <a:pt x="1560" y="1520"/>
                    </a:lnTo>
                    <a:lnTo>
                      <a:pt x="1556" y="1518"/>
                    </a:lnTo>
                    <a:lnTo>
                      <a:pt x="1552" y="1516"/>
                    </a:lnTo>
                    <a:lnTo>
                      <a:pt x="1552" y="1518"/>
                    </a:lnTo>
                    <a:lnTo>
                      <a:pt x="1552" y="1520"/>
                    </a:lnTo>
                    <a:lnTo>
                      <a:pt x="1554" y="1530"/>
                    </a:lnTo>
                    <a:lnTo>
                      <a:pt x="1554" y="1534"/>
                    </a:lnTo>
                    <a:lnTo>
                      <a:pt x="1552" y="1536"/>
                    </a:lnTo>
                    <a:lnTo>
                      <a:pt x="1540" y="1540"/>
                    </a:lnTo>
                    <a:lnTo>
                      <a:pt x="1530" y="1542"/>
                    </a:lnTo>
                    <a:lnTo>
                      <a:pt x="1518" y="1540"/>
                    </a:lnTo>
                    <a:lnTo>
                      <a:pt x="1508" y="1536"/>
                    </a:lnTo>
                    <a:lnTo>
                      <a:pt x="1498" y="1532"/>
                    </a:lnTo>
                    <a:lnTo>
                      <a:pt x="1488" y="1530"/>
                    </a:lnTo>
                    <a:lnTo>
                      <a:pt x="1476" y="1528"/>
                    </a:lnTo>
                    <a:lnTo>
                      <a:pt x="1460" y="1526"/>
                    </a:lnTo>
                    <a:lnTo>
                      <a:pt x="1454" y="1524"/>
                    </a:lnTo>
                    <a:lnTo>
                      <a:pt x="1450" y="1524"/>
                    </a:lnTo>
                    <a:lnTo>
                      <a:pt x="1448" y="1526"/>
                    </a:lnTo>
                    <a:lnTo>
                      <a:pt x="1448" y="1528"/>
                    </a:lnTo>
                    <a:lnTo>
                      <a:pt x="1446" y="1532"/>
                    </a:lnTo>
                    <a:lnTo>
                      <a:pt x="1442" y="1534"/>
                    </a:lnTo>
                    <a:lnTo>
                      <a:pt x="1436" y="1534"/>
                    </a:lnTo>
                    <a:lnTo>
                      <a:pt x="1422" y="1534"/>
                    </a:lnTo>
                    <a:lnTo>
                      <a:pt x="1408" y="1534"/>
                    </a:lnTo>
                    <a:lnTo>
                      <a:pt x="1398" y="1538"/>
                    </a:lnTo>
                    <a:lnTo>
                      <a:pt x="1394" y="1542"/>
                    </a:lnTo>
                    <a:lnTo>
                      <a:pt x="1392" y="1544"/>
                    </a:lnTo>
                    <a:lnTo>
                      <a:pt x="1390" y="1548"/>
                    </a:lnTo>
                    <a:lnTo>
                      <a:pt x="1388" y="1550"/>
                    </a:lnTo>
                    <a:lnTo>
                      <a:pt x="1380" y="1552"/>
                    </a:lnTo>
                    <a:lnTo>
                      <a:pt x="1374" y="1554"/>
                    </a:lnTo>
                    <a:lnTo>
                      <a:pt x="1372" y="1558"/>
                    </a:lnTo>
                    <a:lnTo>
                      <a:pt x="1370" y="1562"/>
                    </a:lnTo>
                    <a:lnTo>
                      <a:pt x="1368" y="1572"/>
                    </a:lnTo>
                    <a:lnTo>
                      <a:pt x="1368" y="1580"/>
                    </a:lnTo>
                    <a:lnTo>
                      <a:pt x="1370" y="1588"/>
                    </a:lnTo>
                    <a:lnTo>
                      <a:pt x="1372" y="1594"/>
                    </a:lnTo>
                    <a:lnTo>
                      <a:pt x="1378" y="1604"/>
                    </a:lnTo>
                    <a:lnTo>
                      <a:pt x="1382" y="1610"/>
                    </a:lnTo>
                    <a:lnTo>
                      <a:pt x="1386" y="1614"/>
                    </a:lnTo>
                    <a:lnTo>
                      <a:pt x="1390" y="1614"/>
                    </a:lnTo>
                    <a:lnTo>
                      <a:pt x="1396" y="1614"/>
                    </a:lnTo>
                    <a:lnTo>
                      <a:pt x="1402" y="1610"/>
                    </a:lnTo>
                    <a:lnTo>
                      <a:pt x="1410" y="1606"/>
                    </a:lnTo>
                    <a:lnTo>
                      <a:pt x="1410" y="1608"/>
                    </a:lnTo>
                    <a:lnTo>
                      <a:pt x="1410" y="1610"/>
                    </a:lnTo>
                    <a:lnTo>
                      <a:pt x="1402" y="1640"/>
                    </a:lnTo>
                    <a:lnTo>
                      <a:pt x="1402" y="1646"/>
                    </a:lnTo>
                    <a:lnTo>
                      <a:pt x="1404" y="1654"/>
                    </a:lnTo>
                    <a:lnTo>
                      <a:pt x="1406" y="1668"/>
                    </a:lnTo>
                    <a:lnTo>
                      <a:pt x="1408" y="1676"/>
                    </a:lnTo>
                    <a:lnTo>
                      <a:pt x="1406" y="1682"/>
                    </a:lnTo>
                    <a:lnTo>
                      <a:pt x="1402" y="1686"/>
                    </a:lnTo>
                    <a:lnTo>
                      <a:pt x="1392" y="1692"/>
                    </a:lnTo>
                    <a:lnTo>
                      <a:pt x="1380" y="1694"/>
                    </a:lnTo>
                    <a:lnTo>
                      <a:pt x="1370" y="1694"/>
                    </a:lnTo>
                    <a:lnTo>
                      <a:pt x="1364" y="1690"/>
                    </a:lnTo>
                    <a:lnTo>
                      <a:pt x="1360" y="1684"/>
                    </a:lnTo>
                    <a:lnTo>
                      <a:pt x="1354" y="1672"/>
                    </a:lnTo>
                    <a:lnTo>
                      <a:pt x="1348" y="1666"/>
                    </a:lnTo>
                    <a:lnTo>
                      <a:pt x="1342" y="1662"/>
                    </a:lnTo>
                    <a:lnTo>
                      <a:pt x="1336" y="1660"/>
                    </a:lnTo>
                    <a:lnTo>
                      <a:pt x="1334" y="1656"/>
                    </a:lnTo>
                    <a:lnTo>
                      <a:pt x="1332" y="1652"/>
                    </a:lnTo>
                    <a:lnTo>
                      <a:pt x="1332" y="1650"/>
                    </a:lnTo>
                    <a:lnTo>
                      <a:pt x="1332" y="1648"/>
                    </a:lnTo>
                    <a:lnTo>
                      <a:pt x="1324" y="1648"/>
                    </a:lnTo>
                    <a:lnTo>
                      <a:pt x="1302" y="1656"/>
                    </a:lnTo>
                    <a:lnTo>
                      <a:pt x="1294" y="1660"/>
                    </a:lnTo>
                    <a:lnTo>
                      <a:pt x="1292" y="1664"/>
                    </a:lnTo>
                    <a:lnTo>
                      <a:pt x="1286" y="1674"/>
                    </a:lnTo>
                    <a:lnTo>
                      <a:pt x="1284" y="1678"/>
                    </a:lnTo>
                    <a:lnTo>
                      <a:pt x="1286" y="1684"/>
                    </a:lnTo>
                    <a:lnTo>
                      <a:pt x="1286" y="1688"/>
                    </a:lnTo>
                    <a:lnTo>
                      <a:pt x="1286" y="1690"/>
                    </a:lnTo>
                    <a:lnTo>
                      <a:pt x="1280" y="1694"/>
                    </a:lnTo>
                    <a:lnTo>
                      <a:pt x="1274" y="1700"/>
                    </a:lnTo>
                    <a:lnTo>
                      <a:pt x="1272" y="1704"/>
                    </a:lnTo>
                    <a:lnTo>
                      <a:pt x="1270" y="1710"/>
                    </a:lnTo>
                    <a:lnTo>
                      <a:pt x="1266" y="1720"/>
                    </a:lnTo>
                    <a:lnTo>
                      <a:pt x="1266" y="1732"/>
                    </a:lnTo>
                    <a:lnTo>
                      <a:pt x="1268" y="1752"/>
                    </a:lnTo>
                    <a:lnTo>
                      <a:pt x="1268" y="1766"/>
                    </a:lnTo>
                    <a:lnTo>
                      <a:pt x="1270" y="1772"/>
                    </a:lnTo>
                    <a:lnTo>
                      <a:pt x="1274" y="1776"/>
                    </a:lnTo>
                    <a:lnTo>
                      <a:pt x="1278" y="1782"/>
                    </a:lnTo>
                    <a:lnTo>
                      <a:pt x="1280" y="1790"/>
                    </a:lnTo>
                    <a:lnTo>
                      <a:pt x="1280" y="1804"/>
                    </a:lnTo>
                    <a:lnTo>
                      <a:pt x="1278" y="1806"/>
                    </a:lnTo>
                    <a:lnTo>
                      <a:pt x="1276" y="1808"/>
                    </a:lnTo>
                    <a:lnTo>
                      <a:pt x="1276" y="1816"/>
                    </a:lnTo>
                    <a:lnTo>
                      <a:pt x="1278" y="1818"/>
                    </a:lnTo>
                    <a:lnTo>
                      <a:pt x="1276" y="1822"/>
                    </a:lnTo>
                    <a:lnTo>
                      <a:pt x="1270" y="1824"/>
                    </a:lnTo>
                    <a:lnTo>
                      <a:pt x="1264" y="1826"/>
                    </a:lnTo>
                    <a:lnTo>
                      <a:pt x="1258" y="1824"/>
                    </a:lnTo>
                    <a:lnTo>
                      <a:pt x="1256" y="1824"/>
                    </a:lnTo>
                    <a:lnTo>
                      <a:pt x="1256" y="1822"/>
                    </a:lnTo>
                    <a:lnTo>
                      <a:pt x="1258" y="1816"/>
                    </a:lnTo>
                    <a:lnTo>
                      <a:pt x="1268" y="1804"/>
                    </a:lnTo>
                    <a:lnTo>
                      <a:pt x="1270" y="1800"/>
                    </a:lnTo>
                    <a:lnTo>
                      <a:pt x="1268" y="1800"/>
                    </a:lnTo>
                    <a:lnTo>
                      <a:pt x="1256" y="1814"/>
                    </a:lnTo>
                    <a:lnTo>
                      <a:pt x="1248" y="1820"/>
                    </a:lnTo>
                    <a:lnTo>
                      <a:pt x="1246" y="1822"/>
                    </a:lnTo>
                    <a:lnTo>
                      <a:pt x="1240" y="1820"/>
                    </a:lnTo>
                    <a:lnTo>
                      <a:pt x="1232" y="1820"/>
                    </a:lnTo>
                    <a:lnTo>
                      <a:pt x="1226" y="1822"/>
                    </a:lnTo>
                    <a:lnTo>
                      <a:pt x="1224" y="1824"/>
                    </a:lnTo>
                    <a:lnTo>
                      <a:pt x="1224" y="1830"/>
                    </a:lnTo>
                    <a:lnTo>
                      <a:pt x="1224" y="1836"/>
                    </a:lnTo>
                    <a:lnTo>
                      <a:pt x="1224" y="1840"/>
                    </a:lnTo>
                    <a:lnTo>
                      <a:pt x="1220" y="1846"/>
                    </a:lnTo>
                    <a:lnTo>
                      <a:pt x="1214" y="1852"/>
                    </a:lnTo>
                    <a:lnTo>
                      <a:pt x="1202" y="1858"/>
                    </a:lnTo>
                    <a:lnTo>
                      <a:pt x="1188" y="1860"/>
                    </a:lnTo>
                    <a:lnTo>
                      <a:pt x="1182" y="1858"/>
                    </a:lnTo>
                    <a:lnTo>
                      <a:pt x="1176" y="1856"/>
                    </a:lnTo>
                    <a:lnTo>
                      <a:pt x="1172" y="1854"/>
                    </a:lnTo>
                    <a:lnTo>
                      <a:pt x="1170" y="1848"/>
                    </a:lnTo>
                    <a:lnTo>
                      <a:pt x="1166" y="1836"/>
                    </a:lnTo>
                    <a:lnTo>
                      <a:pt x="1172" y="1840"/>
                    </a:lnTo>
                    <a:lnTo>
                      <a:pt x="1180" y="1844"/>
                    </a:lnTo>
                    <a:lnTo>
                      <a:pt x="1184" y="1844"/>
                    </a:lnTo>
                    <a:lnTo>
                      <a:pt x="1184" y="1842"/>
                    </a:lnTo>
                    <a:lnTo>
                      <a:pt x="1180" y="1840"/>
                    </a:lnTo>
                    <a:lnTo>
                      <a:pt x="1168" y="1832"/>
                    </a:lnTo>
                    <a:lnTo>
                      <a:pt x="1160" y="1828"/>
                    </a:lnTo>
                    <a:lnTo>
                      <a:pt x="1152" y="1828"/>
                    </a:lnTo>
                    <a:lnTo>
                      <a:pt x="1136" y="1832"/>
                    </a:lnTo>
                    <a:lnTo>
                      <a:pt x="1118" y="1836"/>
                    </a:lnTo>
                    <a:lnTo>
                      <a:pt x="1112" y="1838"/>
                    </a:lnTo>
                    <a:lnTo>
                      <a:pt x="1110" y="1840"/>
                    </a:lnTo>
                    <a:lnTo>
                      <a:pt x="1098" y="1844"/>
                    </a:lnTo>
                    <a:lnTo>
                      <a:pt x="1090" y="1848"/>
                    </a:lnTo>
                    <a:lnTo>
                      <a:pt x="1086" y="1850"/>
                    </a:lnTo>
                    <a:lnTo>
                      <a:pt x="1082" y="1856"/>
                    </a:lnTo>
                    <a:lnTo>
                      <a:pt x="1080" y="1858"/>
                    </a:lnTo>
                    <a:lnTo>
                      <a:pt x="1074" y="1862"/>
                    </a:lnTo>
                    <a:lnTo>
                      <a:pt x="1066" y="1864"/>
                    </a:lnTo>
                    <a:lnTo>
                      <a:pt x="1054" y="1868"/>
                    </a:lnTo>
                    <a:lnTo>
                      <a:pt x="1034" y="1874"/>
                    </a:lnTo>
                    <a:lnTo>
                      <a:pt x="1020" y="1880"/>
                    </a:lnTo>
                    <a:lnTo>
                      <a:pt x="1008" y="1884"/>
                    </a:lnTo>
                    <a:lnTo>
                      <a:pt x="1002" y="1884"/>
                    </a:lnTo>
                    <a:lnTo>
                      <a:pt x="996" y="1884"/>
                    </a:lnTo>
                    <a:lnTo>
                      <a:pt x="992" y="1882"/>
                    </a:lnTo>
                    <a:lnTo>
                      <a:pt x="986" y="1878"/>
                    </a:lnTo>
                    <a:lnTo>
                      <a:pt x="980" y="1870"/>
                    </a:lnTo>
                    <a:lnTo>
                      <a:pt x="978" y="1870"/>
                    </a:lnTo>
                    <a:lnTo>
                      <a:pt x="980" y="1874"/>
                    </a:lnTo>
                    <a:lnTo>
                      <a:pt x="984" y="1884"/>
                    </a:lnTo>
                    <a:lnTo>
                      <a:pt x="984" y="1886"/>
                    </a:lnTo>
                    <a:lnTo>
                      <a:pt x="984" y="1888"/>
                    </a:lnTo>
                    <a:lnTo>
                      <a:pt x="982" y="1888"/>
                    </a:lnTo>
                    <a:lnTo>
                      <a:pt x="982" y="1890"/>
                    </a:lnTo>
                    <a:lnTo>
                      <a:pt x="984" y="1890"/>
                    </a:lnTo>
                    <a:lnTo>
                      <a:pt x="988" y="1890"/>
                    </a:lnTo>
                    <a:lnTo>
                      <a:pt x="992" y="1888"/>
                    </a:lnTo>
                    <a:lnTo>
                      <a:pt x="996" y="1890"/>
                    </a:lnTo>
                    <a:lnTo>
                      <a:pt x="998" y="1892"/>
                    </a:lnTo>
                    <a:lnTo>
                      <a:pt x="1002" y="1892"/>
                    </a:lnTo>
                    <a:lnTo>
                      <a:pt x="1004" y="1890"/>
                    </a:lnTo>
                    <a:lnTo>
                      <a:pt x="1008" y="1890"/>
                    </a:lnTo>
                    <a:lnTo>
                      <a:pt x="1010" y="1894"/>
                    </a:lnTo>
                    <a:lnTo>
                      <a:pt x="1010" y="1900"/>
                    </a:lnTo>
                    <a:lnTo>
                      <a:pt x="1010" y="1902"/>
                    </a:lnTo>
                    <a:lnTo>
                      <a:pt x="1008" y="1902"/>
                    </a:lnTo>
                    <a:lnTo>
                      <a:pt x="1004" y="1900"/>
                    </a:lnTo>
                    <a:lnTo>
                      <a:pt x="998" y="1898"/>
                    </a:lnTo>
                    <a:lnTo>
                      <a:pt x="996" y="1898"/>
                    </a:lnTo>
                    <a:lnTo>
                      <a:pt x="986" y="1896"/>
                    </a:lnTo>
                    <a:lnTo>
                      <a:pt x="980" y="1892"/>
                    </a:lnTo>
                    <a:lnTo>
                      <a:pt x="980" y="1890"/>
                    </a:lnTo>
                    <a:lnTo>
                      <a:pt x="980" y="1886"/>
                    </a:lnTo>
                    <a:lnTo>
                      <a:pt x="980" y="1884"/>
                    </a:lnTo>
                    <a:lnTo>
                      <a:pt x="978" y="1882"/>
                    </a:lnTo>
                    <a:lnTo>
                      <a:pt x="976" y="1878"/>
                    </a:lnTo>
                    <a:lnTo>
                      <a:pt x="976" y="1872"/>
                    </a:lnTo>
                    <a:lnTo>
                      <a:pt x="976" y="1870"/>
                    </a:lnTo>
                    <a:lnTo>
                      <a:pt x="974" y="1870"/>
                    </a:lnTo>
                    <a:lnTo>
                      <a:pt x="970" y="1872"/>
                    </a:lnTo>
                    <a:lnTo>
                      <a:pt x="962" y="1872"/>
                    </a:lnTo>
                    <a:lnTo>
                      <a:pt x="958" y="1870"/>
                    </a:lnTo>
                    <a:lnTo>
                      <a:pt x="954" y="1868"/>
                    </a:lnTo>
                    <a:lnTo>
                      <a:pt x="950" y="1860"/>
                    </a:lnTo>
                    <a:lnTo>
                      <a:pt x="948" y="1856"/>
                    </a:lnTo>
                    <a:lnTo>
                      <a:pt x="946" y="1854"/>
                    </a:lnTo>
                    <a:lnTo>
                      <a:pt x="944" y="1854"/>
                    </a:lnTo>
                    <a:lnTo>
                      <a:pt x="938" y="1854"/>
                    </a:lnTo>
                    <a:lnTo>
                      <a:pt x="932" y="1852"/>
                    </a:lnTo>
                    <a:lnTo>
                      <a:pt x="930" y="1850"/>
                    </a:lnTo>
                    <a:lnTo>
                      <a:pt x="926" y="1850"/>
                    </a:lnTo>
                    <a:lnTo>
                      <a:pt x="924" y="1854"/>
                    </a:lnTo>
                    <a:lnTo>
                      <a:pt x="920" y="1862"/>
                    </a:lnTo>
                    <a:lnTo>
                      <a:pt x="912" y="1868"/>
                    </a:lnTo>
                    <a:lnTo>
                      <a:pt x="908" y="1870"/>
                    </a:lnTo>
                    <a:lnTo>
                      <a:pt x="900" y="1870"/>
                    </a:lnTo>
                    <a:lnTo>
                      <a:pt x="894" y="1872"/>
                    </a:lnTo>
                    <a:lnTo>
                      <a:pt x="890" y="1874"/>
                    </a:lnTo>
                    <a:lnTo>
                      <a:pt x="886" y="1880"/>
                    </a:lnTo>
                    <a:lnTo>
                      <a:pt x="884" y="1884"/>
                    </a:lnTo>
                    <a:lnTo>
                      <a:pt x="882" y="1884"/>
                    </a:lnTo>
                    <a:lnTo>
                      <a:pt x="878" y="1882"/>
                    </a:lnTo>
                    <a:lnTo>
                      <a:pt x="874" y="1880"/>
                    </a:lnTo>
                    <a:lnTo>
                      <a:pt x="870" y="1880"/>
                    </a:lnTo>
                    <a:lnTo>
                      <a:pt x="864" y="1882"/>
                    </a:lnTo>
                    <a:lnTo>
                      <a:pt x="860" y="1882"/>
                    </a:lnTo>
                    <a:lnTo>
                      <a:pt x="858" y="1882"/>
                    </a:lnTo>
                    <a:lnTo>
                      <a:pt x="856" y="1880"/>
                    </a:lnTo>
                    <a:lnTo>
                      <a:pt x="856" y="1878"/>
                    </a:lnTo>
                    <a:lnTo>
                      <a:pt x="858" y="1876"/>
                    </a:lnTo>
                    <a:lnTo>
                      <a:pt x="864" y="1872"/>
                    </a:lnTo>
                    <a:lnTo>
                      <a:pt x="870" y="1870"/>
                    </a:lnTo>
                    <a:lnTo>
                      <a:pt x="870" y="1868"/>
                    </a:lnTo>
                    <a:lnTo>
                      <a:pt x="870" y="1864"/>
                    </a:lnTo>
                    <a:lnTo>
                      <a:pt x="870" y="1862"/>
                    </a:lnTo>
                    <a:lnTo>
                      <a:pt x="870" y="1858"/>
                    </a:lnTo>
                    <a:lnTo>
                      <a:pt x="870" y="1856"/>
                    </a:lnTo>
                    <a:lnTo>
                      <a:pt x="862" y="1858"/>
                    </a:lnTo>
                    <a:lnTo>
                      <a:pt x="856" y="1860"/>
                    </a:lnTo>
                    <a:lnTo>
                      <a:pt x="852" y="1860"/>
                    </a:lnTo>
                    <a:lnTo>
                      <a:pt x="848" y="1860"/>
                    </a:lnTo>
                    <a:lnTo>
                      <a:pt x="846" y="1858"/>
                    </a:lnTo>
                    <a:lnTo>
                      <a:pt x="842" y="1854"/>
                    </a:lnTo>
                    <a:lnTo>
                      <a:pt x="840" y="1854"/>
                    </a:lnTo>
                    <a:lnTo>
                      <a:pt x="838" y="1854"/>
                    </a:lnTo>
                    <a:lnTo>
                      <a:pt x="834" y="1856"/>
                    </a:lnTo>
                    <a:lnTo>
                      <a:pt x="832" y="1854"/>
                    </a:lnTo>
                    <a:lnTo>
                      <a:pt x="830" y="1852"/>
                    </a:lnTo>
                    <a:lnTo>
                      <a:pt x="826" y="1850"/>
                    </a:lnTo>
                    <a:lnTo>
                      <a:pt x="822" y="1850"/>
                    </a:lnTo>
                    <a:lnTo>
                      <a:pt x="824" y="1848"/>
                    </a:lnTo>
                    <a:lnTo>
                      <a:pt x="826" y="1844"/>
                    </a:lnTo>
                    <a:lnTo>
                      <a:pt x="828" y="1842"/>
                    </a:lnTo>
                    <a:lnTo>
                      <a:pt x="826" y="1838"/>
                    </a:lnTo>
                    <a:lnTo>
                      <a:pt x="824" y="1834"/>
                    </a:lnTo>
                    <a:lnTo>
                      <a:pt x="822" y="1832"/>
                    </a:lnTo>
                    <a:lnTo>
                      <a:pt x="820" y="1834"/>
                    </a:lnTo>
                    <a:lnTo>
                      <a:pt x="816" y="1832"/>
                    </a:lnTo>
                    <a:lnTo>
                      <a:pt x="812" y="1830"/>
                    </a:lnTo>
                    <a:lnTo>
                      <a:pt x="808" y="1830"/>
                    </a:lnTo>
                    <a:lnTo>
                      <a:pt x="806" y="1832"/>
                    </a:lnTo>
                    <a:lnTo>
                      <a:pt x="802" y="1830"/>
                    </a:lnTo>
                    <a:lnTo>
                      <a:pt x="808" y="1826"/>
                    </a:lnTo>
                    <a:lnTo>
                      <a:pt x="810" y="1824"/>
                    </a:lnTo>
                    <a:lnTo>
                      <a:pt x="810" y="1826"/>
                    </a:lnTo>
                    <a:lnTo>
                      <a:pt x="812" y="1828"/>
                    </a:lnTo>
                    <a:lnTo>
                      <a:pt x="816" y="1828"/>
                    </a:lnTo>
                    <a:lnTo>
                      <a:pt x="818" y="1826"/>
                    </a:lnTo>
                    <a:lnTo>
                      <a:pt x="820" y="1826"/>
                    </a:lnTo>
                    <a:lnTo>
                      <a:pt x="824" y="1828"/>
                    </a:lnTo>
                    <a:lnTo>
                      <a:pt x="826" y="1826"/>
                    </a:lnTo>
                    <a:lnTo>
                      <a:pt x="828" y="1824"/>
                    </a:lnTo>
                    <a:lnTo>
                      <a:pt x="828" y="1822"/>
                    </a:lnTo>
                    <a:lnTo>
                      <a:pt x="822" y="1818"/>
                    </a:lnTo>
                    <a:lnTo>
                      <a:pt x="816" y="1814"/>
                    </a:lnTo>
                    <a:lnTo>
                      <a:pt x="812" y="1816"/>
                    </a:lnTo>
                    <a:lnTo>
                      <a:pt x="810" y="1818"/>
                    </a:lnTo>
                    <a:lnTo>
                      <a:pt x="806" y="1814"/>
                    </a:lnTo>
                    <a:lnTo>
                      <a:pt x="806" y="1812"/>
                    </a:lnTo>
                    <a:lnTo>
                      <a:pt x="806" y="1810"/>
                    </a:lnTo>
                    <a:lnTo>
                      <a:pt x="810" y="1808"/>
                    </a:lnTo>
                    <a:lnTo>
                      <a:pt x="812" y="1804"/>
                    </a:lnTo>
                    <a:lnTo>
                      <a:pt x="814" y="1804"/>
                    </a:lnTo>
                    <a:lnTo>
                      <a:pt x="812" y="1802"/>
                    </a:lnTo>
                    <a:lnTo>
                      <a:pt x="810" y="1798"/>
                    </a:lnTo>
                    <a:lnTo>
                      <a:pt x="810" y="1794"/>
                    </a:lnTo>
                    <a:lnTo>
                      <a:pt x="810" y="1792"/>
                    </a:lnTo>
                    <a:lnTo>
                      <a:pt x="808" y="1790"/>
                    </a:lnTo>
                    <a:lnTo>
                      <a:pt x="808" y="1788"/>
                    </a:lnTo>
                    <a:lnTo>
                      <a:pt x="808" y="1786"/>
                    </a:lnTo>
                    <a:lnTo>
                      <a:pt x="814" y="1784"/>
                    </a:lnTo>
                    <a:lnTo>
                      <a:pt x="818" y="1782"/>
                    </a:lnTo>
                    <a:lnTo>
                      <a:pt x="818" y="1780"/>
                    </a:lnTo>
                    <a:lnTo>
                      <a:pt x="818" y="1778"/>
                    </a:lnTo>
                    <a:lnTo>
                      <a:pt x="818" y="1776"/>
                    </a:lnTo>
                    <a:lnTo>
                      <a:pt x="822" y="1776"/>
                    </a:lnTo>
                    <a:lnTo>
                      <a:pt x="826" y="1774"/>
                    </a:lnTo>
                    <a:lnTo>
                      <a:pt x="826" y="1772"/>
                    </a:lnTo>
                    <a:lnTo>
                      <a:pt x="824" y="1768"/>
                    </a:lnTo>
                    <a:lnTo>
                      <a:pt x="820" y="1764"/>
                    </a:lnTo>
                    <a:lnTo>
                      <a:pt x="824" y="1766"/>
                    </a:lnTo>
                    <a:lnTo>
                      <a:pt x="828" y="1768"/>
                    </a:lnTo>
                    <a:lnTo>
                      <a:pt x="832" y="1768"/>
                    </a:lnTo>
                    <a:lnTo>
                      <a:pt x="834" y="1766"/>
                    </a:lnTo>
                    <a:lnTo>
                      <a:pt x="834" y="1764"/>
                    </a:lnTo>
                    <a:lnTo>
                      <a:pt x="834" y="1760"/>
                    </a:lnTo>
                    <a:lnTo>
                      <a:pt x="834" y="1750"/>
                    </a:lnTo>
                    <a:lnTo>
                      <a:pt x="836" y="1742"/>
                    </a:lnTo>
                    <a:lnTo>
                      <a:pt x="836" y="1740"/>
                    </a:lnTo>
                    <a:lnTo>
                      <a:pt x="840" y="1738"/>
                    </a:lnTo>
                    <a:lnTo>
                      <a:pt x="844" y="1738"/>
                    </a:lnTo>
                    <a:lnTo>
                      <a:pt x="844" y="1742"/>
                    </a:lnTo>
                    <a:lnTo>
                      <a:pt x="842" y="1744"/>
                    </a:lnTo>
                    <a:lnTo>
                      <a:pt x="842" y="1746"/>
                    </a:lnTo>
                    <a:lnTo>
                      <a:pt x="844" y="1748"/>
                    </a:lnTo>
                    <a:lnTo>
                      <a:pt x="848" y="1750"/>
                    </a:lnTo>
                    <a:lnTo>
                      <a:pt x="848" y="1748"/>
                    </a:lnTo>
                    <a:lnTo>
                      <a:pt x="850" y="1746"/>
                    </a:lnTo>
                    <a:lnTo>
                      <a:pt x="852" y="1746"/>
                    </a:lnTo>
                    <a:lnTo>
                      <a:pt x="854" y="1748"/>
                    </a:lnTo>
                    <a:lnTo>
                      <a:pt x="856" y="1746"/>
                    </a:lnTo>
                    <a:lnTo>
                      <a:pt x="858" y="1744"/>
                    </a:lnTo>
                    <a:lnTo>
                      <a:pt x="864" y="1732"/>
                    </a:lnTo>
                    <a:lnTo>
                      <a:pt x="864" y="1730"/>
                    </a:lnTo>
                    <a:lnTo>
                      <a:pt x="864" y="1728"/>
                    </a:lnTo>
                    <a:lnTo>
                      <a:pt x="858" y="1726"/>
                    </a:lnTo>
                    <a:lnTo>
                      <a:pt x="844" y="1724"/>
                    </a:lnTo>
                    <a:lnTo>
                      <a:pt x="840" y="1722"/>
                    </a:lnTo>
                    <a:lnTo>
                      <a:pt x="838" y="1722"/>
                    </a:lnTo>
                    <a:lnTo>
                      <a:pt x="840" y="1718"/>
                    </a:lnTo>
                    <a:lnTo>
                      <a:pt x="842" y="1714"/>
                    </a:lnTo>
                    <a:lnTo>
                      <a:pt x="840" y="1710"/>
                    </a:lnTo>
                    <a:lnTo>
                      <a:pt x="838" y="1706"/>
                    </a:lnTo>
                    <a:lnTo>
                      <a:pt x="838" y="1700"/>
                    </a:lnTo>
                    <a:lnTo>
                      <a:pt x="840" y="1690"/>
                    </a:lnTo>
                    <a:lnTo>
                      <a:pt x="842" y="1686"/>
                    </a:lnTo>
                    <a:lnTo>
                      <a:pt x="844" y="1684"/>
                    </a:lnTo>
                    <a:lnTo>
                      <a:pt x="846" y="1680"/>
                    </a:lnTo>
                    <a:lnTo>
                      <a:pt x="848" y="1676"/>
                    </a:lnTo>
                    <a:lnTo>
                      <a:pt x="848" y="1670"/>
                    </a:lnTo>
                    <a:lnTo>
                      <a:pt x="846" y="1662"/>
                    </a:lnTo>
                    <a:lnTo>
                      <a:pt x="844" y="1658"/>
                    </a:lnTo>
                    <a:lnTo>
                      <a:pt x="844" y="1656"/>
                    </a:lnTo>
                    <a:lnTo>
                      <a:pt x="846" y="1652"/>
                    </a:lnTo>
                    <a:lnTo>
                      <a:pt x="850" y="1648"/>
                    </a:lnTo>
                    <a:lnTo>
                      <a:pt x="850" y="1646"/>
                    </a:lnTo>
                    <a:lnTo>
                      <a:pt x="846" y="1646"/>
                    </a:lnTo>
                    <a:lnTo>
                      <a:pt x="844" y="1650"/>
                    </a:lnTo>
                    <a:lnTo>
                      <a:pt x="838" y="1654"/>
                    </a:lnTo>
                    <a:lnTo>
                      <a:pt x="830" y="1656"/>
                    </a:lnTo>
                    <a:lnTo>
                      <a:pt x="824" y="1658"/>
                    </a:lnTo>
                    <a:lnTo>
                      <a:pt x="822" y="1660"/>
                    </a:lnTo>
                    <a:lnTo>
                      <a:pt x="814" y="1672"/>
                    </a:lnTo>
                    <a:lnTo>
                      <a:pt x="810" y="1676"/>
                    </a:lnTo>
                    <a:lnTo>
                      <a:pt x="804" y="1680"/>
                    </a:lnTo>
                    <a:lnTo>
                      <a:pt x="796" y="1684"/>
                    </a:lnTo>
                    <a:lnTo>
                      <a:pt x="786" y="1686"/>
                    </a:lnTo>
                    <a:lnTo>
                      <a:pt x="776" y="1686"/>
                    </a:lnTo>
                    <a:lnTo>
                      <a:pt x="768" y="1690"/>
                    </a:lnTo>
                    <a:lnTo>
                      <a:pt x="762" y="1694"/>
                    </a:lnTo>
                    <a:lnTo>
                      <a:pt x="758" y="1700"/>
                    </a:lnTo>
                    <a:lnTo>
                      <a:pt x="754" y="1708"/>
                    </a:lnTo>
                    <a:lnTo>
                      <a:pt x="752" y="1718"/>
                    </a:lnTo>
                    <a:lnTo>
                      <a:pt x="748" y="1736"/>
                    </a:lnTo>
                    <a:lnTo>
                      <a:pt x="748" y="1752"/>
                    </a:lnTo>
                    <a:lnTo>
                      <a:pt x="750" y="1762"/>
                    </a:lnTo>
                    <a:lnTo>
                      <a:pt x="752" y="1770"/>
                    </a:lnTo>
                    <a:lnTo>
                      <a:pt x="750" y="1778"/>
                    </a:lnTo>
                    <a:lnTo>
                      <a:pt x="746" y="1784"/>
                    </a:lnTo>
                    <a:lnTo>
                      <a:pt x="748" y="1786"/>
                    </a:lnTo>
                    <a:lnTo>
                      <a:pt x="750" y="1786"/>
                    </a:lnTo>
                    <a:lnTo>
                      <a:pt x="754" y="1790"/>
                    </a:lnTo>
                    <a:lnTo>
                      <a:pt x="758" y="1792"/>
                    </a:lnTo>
                    <a:lnTo>
                      <a:pt x="758" y="1790"/>
                    </a:lnTo>
                    <a:lnTo>
                      <a:pt x="758" y="1788"/>
                    </a:lnTo>
                    <a:lnTo>
                      <a:pt x="762" y="1790"/>
                    </a:lnTo>
                    <a:lnTo>
                      <a:pt x="764" y="1792"/>
                    </a:lnTo>
                    <a:lnTo>
                      <a:pt x="768" y="1792"/>
                    </a:lnTo>
                    <a:lnTo>
                      <a:pt x="772" y="1796"/>
                    </a:lnTo>
                    <a:lnTo>
                      <a:pt x="772" y="1804"/>
                    </a:lnTo>
                    <a:lnTo>
                      <a:pt x="770" y="1810"/>
                    </a:lnTo>
                    <a:lnTo>
                      <a:pt x="768" y="1808"/>
                    </a:lnTo>
                    <a:lnTo>
                      <a:pt x="766" y="1806"/>
                    </a:lnTo>
                    <a:lnTo>
                      <a:pt x="764" y="1806"/>
                    </a:lnTo>
                    <a:lnTo>
                      <a:pt x="764" y="1810"/>
                    </a:lnTo>
                    <a:lnTo>
                      <a:pt x="764" y="1814"/>
                    </a:lnTo>
                    <a:lnTo>
                      <a:pt x="768" y="1812"/>
                    </a:lnTo>
                    <a:lnTo>
                      <a:pt x="770" y="1812"/>
                    </a:lnTo>
                    <a:lnTo>
                      <a:pt x="770" y="1814"/>
                    </a:lnTo>
                    <a:lnTo>
                      <a:pt x="770" y="1826"/>
                    </a:lnTo>
                    <a:lnTo>
                      <a:pt x="770" y="1830"/>
                    </a:lnTo>
                    <a:lnTo>
                      <a:pt x="774" y="1836"/>
                    </a:lnTo>
                    <a:lnTo>
                      <a:pt x="784" y="1848"/>
                    </a:lnTo>
                    <a:lnTo>
                      <a:pt x="786" y="1850"/>
                    </a:lnTo>
                    <a:lnTo>
                      <a:pt x="786" y="1852"/>
                    </a:lnTo>
                    <a:lnTo>
                      <a:pt x="782" y="1854"/>
                    </a:lnTo>
                    <a:lnTo>
                      <a:pt x="774" y="1856"/>
                    </a:lnTo>
                    <a:lnTo>
                      <a:pt x="772" y="1858"/>
                    </a:lnTo>
                    <a:lnTo>
                      <a:pt x="770" y="1860"/>
                    </a:lnTo>
                    <a:lnTo>
                      <a:pt x="770" y="1864"/>
                    </a:lnTo>
                    <a:lnTo>
                      <a:pt x="776" y="1864"/>
                    </a:lnTo>
                    <a:lnTo>
                      <a:pt x="780" y="1862"/>
                    </a:lnTo>
                    <a:lnTo>
                      <a:pt x="780" y="1864"/>
                    </a:lnTo>
                    <a:lnTo>
                      <a:pt x="778" y="1866"/>
                    </a:lnTo>
                    <a:lnTo>
                      <a:pt x="778" y="1870"/>
                    </a:lnTo>
                    <a:lnTo>
                      <a:pt x="778" y="1872"/>
                    </a:lnTo>
                    <a:lnTo>
                      <a:pt x="782" y="1874"/>
                    </a:lnTo>
                    <a:lnTo>
                      <a:pt x="786" y="1876"/>
                    </a:lnTo>
                    <a:lnTo>
                      <a:pt x="784" y="1878"/>
                    </a:lnTo>
                    <a:lnTo>
                      <a:pt x="780" y="1880"/>
                    </a:lnTo>
                    <a:lnTo>
                      <a:pt x="780" y="1882"/>
                    </a:lnTo>
                    <a:lnTo>
                      <a:pt x="782" y="1886"/>
                    </a:lnTo>
                    <a:lnTo>
                      <a:pt x="790" y="1886"/>
                    </a:lnTo>
                    <a:lnTo>
                      <a:pt x="798" y="1890"/>
                    </a:lnTo>
                    <a:lnTo>
                      <a:pt x="804" y="1894"/>
                    </a:lnTo>
                    <a:lnTo>
                      <a:pt x="804" y="1898"/>
                    </a:lnTo>
                    <a:lnTo>
                      <a:pt x="800" y="1896"/>
                    </a:lnTo>
                    <a:lnTo>
                      <a:pt x="794" y="1892"/>
                    </a:lnTo>
                    <a:lnTo>
                      <a:pt x="786" y="1890"/>
                    </a:lnTo>
                    <a:lnTo>
                      <a:pt x="780" y="1890"/>
                    </a:lnTo>
                    <a:lnTo>
                      <a:pt x="772" y="1888"/>
                    </a:lnTo>
                    <a:lnTo>
                      <a:pt x="770" y="1888"/>
                    </a:lnTo>
                    <a:lnTo>
                      <a:pt x="768" y="1890"/>
                    </a:lnTo>
                    <a:lnTo>
                      <a:pt x="768" y="1900"/>
                    </a:lnTo>
                    <a:lnTo>
                      <a:pt x="770" y="1910"/>
                    </a:lnTo>
                    <a:lnTo>
                      <a:pt x="768" y="1916"/>
                    </a:lnTo>
                    <a:lnTo>
                      <a:pt x="766" y="1918"/>
                    </a:lnTo>
                    <a:lnTo>
                      <a:pt x="764" y="1920"/>
                    </a:lnTo>
                    <a:lnTo>
                      <a:pt x="764" y="1918"/>
                    </a:lnTo>
                    <a:lnTo>
                      <a:pt x="764" y="1914"/>
                    </a:lnTo>
                    <a:lnTo>
                      <a:pt x="764" y="1908"/>
                    </a:lnTo>
                    <a:lnTo>
                      <a:pt x="764" y="1906"/>
                    </a:lnTo>
                    <a:lnTo>
                      <a:pt x="762" y="1904"/>
                    </a:lnTo>
                    <a:lnTo>
                      <a:pt x="758" y="1904"/>
                    </a:lnTo>
                    <a:lnTo>
                      <a:pt x="756" y="1906"/>
                    </a:lnTo>
                    <a:lnTo>
                      <a:pt x="756" y="1912"/>
                    </a:lnTo>
                    <a:lnTo>
                      <a:pt x="754" y="1916"/>
                    </a:lnTo>
                    <a:lnTo>
                      <a:pt x="750" y="1914"/>
                    </a:lnTo>
                    <a:lnTo>
                      <a:pt x="748" y="1912"/>
                    </a:lnTo>
                    <a:lnTo>
                      <a:pt x="748" y="1910"/>
                    </a:lnTo>
                    <a:lnTo>
                      <a:pt x="750" y="1904"/>
                    </a:lnTo>
                    <a:lnTo>
                      <a:pt x="748" y="1902"/>
                    </a:lnTo>
                    <a:lnTo>
                      <a:pt x="746" y="1900"/>
                    </a:lnTo>
                    <a:lnTo>
                      <a:pt x="742" y="1898"/>
                    </a:lnTo>
                    <a:lnTo>
                      <a:pt x="734" y="1898"/>
                    </a:lnTo>
                    <a:lnTo>
                      <a:pt x="720" y="1898"/>
                    </a:lnTo>
                    <a:lnTo>
                      <a:pt x="714" y="1900"/>
                    </a:lnTo>
                    <a:lnTo>
                      <a:pt x="710" y="1906"/>
                    </a:lnTo>
                    <a:lnTo>
                      <a:pt x="708" y="1914"/>
                    </a:lnTo>
                    <a:lnTo>
                      <a:pt x="706" y="1916"/>
                    </a:lnTo>
                    <a:lnTo>
                      <a:pt x="706" y="1920"/>
                    </a:lnTo>
                    <a:lnTo>
                      <a:pt x="710" y="1922"/>
                    </a:lnTo>
                    <a:lnTo>
                      <a:pt x="714" y="1922"/>
                    </a:lnTo>
                    <a:lnTo>
                      <a:pt x="714" y="1924"/>
                    </a:lnTo>
                    <a:lnTo>
                      <a:pt x="712" y="1926"/>
                    </a:lnTo>
                    <a:lnTo>
                      <a:pt x="708" y="1926"/>
                    </a:lnTo>
                    <a:lnTo>
                      <a:pt x="706" y="1926"/>
                    </a:lnTo>
                    <a:lnTo>
                      <a:pt x="700" y="1918"/>
                    </a:lnTo>
                    <a:lnTo>
                      <a:pt x="696" y="1914"/>
                    </a:lnTo>
                    <a:lnTo>
                      <a:pt x="688" y="1914"/>
                    </a:lnTo>
                    <a:lnTo>
                      <a:pt x="664" y="1918"/>
                    </a:lnTo>
                    <a:lnTo>
                      <a:pt x="654" y="1920"/>
                    </a:lnTo>
                    <a:lnTo>
                      <a:pt x="646" y="1924"/>
                    </a:lnTo>
                    <a:lnTo>
                      <a:pt x="640" y="1926"/>
                    </a:lnTo>
                    <a:lnTo>
                      <a:pt x="636" y="1930"/>
                    </a:lnTo>
                    <a:lnTo>
                      <a:pt x="634" y="1934"/>
                    </a:lnTo>
                    <a:lnTo>
                      <a:pt x="634" y="1938"/>
                    </a:lnTo>
                    <a:lnTo>
                      <a:pt x="634" y="1940"/>
                    </a:lnTo>
                    <a:lnTo>
                      <a:pt x="636" y="1940"/>
                    </a:lnTo>
                    <a:lnTo>
                      <a:pt x="638" y="1940"/>
                    </a:lnTo>
                    <a:lnTo>
                      <a:pt x="640" y="1942"/>
                    </a:lnTo>
                    <a:lnTo>
                      <a:pt x="640" y="1946"/>
                    </a:lnTo>
                    <a:lnTo>
                      <a:pt x="640" y="1950"/>
                    </a:lnTo>
                    <a:lnTo>
                      <a:pt x="642" y="1950"/>
                    </a:lnTo>
                    <a:lnTo>
                      <a:pt x="644" y="1952"/>
                    </a:lnTo>
                    <a:lnTo>
                      <a:pt x="646" y="1952"/>
                    </a:lnTo>
                    <a:lnTo>
                      <a:pt x="646" y="1954"/>
                    </a:lnTo>
                    <a:lnTo>
                      <a:pt x="646" y="1958"/>
                    </a:lnTo>
                    <a:lnTo>
                      <a:pt x="646" y="1962"/>
                    </a:lnTo>
                    <a:lnTo>
                      <a:pt x="648" y="1964"/>
                    </a:lnTo>
                    <a:lnTo>
                      <a:pt x="650" y="1966"/>
                    </a:lnTo>
                    <a:lnTo>
                      <a:pt x="654" y="1968"/>
                    </a:lnTo>
                    <a:lnTo>
                      <a:pt x="656" y="1972"/>
                    </a:lnTo>
                    <a:lnTo>
                      <a:pt x="654" y="1976"/>
                    </a:lnTo>
                    <a:lnTo>
                      <a:pt x="652" y="1980"/>
                    </a:lnTo>
                    <a:lnTo>
                      <a:pt x="648" y="1984"/>
                    </a:lnTo>
                    <a:lnTo>
                      <a:pt x="644" y="1986"/>
                    </a:lnTo>
                    <a:lnTo>
                      <a:pt x="638" y="1988"/>
                    </a:lnTo>
                    <a:lnTo>
                      <a:pt x="634" y="1986"/>
                    </a:lnTo>
                    <a:lnTo>
                      <a:pt x="628" y="1980"/>
                    </a:lnTo>
                    <a:lnTo>
                      <a:pt x="624" y="1974"/>
                    </a:lnTo>
                    <a:lnTo>
                      <a:pt x="624" y="1970"/>
                    </a:lnTo>
                    <a:lnTo>
                      <a:pt x="624" y="1968"/>
                    </a:lnTo>
                    <a:lnTo>
                      <a:pt x="626" y="1966"/>
                    </a:lnTo>
                    <a:lnTo>
                      <a:pt x="630" y="1964"/>
                    </a:lnTo>
                    <a:lnTo>
                      <a:pt x="634" y="1960"/>
                    </a:lnTo>
                    <a:lnTo>
                      <a:pt x="632" y="1958"/>
                    </a:lnTo>
                    <a:lnTo>
                      <a:pt x="628" y="1956"/>
                    </a:lnTo>
                    <a:lnTo>
                      <a:pt x="626" y="1952"/>
                    </a:lnTo>
                    <a:lnTo>
                      <a:pt x="626" y="1946"/>
                    </a:lnTo>
                    <a:lnTo>
                      <a:pt x="630" y="1942"/>
                    </a:lnTo>
                    <a:lnTo>
                      <a:pt x="630" y="1940"/>
                    </a:lnTo>
                    <a:lnTo>
                      <a:pt x="628" y="1940"/>
                    </a:lnTo>
                    <a:lnTo>
                      <a:pt x="618" y="1946"/>
                    </a:lnTo>
                    <a:lnTo>
                      <a:pt x="614" y="1944"/>
                    </a:lnTo>
                    <a:lnTo>
                      <a:pt x="612" y="1946"/>
                    </a:lnTo>
                    <a:lnTo>
                      <a:pt x="610" y="1954"/>
                    </a:lnTo>
                    <a:lnTo>
                      <a:pt x="606" y="1968"/>
                    </a:lnTo>
                    <a:lnTo>
                      <a:pt x="604" y="1978"/>
                    </a:lnTo>
                    <a:lnTo>
                      <a:pt x="600" y="1986"/>
                    </a:lnTo>
                    <a:lnTo>
                      <a:pt x="592" y="2000"/>
                    </a:lnTo>
                    <a:lnTo>
                      <a:pt x="588" y="2004"/>
                    </a:lnTo>
                    <a:lnTo>
                      <a:pt x="586" y="2004"/>
                    </a:lnTo>
                    <a:lnTo>
                      <a:pt x="586" y="2008"/>
                    </a:lnTo>
                    <a:lnTo>
                      <a:pt x="586" y="2010"/>
                    </a:lnTo>
                    <a:lnTo>
                      <a:pt x="584" y="2012"/>
                    </a:lnTo>
                    <a:lnTo>
                      <a:pt x="578" y="2014"/>
                    </a:lnTo>
                    <a:lnTo>
                      <a:pt x="572" y="2016"/>
                    </a:lnTo>
                    <a:lnTo>
                      <a:pt x="570" y="2018"/>
                    </a:lnTo>
                    <a:lnTo>
                      <a:pt x="572" y="2020"/>
                    </a:lnTo>
                    <a:lnTo>
                      <a:pt x="578" y="2024"/>
                    </a:lnTo>
                    <a:lnTo>
                      <a:pt x="586" y="2024"/>
                    </a:lnTo>
                    <a:lnTo>
                      <a:pt x="590" y="2026"/>
                    </a:lnTo>
                    <a:lnTo>
                      <a:pt x="584" y="2030"/>
                    </a:lnTo>
                    <a:lnTo>
                      <a:pt x="570" y="2026"/>
                    </a:lnTo>
                    <a:lnTo>
                      <a:pt x="564" y="2026"/>
                    </a:lnTo>
                    <a:lnTo>
                      <a:pt x="562" y="2028"/>
                    </a:lnTo>
                    <a:lnTo>
                      <a:pt x="562" y="2030"/>
                    </a:lnTo>
                    <a:lnTo>
                      <a:pt x="562" y="2032"/>
                    </a:lnTo>
                    <a:lnTo>
                      <a:pt x="568" y="2034"/>
                    </a:lnTo>
                    <a:lnTo>
                      <a:pt x="574" y="2036"/>
                    </a:lnTo>
                    <a:lnTo>
                      <a:pt x="580" y="2036"/>
                    </a:lnTo>
                    <a:lnTo>
                      <a:pt x="586" y="2036"/>
                    </a:lnTo>
                    <a:lnTo>
                      <a:pt x="588" y="2036"/>
                    </a:lnTo>
                    <a:lnTo>
                      <a:pt x="588" y="2038"/>
                    </a:lnTo>
                    <a:lnTo>
                      <a:pt x="588" y="2040"/>
                    </a:lnTo>
                    <a:lnTo>
                      <a:pt x="580" y="2042"/>
                    </a:lnTo>
                    <a:lnTo>
                      <a:pt x="576" y="2042"/>
                    </a:lnTo>
                    <a:lnTo>
                      <a:pt x="572" y="2042"/>
                    </a:lnTo>
                    <a:lnTo>
                      <a:pt x="566" y="2038"/>
                    </a:lnTo>
                    <a:lnTo>
                      <a:pt x="564" y="2038"/>
                    </a:lnTo>
                    <a:lnTo>
                      <a:pt x="558" y="2040"/>
                    </a:lnTo>
                    <a:lnTo>
                      <a:pt x="550" y="2044"/>
                    </a:lnTo>
                    <a:lnTo>
                      <a:pt x="540" y="2048"/>
                    </a:lnTo>
                    <a:lnTo>
                      <a:pt x="532" y="2054"/>
                    </a:lnTo>
                    <a:lnTo>
                      <a:pt x="524" y="2058"/>
                    </a:lnTo>
                    <a:lnTo>
                      <a:pt x="504" y="2060"/>
                    </a:lnTo>
                    <a:lnTo>
                      <a:pt x="492" y="2064"/>
                    </a:lnTo>
                    <a:lnTo>
                      <a:pt x="488" y="2068"/>
                    </a:lnTo>
                    <a:lnTo>
                      <a:pt x="486" y="2070"/>
                    </a:lnTo>
                    <a:lnTo>
                      <a:pt x="484" y="2074"/>
                    </a:lnTo>
                    <a:lnTo>
                      <a:pt x="484" y="2078"/>
                    </a:lnTo>
                    <a:lnTo>
                      <a:pt x="486" y="2086"/>
                    </a:lnTo>
                    <a:lnTo>
                      <a:pt x="484" y="2090"/>
                    </a:lnTo>
                    <a:lnTo>
                      <a:pt x="484" y="2094"/>
                    </a:lnTo>
                    <a:lnTo>
                      <a:pt x="486" y="2098"/>
                    </a:lnTo>
                    <a:lnTo>
                      <a:pt x="486" y="2100"/>
                    </a:lnTo>
                    <a:lnTo>
                      <a:pt x="484" y="2100"/>
                    </a:lnTo>
                    <a:lnTo>
                      <a:pt x="484" y="2102"/>
                    </a:lnTo>
                    <a:lnTo>
                      <a:pt x="486" y="2106"/>
                    </a:lnTo>
                    <a:lnTo>
                      <a:pt x="488" y="2108"/>
                    </a:lnTo>
                    <a:lnTo>
                      <a:pt x="486" y="2110"/>
                    </a:lnTo>
                    <a:lnTo>
                      <a:pt x="482" y="2112"/>
                    </a:lnTo>
                    <a:lnTo>
                      <a:pt x="480" y="2114"/>
                    </a:lnTo>
                    <a:lnTo>
                      <a:pt x="478" y="2118"/>
                    </a:lnTo>
                    <a:lnTo>
                      <a:pt x="472" y="2120"/>
                    </a:lnTo>
                    <a:lnTo>
                      <a:pt x="444" y="2132"/>
                    </a:lnTo>
                    <a:lnTo>
                      <a:pt x="434" y="2136"/>
                    </a:lnTo>
                    <a:lnTo>
                      <a:pt x="428" y="2140"/>
                    </a:lnTo>
                    <a:lnTo>
                      <a:pt x="426" y="2144"/>
                    </a:lnTo>
                    <a:lnTo>
                      <a:pt x="426" y="2146"/>
                    </a:lnTo>
                    <a:lnTo>
                      <a:pt x="426" y="2150"/>
                    </a:lnTo>
                    <a:lnTo>
                      <a:pt x="428" y="2152"/>
                    </a:lnTo>
                    <a:lnTo>
                      <a:pt x="432" y="2154"/>
                    </a:lnTo>
                    <a:lnTo>
                      <a:pt x="434" y="2154"/>
                    </a:lnTo>
                    <a:lnTo>
                      <a:pt x="432" y="2156"/>
                    </a:lnTo>
                    <a:lnTo>
                      <a:pt x="420" y="2162"/>
                    </a:lnTo>
                    <a:lnTo>
                      <a:pt x="416" y="2164"/>
                    </a:lnTo>
                    <a:lnTo>
                      <a:pt x="412" y="2164"/>
                    </a:lnTo>
                    <a:lnTo>
                      <a:pt x="402" y="2162"/>
                    </a:lnTo>
                    <a:lnTo>
                      <a:pt x="392" y="2158"/>
                    </a:lnTo>
                    <a:lnTo>
                      <a:pt x="384" y="2158"/>
                    </a:lnTo>
                    <a:lnTo>
                      <a:pt x="376" y="2160"/>
                    </a:lnTo>
                    <a:lnTo>
                      <a:pt x="374" y="2160"/>
                    </a:lnTo>
                    <a:lnTo>
                      <a:pt x="372" y="2156"/>
                    </a:lnTo>
                    <a:lnTo>
                      <a:pt x="372" y="2148"/>
                    </a:lnTo>
                    <a:lnTo>
                      <a:pt x="370" y="2142"/>
                    </a:lnTo>
                    <a:lnTo>
                      <a:pt x="368" y="2140"/>
                    </a:lnTo>
                    <a:lnTo>
                      <a:pt x="364" y="2140"/>
                    </a:lnTo>
                    <a:lnTo>
                      <a:pt x="356" y="2140"/>
                    </a:lnTo>
                    <a:lnTo>
                      <a:pt x="348" y="2140"/>
                    </a:lnTo>
                    <a:lnTo>
                      <a:pt x="346" y="2138"/>
                    </a:lnTo>
                    <a:lnTo>
                      <a:pt x="346" y="2142"/>
                    </a:lnTo>
                    <a:lnTo>
                      <a:pt x="348" y="2148"/>
                    </a:lnTo>
                    <a:lnTo>
                      <a:pt x="348" y="2152"/>
                    </a:lnTo>
                    <a:lnTo>
                      <a:pt x="348" y="2156"/>
                    </a:lnTo>
                    <a:lnTo>
                      <a:pt x="352" y="2160"/>
                    </a:lnTo>
                    <a:lnTo>
                      <a:pt x="356" y="2164"/>
                    </a:lnTo>
                    <a:lnTo>
                      <a:pt x="358" y="2172"/>
                    </a:lnTo>
                    <a:lnTo>
                      <a:pt x="360" y="2180"/>
                    </a:lnTo>
                    <a:lnTo>
                      <a:pt x="360" y="2188"/>
                    </a:lnTo>
                    <a:lnTo>
                      <a:pt x="360" y="2192"/>
                    </a:lnTo>
                    <a:lnTo>
                      <a:pt x="360" y="2194"/>
                    </a:lnTo>
                    <a:lnTo>
                      <a:pt x="362" y="2200"/>
                    </a:lnTo>
                    <a:lnTo>
                      <a:pt x="364" y="2202"/>
                    </a:lnTo>
                    <a:lnTo>
                      <a:pt x="358" y="2204"/>
                    </a:lnTo>
                    <a:lnTo>
                      <a:pt x="352" y="2204"/>
                    </a:lnTo>
                    <a:lnTo>
                      <a:pt x="350" y="2202"/>
                    </a:lnTo>
                    <a:lnTo>
                      <a:pt x="348" y="2198"/>
                    </a:lnTo>
                    <a:lnTo>
                      <a:pt x="346" y="2198"/>
                    </a:lnTo>
                    <a:lnTo>
                      <a:pt x="344" y="2198"/>
                    </a:lnTo>
                    <a:lnTo>
                      <a:pt x="344" y="2200"/>
                    </a:lnTo>
                    <a:lnTo>
                      <a:pt x="342" y="2202"/>
                    </a:lnTo>
                    <a:lnTo>
                      <a:pt x="338" y="2202"/>
                    </a:lnTo>
                    <a:lnTo>
                      <a:pt x="334" y="2202"/>
                    </a:lnTo>
                    <a:lnTo>
                      <a:pt x="332" y="2200"/>
                    </a:lnTo>
                    <a:lnTo>
                      <a:pt x="330" y="2198"/>
                    </a:lnTo>
                    <a:lnTo>
                      <a:pt x="326" y="2200"/>
                    </a:lnTo>
                    <a:lnTo>
                      <a:pt x="318" y="2206"/>
                    </a:lnTo>
                    <a:lnTo>
                      <a:pt x="314" y="2208"/>
                    </a:lnTo>
                    <a:lnTo>
                      <a:pt x="310" y="2206"/>
                    </a:lnTo>
                    <a:lnTo>
                      <a:pt x="302" y="2192"/>
                    </a:lnTo>
                    <a:lnTo>
                      <a:pt x="298" y="2186"/>
                    </a:lnTo>
                    <a:lnTo>
                      <a:pt x="296" y="2186"/>
                    </a:lnTo>
                    <a:lnTo>
                      <a:pt x="292" y="2188"/>
                    </a:lnTo>
                    <a:lnTo>
                      <a:pt x="286" y="2190"/>
                    </a:lnTo>
                    <a:lnTo>
                      <a:pt x="282" y="2190"/>
                    </a:lnTo>
                    <a:lnTo>
                      <a:pt x="280" y="2190"/>
                    </a:lnTo>
                    <a:lnTo>
                      <a:pt x="278" y="2194"/>
                    </a:lnTo>
                    <a:lnTo>
                      <a:pt x="278" y="2198"/>
                    </a:lnTo>
                    <a:lnTo>
                      <a:pt x="276" y="2200"/>
                    </a:lnTo>
                    <a:lnTo>
                      <a:pt x="270" y="2200"/>
                    </a:lnTo>
                    <a:lnTo>
                      <a:pt x="264" y="2198"/>
                    </a:lnTo>
                    <a:lnTo>
                      <a:pt x="260" y="2196"/>
                    </a:lnTo>
                    <a:lnTo>
                      <a:pt x="258" y="2198"/>
                    </a:lnTo>
                    <a:lnTo>
                      <a:pt x="250" y="2200"/>
                    </a:lnTo>
                    <a:lnTo>
                      <a:pt x="240" y="2202"/>
                    </a:lnTo>
                    <a:lnTo>
                      <a:pt x="234" y="2206"/>
                    </a:lnTo>
                    <a:lnTo>
                      <a:pt x="230" y="2212"/>
                    </a:lnTo>
                    <a:lnTo>
                      <a:pt x="230" y="2216"/>
                    </a:lnTo>
                    <a:lnTo>
                      <a:pt x="232" y="2218"/>
                    </a:lnTo>
                    <a:lnTo>
                      <a:pt x="236" y="2218"/>
                    </a:lnTo>
                    <a:lnTo>
                      <a:pt x="240" y="2218"/>
                    </a:lnTo>
                    <a:lnTo>
                      <a:pt x="244" y="2218"/>
                    </a:lnTo>
                    <a:lnTo>
                      <a:pt x="246" y="2220"/>
                    </a:lnTo>
                    <a:lnTo>
                      <a:pt x="242" y="2220"/>
                    </a:lnTo>
                    <a:lnTo>
                      <a:pt x="238" y="2222"/>
                    </a:lnTo>
                    <a:lnTo>
                      <a:pt x="238" y="2224"/>
                    </a:lnTo>
                    <a:lnTo>
                      <a:pt x="236" y="2226"/>
                    </a:lnTo>
                    <a:lnTo>
                      <a:pt x="238" y="2228"/>
                    </a:lnTo>
                    <a:lnTo>
                      <a:pt x="242" y="2228"/>
                    </a:lnTo>
                    <a:lnTo>
                      <a:pt x="246" y="2228"/>
                    </a:lnTo>
                    <a:lnTo>
                      <a:pt x="250" y="2230"/>
                    </a:lnTo>
                    <a:lnTo>
                      <a:pt x="246" y="2232"/>
                    </a:lnTo>
                    <a:lnTo>
                      <a:pt x="240" y="2234"/>
                    </a:lnTo>
                    <a:lnTo>
                      <a:pt x="234" y="2234"/>
                    </a:lnTo>
                    <a:lnTo>
                      <a:pt x="234" y="2236"/>
                    </a:lnTo>
                    <a:lnTo>
                      <a:pt x="236" y="2238"/>
                    </a:lnTo>
                    <a:lnTo>
                      <a:pt x="242" y="2244"/>
                    </a:lnTo>
                    <a:lnTo>
                      <a:pt x="244" y="2248"/>
                    </a:lnTo>
                    <a:lnTo>
                      <a:pt x="248" y="2250"/>
                    </a:lnTo>
                    <a:lnTo>
                      <a:pt x="252" y="2250"/>
                    </a:lnTo>
                    <a:lnTo>
                      <a:pt x="258" y="2248"/>
                    </a:lnTo>
                    <a:lnTo>
                      <a:pt x="264" y="2248"/>
                    </a:lnTo>
                    <a:lnTo>
                      <a:pt x="280" y="2254"/>
                    </a:lnTo>
                    <a:lnTo>
                      <a:pt x="286" y="2258"/>
                    </a:lnTo>
                    <a:lnTo>
                      <a:pt x="292" y="2260"/>
                    </a:lnTo>
                    <a:lnTo>
                      <a:pt x="296" y="2262"/>
                    </a:lnTo>
                    <a:lnTo>
                      <a:pt x="302" y="2262"/>
                    </a:lnTo>
                    <a:lnTo>
                      <a:pt x="306" y="2262"/>
                    </a:lnTo>
                    <a:lnTo>
                      <a:pt x="306" y="2266"/>
                    </a:lnTo>
                    <a:lnTo>
                      <a:pt x="306" y="2268"/>
                    </a:lnTo>
                    <a:lnTo>
                      <a:pt x="314" y="2268"/>
                    </a:lnTo>
                    <a:lnTo>
                      <a:pt x="318" y="2268"/>
                    </a:lnTo>
                    <a:lnTo>
                      <a:pt x="322" y="2268"/>
                    </a:lnTo>
                    <a:lnTo>
                      <a:pt x="324" y="2270"/>
                    </a:lnTo>
                    <a:lnTo>
                      <a:pt x="322" y="2272"/>
                    </a:lnTo>
                    <a:lnTo>
                      <a:pt x="320" y="2276"/>
                    </a:lnTo>
                    <a:lnTo>
                      <a:pt x="320" y="2280"/>
                    </a:lnTo>
                    <a:lnTo>
                      <a:pt x="322" y="2282"/>
                    </a:lnTo>
                    <a:lnTo>
                      <a:pt x="330" y="2282"/>
                    </a:lnTo>
                    <a:lnTo>
                      <a:pt x="334" y="2282"/>
                    </a:lnTo>
                    <a:lnTo>
                      <a:pt x="334" y="2286"/>
                    </a:lnTo>
                    <a:lnTo>
                      <a:pt x="332" y="2290"/>
                    </a:lnTo>
                    <a:lnTo>
                      <a:pt x="334" y="2290"/>
                    </a:lnTo>
                    <a:lnTo>
                      <a:pt x="336" y="2292"/>
                    </a:lnTo>
                    <a:lnTo>
                      <a:pt x="340" y="2292"/>
                    </a:lnTo>
                    <a:lnTo>
                      <a:pt x="342" y="2294"/>
                    </a:lnTo>
                    <a:lnTo>
                      <a:pt x="342" y="2298"/>
                    </a:lnTo>
                    <a:lnTo>
                      <a:pt x="338" y="2300"/>
                    </a:lnTo>
                    <a:lnTo>
                      <a:pt x="336" y="2302"/>
                    </a:lnTo>
                    <a:lnTo>
                      <a:pt x="336" y="2306"/>
                    </a:lnTo>
                    <a:lnTo>
                      <a:pt x="340" y="2314"/>
                    </a:lnTo>
                    <a:lnTo>
                      <a:pt x="348" y="2324"/>
                    </a:lnTo>
                    <a:lnTo>
                      <a:pt x="358" y="2332"/>
                    </a:lnTo>
                    <a:lnTo>
                      <a:pt x="368" y="2336"/>
                    </a:lnTo>
                    <a:lnTo>
                      <a:pt x="374" y="2338"/>
                    </a:lnTo>
                    <a:lnTo>
                      <a:pt x="376" y="2338"/>
                    </a:lnTo>
                    <a:lnTo>
                      <a:pt x="374" y="2342"/>
                    </a:lnTo>
                    <a:lnTo>
                      <a:pt x="374" y="2346"/>
                    </a:lnTo>
                    <a:lnTo>
                      <a:pt x="376" y="2348"/>
                    </a:lnTo>
                    <a:lnTo>
                      <a:pt x="378" y="2352"/>
                    </a:lnTo>
                    <a:lnTo>
                      <a:pt x="378" y="2360"/>
                    </a:lnTo>
                    <a:lnTo>
                      <a:pt x="376" y="2364"/>
                    </a:lnTo>
                    <a:lnTo>
                      <a:pt x="374" y="2366"/>
                    </a:lnTo>
                    <a:lnTo>
                      <a:pt x="370" y="2368"/>
                    </a:lnTo>
                    <a:lnTo>
                      <a:pt x="370" y="2370"/>
                    </a:lnTo>
                    <a:lnTo>
                      <a:pt x="378" y="2376"/>
                    </a:lnTo>
                    <a:lnTo>
                      <a:pt x="388" y="2382"/>
                    </a:lnTo>
                    <a:lnTo>
                      <a:pt x="392" y="2388"/>
                    </a:lnTo>
                    <a:lnTo>
                      <a:pt x="394" y="2396"/>
                    </a:lnTo>
                    <a:lnTo>
                      <a:pt x="394" y="2402"/>
                    </a:lnTo>
                    <a:lnTo>
                      <a:pt x="394" y="2404"/>
                    </a:lnTo>
                    <a:lnTo>
                      <a:pt x="392" y="2398"/>
                    </a:lnTo>
                    <a:lnTo>
                      <a:pt x="388" y="2388"/>
                    </a:lnTo>
                    <a:lnTo>
                      <a:pt x="384" y="2384"/>
                    </a:lnTo>
                    <a:lnTo>
                      <a:pt x="380" y="2382"/>
                    </a:lnTo>
                    <a:lnTo>
                      <a:pt x="378" y="2390"/>
                    </a:lnTo>
                    <a:lnTo>
                      <a:pt x="372" y="2410"/>
                    </a:lnTo>
                    <a:lnTo>
                      <a:pt x="370" y="2426"/>
                    </a:lnTo>
                    <a:lnTo>
                      <a:pt x="372" y="2428"/>
                    </a:lnTo>
                    <a:lnTo>
                      <a:pt x="374" y="2426"/>
                    </a:lnTo>
                    <a:lnTo>
                      <a:pt x="376" y="2426"/>
                    </a:lnTo>
                    <a:lnTo>
                      <a:pt x="378" y="2426"/>
                    </a:lnTo>
                    <a:lnTo>
                      <a:pt x="378" y="2430"/>
                    </a:lnTo>
                    <a:lnTo>
                      <a:pt x="376" y="2432"/>
                    </a:lnTo>
                    <a:lnTo>
                      <a:pt x="374" y="2432"/>
                    </a:lnTo>
                    <a:lnTo>
                      <a:pt x="372" y="2436"/>
                    </a:lnTo>
                    <a:lnTo>
                      <a:pt x="370" y="2460"/>
                    </a:lnTo>
                    <a:lnTo>
                      <a:pt x="366" y="2480"/>
                    </a:lnTo>
                    <a:lnTo>
                      <a:pt x="362" y="2492"/>
                    </a:lnTo>
                    <a:lnTo>
                      <a:pt x="358" y="2500"/>
                    </a:lnTo>
                    <a:lnTo>
                      <a:pt x="352" y="2502"/>
                    </a:lnTo>
                    <a:lnTo>
                      <a:pt x="342" y="2506"/>
                    </a:lnTo>
                    <a:lnTo>
                      <a:pt x="334" y="2506"/>
                    </a:lnTo>
                    <a:lnTo>
                      <a:pt x="326" y="2504"/>
                    </a:lnTo>
                    <a:lnTo>
                      <a:pt x="314" y="2500"/>
                    </a:lnTo>
                    <a:lnTo>
                      <a:pt x="308" y="2500"/>
                    </a:lnTo>
                    <a:lnTo>
                      <a:pt x="300" y="2502"/>
                    </a:lnTo>
                    <a:lnTo>
                      <a:pt x="286" y="2498"/>
                    </a:lnTo>
                    <a:lnTo>
                      <a:pt x="278" y="2496"/>
                    </a:lnTo>
                    <a:lnTo>
                      <a:pt x="270" y="2496"/>
                    </a:lnTo>
                    <a:lnTo>
                      <a:pt x="252" y="2498"/>
                    </a:lnTo>
                    <a:lnTo>
                      <a:pt x="232" y="2498"/>
                    </a:lnTo>
                    <a:lnTo>
                      <a:pt x="220" y="2498"/>
                    </a:lnTo>
                    <a:lnTo>
                      <a:pt x="206" y="2494"/>
                    </a:lnTo>
                    <a:lnTo>
                      <a:pt x="192" y="2490"/>
                    </a:lnTo>
                    <a:lnTo>
                      <a:pt x="182" y="2490"/>
                    </a:lnTo>
                    <a:lnTo>
                      <a:pt x="172" y="2492"/>
                    </a:lnTo>
                    <a:lnTo>
                      <a:pt x="154" y="2492"/>
                    </a:lnTo>
                    <a:lnTo>
                      <a:pt x="142" y="2492"/>
                    </a:lnTo>
                    <a:lnTo>
                      <a:pt x="134" y="2490"/>
                    </a:lnTo>
                    <a:lnTo>
                      <a:pt x="120" y="2486"/>
                    </a:lnTo>
                    <a:lnTo>
                      <a:pt x="110" y="2482"/>
                    </a:lnTo>
                    <a:lnTo>
                      <a:pt x="104" y="2484"/>
                    </a:lnTo>
                    <a:lnTo>
                      <a:pt x="98" y="2486"/>
                    </a:lnTo>
                    <a:lnTo>
                      <a:pt x="92" y="2490"/>
                    </a:lnTo>
                    <a:lnTo>
                      <a:pt x="88" y="2492"/>
                    </a:lnTo>
                    <a:lnTo>
                      <a:pt x="86" y="2500"/>
                    </a:lnTo>
                    <a:lnTo>
                      <a:pt x="86" y="2504"/>
                    </a:lnTo>
                    <a:lnTo>
                      <a:pt x="82" y="2506"/>
                    </a:lnTo>
                    <a:lnTo>
                      <a:pt x="78" y="2506"/>
                    </a:lnTo>
                    <a:lnTo>
                      <a:pt x="72" y="2506"/>
                    </a:lnTo>
                    <a:lnTo>
                      <a:pt x="66" y="2508"/>
                    </a:lnTo>
                    <a:lnTo>
                      <a:pt x="54" y="2516"/>
                    </a:lnTo>
                    <a:lnTo>
                      <a:pt x="50" y="2520"/>
                    </a:lnTo>
                    <a:lnTo>
                      <a:pt x="48" y="2524"/>
                    </a:lnTo>
                    <a:lnTo>
                      <a:pt x="48" y="2528"/>
                    </a:lnTo>
                    <a:lnTo>
                      <a:pt x="50" y="2530"/>
                    </a:lnTo>
                    <a:lnTo>
                      <a:pt x="54" y="2534"/>
                    </a:lnTo>
                    <a:lnTo>
                      <a:pt x="56" y="2540"/>
                    </a:lnTo>
                    <a:lnTo>
                      <a:pt x="58" y="2546"/>
                    </a:lnTo>
                    <a:lnTo>
                      <a:pt x="60" y="2552"/>
                    </a:lnTo>
                    <a:lnTo>
                      <a:pt x="64" y="2560"/>
                    </a:lnTo>
                    <a:lnTo>
                      <a:pt x="64" y="2570"/>
                    </a:lnTo>
                    <a:lnTo>
                      <a:pt x="64" y="2578"/>
                    </a:lnTo>
                    <a:lnTo>
                      <a:pt x="66" y="2588"/>
                    </a:lnTo>
                    <a:lnTo>
                      <a:pt x="64" y="2594"/>
                    </a:lnTo>
                    <a:lnTo>
                      <a:pt x="66" y="2596"/>
                    </a:lnTo>
                    <a:lnTo>
                      <a:pt x="68" y="2600"/>
                    </a:lnTo>
                    <a:lnTo>
                      <a:pt x="66" y="2602"/>
                    </a:lnTo>
                    <a:lnTo>
                      <a:pt x="66" y="2606"/>
                    </a:lnTo>
                    <a:lnTo>
                      <a:pt x="66" y="2612"/>
                    </a:lnTo>
                    <a:lnTo>
                      <a:pt x="74" y="2628"/>
                    </a:lnTo>
                    <a:lnTo>
                      <a:pt x="74" y="2632"/>
                    </a:lnTo>
                    <a:lnTo>
                      <a:pt x="74" y="2640"/>
                    </a:lnTo>
                    <a:lnTo>
                      <a:pt x="70" y="2654"/>
                    </a:lnTo>
                    <a:lnTo>
                      <a:pt x="66" y="2670"/>
                    </a:lnTo>
                    <a:lnTo>
                      <a:pt x="64" y="2680"/>
                    </a:lnTo>
                    <a:lnTo>
                      <a:pt x="66" y="2684"/>
                    </a:lnTo>
                    <a:lnTo>
                      <a:pt x="64" y="2688"/>
                    </a:lnTo>
                    <a:lnTo>
                      <a:pt x="60" y="2694"/>
                    </a:lnTo>
                    <a:lnTo>
                      <a:pt x="56" y="2708"/>
                    </a:lnTo>
                    <a:lnTo>
                      <a:pt x="54" y="2716"/>
                    </a:lnTo>
                    <a:lnTo>
                      <a:pt x="50" y="2720"/>
                    </a:lnTo>
                    <a:lnTo>
                      <a:pt x="46" y="2724"/>
                    </a:lnTo>
                    <a:lnTo>
                      <a:pt x="44" y="2726"/>
                    </a:lnTo>
                    <a:lnTo>
                      <a:pt x="44" y="2730"/>
                    </a:lnTo>
                    <a:lnTo>
                      <a:pt x="44" y="2734"/>
                    </a:lnTo>
                    <a:lnTo>
                      <a:pt x="44" y="2740"/>
                    </a:lnTo>
                    <a:lnTo>
                      <a:pt x="40" y="2750"/>
                    </a:lnTo>
                    <a:lnTo>
                      <a:pt x="38" y="2756"/>
                    </a:lnTo>
                    <a:lnTo>
                      <a:pt x="38" y="2760"/>
                    </a:lnTo>
                    <a:lnTo>
                      <a:pt x="40" y="2762"/>
                    </a:lnTo>
                    <a:lnTo>
                      <a:pt x="44" y="2764"/>
                    </a:lnTo>
                    <a:lnTo>
                      <a:pt x="52" y="2764"/>
                    </a:lnTo>
                    <a:lnTo>
                      <a:pt x="50" y="2766"/>
                    </a:lnTo>
                    <a:lnTo>
                      <a:pt x="50" y="2770"/>
                    </a:lnTo>
                    <a:lnTo>
                      <a:pt x="50" y="2772"/>
                    </a:lnTo>
                    <a:lnTo>
                      <a:pt x="50" y="2776"/>
                    </a:lnTo>
                    <a:lnTo>
                      <a:pt x="50" y="2778"/>
                    </a:lnTo>
                    <a:lnTo>
                      <a:pt x="52" y="2778"/>
                    </a:lnTo>
                    <a:lnTo>
                      <a:pt x="58" y="2776"/>
                    </a:lnTo>
                    <a:lnTo>
                      <a:pt x="64" y="2778"/>
                    </a:lnTo>
                    <a:lnTo>
                      <a:pt x="66" y="2780"/>
                    </a:lnTo>
                    <a:lnTo>
                      <a:pt x="66" y="2782"/>
                    </a:lnTo>
                    <a:lnTo>
                      <a:pt x="68" y="2788"/>
                    </a:lnTo>
                    <a:lnTo>
                      <a:pt x="66" y="2794"/>
                    </a:lnTo>
                    <a:lnTo>
                      <a:pt x="64" y="2804"/>
                    </a:lnTo>
                    <a:lnTo>
                      <a:pt x="66" y="2810"/>
                    </a:lnTo>
                    <a:lnTo>
                      <a:pt x="66" y="2820"/>
                    </a:lnTo>
                    <a:lnTo>
                      <a:pt x="62" y="2842"/>
                    </a:lnTo>
                    <a:lnTo>
                      <a:pt x="60" y="2856"/>
                    </a:lnTo>
                    <a:lnTo>
                      <a:pt x="62" y="2856"/>
                    </a:lnTo>
                    <a:lnTo>
                      <a:pt x="64" y="2856"/>
                    </a:lnTo>
                    <a:lnTo>
                      <a:pt x="68" y="2852"/>
                    </a:lnTo>
                    <a:lnTo>
                      <a:pt x="72" y="2850"/>
                    </a:lnTo>
                    <a:lnTo>
                      <a:pt x="80" y="2850"/>
                    </a:lnTo>
                    <a:lnTo>
                      <a:pt x="92" y="2854"/>
                    </a:lnTo>
                    <a:lnTo>
                      <a:pt x="104" y="2858"/>
                    </a:lnTo>
                    <a:lnTo>
                      <a:pt x="110" y="2856"/>
                    </a:lnTo>
                    <a:lnTo>
                      <a:pt x="114" y="2852"/>
                    </a:lnTo>
                    <a:lnTo>
                      <a:pt x="124" y="2846"/>
                    </a:lnTo>
                    <a:lnTo>
                      <a:pt x="130" y="2844"/>
                    </a:lnTo>
                    <a:lnTo>
                      <a:pt x="136" y="2844"/>
                    </a:lnTo>
                    <a:lnTo>
                      <a:pt x="142" y="2846"/>
                    </a:lnTo>
                    <a:lnTo>
                      <a:pt x="148" y="2850"/>
                    </a:lnTo>
                    <a:lnTo>
                      <a:pt x="158" y="2858"/>
                    </a:lnTo>
                    <a:lnTo>
                      <a:pt x="160" y="2862"/>
                    </a:lnTo>
                    <a:lnTo>
                      <a:pt x="162" y="2866"/>
                    </a:lnTo>
                    <a:lnTo>
                      <a:pt x="162" y="2874"/>
                    </a:lnTo>
                    <a:lnTo>
                      <a:pt x="166" y="2882"/>
                    </a:lnTo>
                    <a:lnTo>
                      <a:pt x="174" y="2892"/>
                    </a:lnTo>
                    <a:lnTo>
                      <a:pt x="182" y="2902"/>
                    </a:lnTo>
                    <a:lnTo>
                      <a:pt x="190" y="2908"/>
                    </a:lnTo>
                    <a:lnTo>
                      <a:pt x="196" y="2910"/>
                    </a:lnTo>
                    <a:lnTo>
                      <a:pt x="198" y="2910"/>
                    </a:lnTo>
                    <a:lnTo>
                      <a:pt x="202" y="2906"/>
                    </a:lnTo>
                    <a:lnTo>
                      <a:pt x="206" y="2902"/>
                    </a:lnTo>
                    <a:lnTo>
                      <a:pt x="208" y="2898"/>
                    </a:lnTo>
                    <a:lnTo>
                      <a:pt x="212" y="2892"/>
                    </a:lnTo>
                    <a:lnTo>
                      <a:pt x="214" y="2888"/>
                    </a:lnTo>
                    <a:lnTo>
                      <a:pt x="218" y="2886"/>
                    </a:lnTo>
                    <a:lnTo>
                      <a:pt x="228" y="2884"/>
                    </a:lnTo>
                    <a:lnTo>
                      <a:pt x="236" y="2884"/>
                    </a:lnTo>
                    <a:lnTo>
                      <a:pt x="238" y="2882"/>
                    </a:lnTo>
                    <a:lnTo>
                      <a:pt x="240" y="2880"/>
                    </a:lnTo>
                    <a:lnTo>
                      <a:pt x="246" y="2874"/>
                    </a:lnTo>
                    <a:lnTo>
                      <a:pt x="254" y="2868"/>
                    </a:lnTo>
                    <a:lnTo>
                      <a:pt x="264" y="2868"/>
                    </a:lnTo>
                    <a:lnTo>
                      <a:pt x="270" y="2868"/>
                    </a:lnTo>
                    <a:lnTo>
                      <a:pt x="276" y="2870"/>
                    </a:lnTo>
                    <a:lnTo>
                      <a:pt x="284" y="2872"/>
                    </a:lnTo>
                    <a:lnTo>
                      <a:pt x="292" y="2874"/>
                    </a:lnTo>
                    <a:lnTo>
                      <a:pt x="310" y="2870"/>
                    </a:lnTo>
                    <a:lnTo>
                      <a:pt x="322" y="2868"/>
                    </a:lnTo>
                    <a:lnTo>
                      <a:pt x="328" y="2866"/>
                    </a:lnTo>
                    <a:lnTo>
                      <a:pt x="332" y="2868"/>
                    </a:lnTo>
                    <a:lnTo>
                      <a:pt x="336" y="2870"/>
                    </a:lnTo>
                    <a:lnTo>
                      <a:pt x="340" y="2866"/>
                    </a:lnTo>
                    <a:lnTo>
                      <a:pt x="346" y="2852"/>
                    </a:lnTo>
                    <a:lnTo>
                      <a:pt x="350" y="2844"/>
                    </a:lnTo>
                    <a:lnTo>
                      <a:pt x="356" y="2836"/>
                    </a:lnTo>
                    <a:lnTo>
                      <a:pt x="364" y="2830"/>
                    </a:lnTo>
                    <a:lnTo>
                      <a:pt x="374" y="2828"/>
                    </a:lnTo>
                    <a:lnTo>
                      <a:pt x="390" y="2826"/>
                    </a:lnTo>
                    <a:lnTo>
                      <a:pt x="392" y="2824"/>
                    </a:lnTo>
                    <a:lnTo>
                      <a:pt x="390" y="2818"/>
                    </a:lnTo>
                    <a:lnTo>
                      <a:pt x="392" y="2808"/>
                    </a:lnTo>
                    <a:lnTo>
                      <a:pt x="396" y="2798"/>
                    </a:lnTo>
                    <a:lnTo>
                      <a:pt x="402" y="2788"/>
                    </a:lnTo>
                    <a:lnTo>
                      <a:pt x="410" y="2780"/>
                    </a:lnTo>
                    <a:lnTo>
                      <a:pt x="424" y="2768"/>
                    </a:lnTo>
                    <a:lnTo>
                      <a:pt x="428" y="2764"/>
                    </a:lnTo>
                    <a:lnTo>
                      <a:pt x="430" y="2760"/>
                    </a:lnTo>
                    <a:lnTo>
                      <a:pt x="428" y="2756"/>
                    </a:lnTo>
                    <a:lnTo>
                      <a:pt x="422" y="2752"/>
                    </a:lnTo>
                    <a:lnTo>
                      <a:pt x="416" y="2746"/>
                    </a:lnTo>
                    <a:lnTo>
                      <a:pt x="412" y="2740"/>
                    </a:lnTo>
                    <a:lnTo>
                      <a:pt x="410" y="2734"/>
                    </a:lnTo>
                    <a:lnTo>
                      <a:pt x="410" y="2724"/>
                    </a:lnTo>
                    <a:lnTo>
                      <a:pt x="412" y="2714"/>
                    </a:lnTo>
                    <a:lnTo>
                      <a:pt x="418" y="2702"/>
                    </a:lnTo>
                    <a:lnTo>
                      <a:pt x="424" y="2690"/>
                    </a:lnTo>
                    <a:lnTo>
                      <a:pt x="438" y="2670"/>
                    </a:lnTo>
                    <a:lnTo>
                      <a:pt x="446" y="2664"/>
                    </a:lnTo>
                    <a:lnTo>
                      <a:pt x="450" y="2660"/>
                    </a:lnTo>
                    <a:lnTo>
                      <a:pt x="460" y="2656"/>
                    </a:lnTo>
                    <a:lnTo>
                      <a:pt x="460" y="2654"/>
                    </a:lnTo>
                    <a:lnTo>
                      <a:pt x="460" y="2652"/>
                    </a:lnTo>
                    <a:lnTo>
                      <a:pt x="454" y="2648"/>
                    </a:lnTo>
                    <a:lnTo>
                      <a:pt x="454" y="2646"/>
                    </a:lnTo>
                    <a:lnTo>
                      <a:pt x="454" y="2642"/>
                    </a:lnTo>
                    <a:lnTo>
                      <a:pt x="458" y="2638"/>
                    </a:lnTo>
                    <a:lnTo>
                      <a:pt x="466" y="2634"/>
                    </a:lnTo>
                    <a:lnTo>
                      <a:pt x="484" y="2628"/>
                    </a:lnTo>
                    <a:lnTo>
                      <a:pt x="502" y="2624"/>
                    </a:lnTo>
                    <a:lnTo>
                      <a:pt x="508" y="2620"/>
                    </a:lnTo>
                    <a:lnTo>
                      <a:pt x="510" y="2616"/>
                    </a:lnTo>
                    <a:lnTo>
                      <a:pt x="514" y="2612"/>
                    </a:lnTo>
                    <a:lnTo>
                      <a:pt x="520" y="2608"/>
                    </a:lnTo>
                    <a:lnTo>
                      <a:pt x="536" y="2600"/>
                    </a:lnTo>
                    <a:lnTo>
                      <a:pt x="544" y="2596"/>
                    </a:lnTo>
                    <a:lnTo>
                      <a:pt x="550" y="2590"/>
                    </a:lnTo>
                    <a:lnTo>
                      <a:pt x="552" y="2584"/>
                    </a:lnTo>
                    <a:lnTo>
                      <a:pt x="552" y="2580"/>
                    </a:lnTo>
                    <a:lnTo>
                      <a:pt x="550" y="2576"/>
                    </a:lnTo>
                    <a:lnTo>
                      <a:pt x="550" y="2572"/>
                    </a:lnTo>
                    <a:lnTo>
                      <a:pt x="550" y="2570"/>
                    </a:lnTo>
                    <a:lnTo>
                      <a:pt x="554" y="2566"/>
                    </a:lnTo>
                    <a:lnTo>
                      <a:pt x="556" y="2566"/>
                    </a:lnTo>
                    <a:lnTo>
                      <a:pt x="556" y="2562"/>
                    </a:lnTo>
                    <a:lnTo>
                      <a:pt x="554" y="2560"/>
                    </a:lnTo>
                    <a:lnTo>
                      <a:pt x="548" y="2554"/>
                    </a:lnTo>
                    <a:lnTo>
                      <a:pt x="548" y="2542"/>
                    </a:lnTo>
                    <a:lnTo>
                      <a:pt x="548" y="2536"/>
                    </a:lnTo>
                    <a:lnTo>
                      <a:pt x="548" y="2532"/>
                    </a:lnTo>
                    <a:lnTo>
                      <a:pt x="548" y="2524"/>
                    </a:lnTo>
                    <a:lnTo>
                      <a:pt x="548" y="2518"/>
                    </a:lnTo>
                    <a:lnTo>
                      <a:pt x="550" y="2514"/>
                    </a:lnTo>
                    <a:lnTo>
                      <a:pt x="556" y="2510"/>
                    </a:lnTo>
                    <a:lnTo>
                      <a:pt x="564" y="2508"/>
                    </a:lnTo>
                    <a:lnTo>
                      <a:pt x="572" y="2502"/>
                    </a:lnTo>
                    <a:lnTo>
                      <a:pt x="584" y="2494"/>
                    </a:lnTo>
                    <a:lnTo>
                      <a:pt x="586" y="2494"/>
                    </a:lnTo>
                    <a:lnTo>
                      <a:pt x="588" y="2494"/>
                    </a:lnTo>
                    <a:lnTo>
                      <a:pt x="590" y="2498"/>
                    </a:lnTo>
                    <a:lnTo>
                      <a:pt x="592" y="2500"/>
                    </a:lnTo>
                    <a:lnTo>
                      <a:pt x="598" y="2502"/>
                    </a:lnTo>
                    <a:lnTo>
                      <a:pt x="604" y="2502"/>
                    </a:lnTo>
                    <a:lnTo>
                      <a:pt x="608" y="2504"/>
                    </a:lnTo>
                    <a:lnTo>
                      <a:pt x="610" y="2506"/>
                    </a:lnTo>
                    <a:lnTo>
                      <a:pt x="616" y="2506"/>
                    </a:lnTo>
                    <a:lnTo>
                      <a:pt x="626" y="2504"/>
                    </a:lnTo>
                    <a:lnTo>
                      <a:pt x="630" y="2504"/>
                    </a:lnTo>
                    <a:lnTo>
                      <a:pt x="634" y="2506"/>
                    </a:lnTo>
                    <a:lnTo>
                      <a:pt x="640" y="2512"/>
                    </a:lnTo>
                    <a:lnTo>
                      <a:pt x="644" y="2516"/>
                    </a:lnTo>
                    <a:lnTo>
                      <a:pt x="646" y="2516"/>
                    </a:lnTo>
                    <a:lnTo>
                      <a:pt x="650" y="2514"/>
                    </a:lnTo>
                    <a:lnTo>
                      <a:pt x="654" y="2516"/>
                    </a:lnTo>
                    <a:lnTo>
                      <a:pt x="656" y="2518"/>
                    </a:lnTo>
                    <a:lnTo>
                      <a:pt x="660" y="2520"/>
                    </a:lnTo>
                    <a:lnTo>
                      <a:pt x="664" y="2520"/>
                    </a:lnTo>
                    <a:lnTo>
                      <a:pt x="678" y="2518"/>
                    </a:lnTo>
                    <a:lnTo>
                      <a:pt x="690" y="2512"/>
                    </a:lnTo>
                    <a:lnTo>
                      <a:pt x="692" y="2508"/>
                    </a:lnTo>
                    <a:lnTo>
                      <a:pt x="694" y="2506"/>
                    </a:lnTo>
                    <a:lnTo>
                      <a:pt x="694" y="2502"/>
                    </a:lnTo>
                    <a:lnTo>
                      <a:pt x="696" y="2500"/>
                    </a:lnTo>
                    <a:lnTo>
                      <a:pt x="704" y="2494"/>
                    </a:lnTo>
                    <a:lnTo>
                      <a:pt x="726" y="2482"/>
                    </a:lnTo>
                    <a:lnTo>
                      <a:pt x="738" y="2476"/>
                    </a:lnTo>
                    <a:lnTo>
                      <a:pt x="748" y="2472"/>
                    </a:lnTo>
                    <a:lnTo>
                      <a:pt x="754" y="2466"/>
                    </a:lnTo>
                    <a:lnTo>
                      <a:pt x="758" y="2462"/>
                    </a:lnTo>
                    <a:lnTo>
                      <a:pt x="762" y="2452"/>
                    </a:lnTo>
                    <a:lnTo>
                      <a:pt x="766" y="2448"/>
                    </a:lnTo>
                    <a:lnTo>
                      <a:pt x="774" y="2444"/>
                    </a:lnTo>
                    <a:lnTo>
                      <a:pt x="780" y="2444"/>
                    </a:lnTo>
                    <a:lnTo>
                      <a:pt x="786" y="2444"/>
                    </a:lnTo>
                    <a:lnTo>
                      <a:pt x="792" y="2448"/>
                    </a:lnTo>
                    <a:lnTo>
                      <a:pt x="798" y="2454"/>
                    </a:lnTo>
                    <a:lnTo>
                      <a:pt x="808" y="2462"/>
                    </a:lnTo>
                    <a:lnTo>
                      <a:pt x="814" y="2466"/>
                    </a:lnTo>
                    <a:lnTo>
                      <a:pt x="820" y="2466"/>
                    </a:lnTo>
                    <a:lnTo>
                      <a:pt x="826" y="2466"/>
                    </a:lnTo>
                    <a:lnTo>
                      <a:pt x="830" y="2468"/>
                    </a:lnTo>
                    <a:lnTo>
                      <a:pt x="832" y="2474"/>
                    </a:lnTo>
                    <a:lnTo>
                      <a:pt x="834" y="2480"/>
                    </a:lnTo>
                    <a:lnTo>
                      <a:pt x="836" y="2494"/>
                    </a:lnTo>
                    <a:lnTo>
                      <a:pt x="838" y="2500"/>
                    </a:lnTo>
                    <a:lnTo>
                      <a:pt x="842" y="2504"/>
                    </a:lnTo>
                    <a:lnTo>
                      <a:pt x="844" y="2508"/>
                    </a:lnTo>
                    <a:lnTo>
                      <a:pt x="846" y="2512"/>
                    </a:lnTo>
                    <a:lnTo>
                      <a:pt x="846" y="2518"/>
                    </a:lnTo>
                    <a:lnTo>
                      <a:pt x="846" y="2522"/>
                    </a:lnTo>
                    <a:lnTo>
                      <a:pt x="846" y="2526"/>
                    </a:lnTo>
                    <a:lnTo>
                      <a:pt x="848" y="2530"/>
                    </a:lnTo>
                    <a:lnTo>
                      <a:pt x="854" y="2536"/>
                    </a:lnTo>
                    <a:lnTo>
                      <a:pt x="870" y="2546"/>
                    </a:lnTo>
                    <a:lnTo>
                      <a:pt x="872" y="2550"/>
                    </a:lnTo>
                    <a:lnTo>
                      <a:pt x="872" y="2556"/>
                    </a:lnTo>
                    <a:lnTo>
                      <a:pt x="872" y="2560"/>
                    </a:lnTo>
                    <a:lnTo>
                      <a:pt x="874" y="2562"/>
                    </a:lnTo>
                    <a:lnTo>
                      <a:pt x="882" y="2564"/>
                    </a:lnTo>
                    <a:lnTo>
                      <a:pt x="890" y="2566"/>
                    </a:lnTo>
                    <a:lnTo>
                      <a:pt x="894" y="2570"/>
                    </a:lnTo>
                    <a:lnTo>
                      <a:pt x="898" y="2576"/>
                    </a:lnTo>
                    <a:lnTo>
                      <a:pt x="902" y="2584"/>
                    </a:lnTo>
                    <a:lnTo>
                      <a:pt x="906" y="2586"/>
                    </a:lnTo>
                    <a:lnTo>
                      <a:pt x="910" y="2588"/>
                    </a:lnTo>
                    <a:lnTo>
                      <a:pt x="920" y="2598"/>
                    </a:lnTo>
                    <a:lnTo>
                      <a:pt x="932" y="2612"/>
                    </a:lnTo>
                    <a:lnTo>
                      <a:pt x="944" y="2620"/>
                    </a:lnTo>
                    <a:lnTo>
                      <a:pt x="956" y="2624"/>
                    </a:lnTo>
                    <a:lnTo>
                      <a:pt x="970" y="2624"/>
                    </a:lnTo>
                    <a:lnTo>
                      <a:pt x="974" y="2626"/>
                    </a:lnTo>
                    <a:lnTo>
                      <a:pt x="978" y="2628"/>
                    </a:lnTo>
                    <a:lnTo>
                      <a:pt x="982" y="2638"/>
                    </a:lnTo>
                    <a:lnTo>
                      <a:pt x="988" y="2646"/>
                    </a:lnTo>
                    <a:lnTo>
                      <a:pt x="990" y="2650"/>
                    </a:lnTo>
                    <a:lnTo>
                      <a:pt x="996" y="2650"/>
                    </a:lnTo>
                    <a:lnTo>
                      <a:pt x="1002" y="2650"/>
                    </a:lnTo>
                    <a:lnTo>
                      <a:pt x="1004" y="2650"/>
                    </a:lnTo>
                    <a:lnTo>
                      <a:pt x="1004" y="2656"/>
                    </a:lnTo>
                    <a:lnTo>
                      <a:pt x="1002" y="2658"/>
                    </a:lnTo>
                    <a:lnTo>
                      <a:pt x="1004" y="2658"/>
                    </a:lnTo>
                    <a:lnTo>
                      <a:pt x="1006" y="2660"/>
                    </a:lnTo>
                    <a:lnTo>
                      <a:pt x="1012" y="2658"/>
                    </a:lnTo>
                    <a:lnTo>
                      <a:pt x="1018" y="2658"/>
                    </a:lnTo>
                    <a:lnTo>
                      <a:pt x="1020" y="2660"/>
                    </a:lnTo>
                    <a:lnTo>
                      <a:pt x="1022" y="2662"/>
                    </a:lnTo>
                    <a:lnTo>
                      <a:pt x="1022" y="2666"/>
                    </a:lnTo>
                    <a:lnTo>
                      <a:pt x="1022" y="2674"/>
                    </a:lnTo>
                    <a:lnTo>
                      <a:pt x="1024" y="2680"/>
                    </a:lnTo>
                    <a:lnTo>
                      <a:pt x="1030" y="2684"/>
                    </a:lnTo>
                    <a:lnTo>
                      <a:pt x="1040" y="2690"/>
                    </a:lnTo>
                    <a:lnTo>
                      <a:pt x="1050" y="2694"/>
                    </a:lnTo>
                    <a:lnTo>
                      <a:pt x="1054" y="2698"/>
                    </a:lnTo>
                    <a:lnTo>
                      <a:pt x="1058" y="2702"/>
                    </a:lnTo>
                    <a:lnTo>
                      <a:pt x="1062" y="2710"/>
                    </a:lnTo>
                    <a:lnTo>
                      <a:pt x="1066" y="2720"/>
                    </a:lnTo>
                    <a:lnTo>
                      <a:pt x="1070" y="2740"/>
                    </a:lnTo>
                    <a:lnTo>
                      <a:pt x="1072" y="2752"/>
                    </a:lnTo>
                    <a:lnTo>
                      <a:pt x="1072" y="2758"/>
                    </a:lnTo>
                    <a:lnTo>
                      <a:pt x="1066" y="2762"/>
                    </a:lnTo>
                    <a:lnTo>
                      <a:pt x="1064" y="2768"/>
                    </a:lnTo>
                    <a:lnTo>
                      <a:pt x="1064" y="2772"/>
                    </a:lnTo>
                    <a:lnTo>
                      <a:pt x="1062" y="2776"/>
                    </a:lnTo>
                    <a:lnTo>
                      <a:pt x="1060" y="2784"/>
                    </a:lnTo>
                    <a:lnTo>
                      <a:pt x="1054" y="2790"/>
                    </a:lnTo>
                    <a:lnTo>
                      <a:pt x="1052" y="2796"/>
                    </a:lnTo>
                    <a:lnTo>
                      <a:pt x="1054" y="2802"/>
                    </a:lnTo>
                    <a:lnTo>
                      <a:pt x="1058" y="2806"/>
                    </a:lnTo>
                    <a:lnTo>
                      <a:pt x="1064" y="2808"/>
                    </a:lnTo>
                    <a:lnTo>
                      <a:pt x="1068" y="2808"/>
                    </a:lnTo>
                    <a:lnTo>
                      <a:pt x="1070" y="2806"/>
                    </a:lnTo>
                    <a:lnTo>
                      <a:pt x="1072" y="2804"/>
                    </a:lnTo>
                    <a:lnTo>
                      <a:pt x="1076" y="2794"/>
                    </a:lnTo>
                    <a:lnTo>
                      <a:pt x="1084" y="2784"/>
                    </a:lnTo>
                    <a:lnTo>
                      <a:pt x="1088" y="2780"/>
                    </a:lnTo>
                    <a:lnTo>
                      <a:pt x="1090" y="2776"/>
                    </a:lnTo>
                    <a:lnTo>
                      <a:pt x="1092" y="2768"/>
                    </a:lnTo>
                    <a:lnTo>
                      <a:pt x="1096" y="2760"/>
                    </a:lnTo>
                    <a:lnTo>
                      <a:pt x="1098" y="2756"/>
                    </a:lnTo>
                    <a:lnTo>
                      <a:pt x="1104" y="2752"/>
                    </a:lnTo>
                    <a:lnTo>
                      <a:pt x="1110" y="2748"/>
                    </a:lnTo>
                    <a:lnTo>
                      <a:pt x="1114" y="2742"/>
                    </a:lnTo>
                    <a:lnTo>
                      <a:pt x="1116" y="2738"/>
                    </a:lnTo>
                    <a:lnTo>
                      <a:pt x="1114" y="2732"/>
                    </a:lnTo>
                    <a:lnTo>
                      <a:pt x="1112" y="2726"/>
                    </a:lnTo>
                    <a:lnTo>
                      <a:pt x="1108" y="2722"/>
                    </a:lnTo>
                    <a:lnTo>
                      <a:pt x="1104" y="2718"/>
                    </a:lnTo>
                    <a:lnTo>
                      <a:pt x="1098" y="2716"/>
                    </a:lnTo>
                    <a:lnTo>
                      <a:pt x="1090" y="2712"/>
                    </a:lnTo>
                    <a:lnTo>
                      <a:pt x="1086" y="2708"/>
                    </a:lnTo>
                    <a:lnTo>
                      <a:pt x="1086" y="2704"/>
                    </a:lnTo>
                    <a:lnTo>
                      <a:pt x="1090" y="2698"/>
                    </a:lnTo>
                    <a:lnTo>
                      <a:pt x="1092" y="2692"/>
                    </a:lnTo>
                    <a:lnTo>
                      <a:pt x="1094" y="2684"/>
                    </a:lnTo>
                    <a:lnTo>
                      <a:pt x="1096" y="2676"/>
                    </a:lnTo>
                    <a:lnTo>
                      <a:pt x="1100" y="2672"/>
                    </a:lnTo>
                    <a:lnTo>
                      <a:pt x="1104" y="2670"/>
                    </a:lnTo>
                    <a:lnTo>
                      <a:pt x="1112" y="2666"/>
                    </a:lnTo>
                    <a:lnTo>
                      <a:pt x="1116" y="2668"/>
                    </a:lnTo>
                    <a:lnTo>
                      <a:pt x="1124" y="2670"/>
                    </a:lnTo>
                    <a:lnTo>
                      <a:pt x="1134" y="2672"/>
                    </a:lnTo>
                    <a:lnTo>
                      <a:pt x="1140" y="2674"/>
                    </a:lnTo>
                    <a:lnTo>
                      <a:pt x="1144" y="2678"/>
                    </a:lnTo>
                    <a:lnTo>
                      <a:pt x="1148" y="2688"/>
                    </a:lnTo>
                    <a:lnTo>
                      <a:pt x="1150" y="2696"/>
                    </a:lnTo>
                    <a:lnTo>
                      <a:pt x="1154" y="2700"/>
                    </a:lnTo>
                    <a:lnTo>
                      <a:pt x="1158" y="2702"/>
                    </a:lnTo>
                    <a:lnTo>
                      <a:pt x="1166" y="2702"/>
                    </a:lnTo>
                    <a:lnTo>
                      <a:pt x="1166" y="2700"/>
                    </a:lnTo>
                    <a:lnTo>
                      <a:pt x="1166" y="2696"/>
                    </a:lnTo>
                    <a:lnTo>
                      <a:pt x="1168" y="2688"/>
                    </a:lnTo>
                    <a:lnTo>
                      <a:pt x="1168" y="2684"/>
                    </a:lnTo>
                    <a:lnTo>
                      <a:pt x="1168" y="2678"/>
                    </a:lnTo>
                    <a:lnTo>
                      <a:pt x="1166" y="2674"/>
                    </a:lnTo>
                    <a:lnTo>
                      <a:pt x="1162" y="2670"/>
                    </a:lnTo>
                    <a:lnTo>
                      <a:pt x="1152" y="2662"/>
                    </a:lnTo>
                    <a:lnTo>
                      <a:pt x="1142" y="2654"/>
                    </a:lnTo>
                    <a:lnTo>
                      <a:pt x="1126" y="2646"/>
                    </a:lnTo>
                    <a:lnTo>
                      <a:pt x="1120" y="2642"/>
                    </a:lnTo>
                    <a:lnTo>
                      <a:pt x="1114" y="2636"/>
                    </a:lnTo>
                    <a:lnTo>
                      <a:pt x="1110" y="2632"/>
                    </a:lnTo>
                    <a:lnTo>
                      <a:pt x="1102" y="2628"/>
                    </a:lnTo>
                    <a:lnTo>
                      <a:pt x="1082" y="2620"/>
                    </a:lnTo>
                    <a:lnTo>
                      <a:pt x="1074" y="2616"/>
                    </a:lnTo>
                    <a:lnTo>
                      <a:pt x="1068" y="2610"/>
                    </a:lnTo>
                    <a:lnTo>
                      <a:pt x="1066" y="2606"/>
                    </a:lnTo>
                    <a:lnTo>
                      <a:pt x="1066" y="2602"/>
                    </a:lnTo>
                    <a:lnTo>
                      <a:pt x="1070" y="2600"/>
                    </a:lnTo>
                    <a:lnTo>
                      <a:pt x="1074" y="2594"/>
                    </a:lnTo>
                    <a:lnTo>
                      <a:pt x="1076" y="2592"/>
                    </a:lnTo>
                    <a:lnTo>
                      <a:pt x="1074" y="2590"/>
                    </a:lnTo>
                    <a:lnTo>
                      <a:pt x="1068" y="2588"/>
                    </a:lnTo>
                    <a:lnTo>
                      <a:pt x="1060" y="2586"/>
                    </a:lnTo>
                    <a:lnTo>
                      <a:pt x="1036" y="2584"/>
                    </a:lnTo>
                    <a:lnTo>
                      <a:pt x="1026" y="2580"/>
                    </a:lnTo>
                    <a:lnTo>
                      <a:pt x="1016" y="2576"/>
                    </a:lnTo>
                    <a:lnTo>
                      <a:pt x="1002" y="2560"/>
                    </a:lnTo>
                    <a:lnTo>
                      <a:pt x="990" y="2544"/>
                    </a:lnTo>
                    <a:lnTo>
                      <a:pt x="984" y="2530"/>
                    </a:lnTo>
                    <a:lnTo>
                      <a:pt x="978" y="2518"/>
                    </a:lnTo>
                    <a:lnTo>
                      <a:pt x="974" y="2498"/>
                    </a:lnTo>
                    <a:lnTo>
                      <a:pt x="970" y="2492"/>
                    </a:lnTo>
                    <a:lnTo>
                      <a:pt x="966" y="2490"/>
                    </a:lnTo>
                    <a:lnTo>
                      <a:pt x="958" y="2488"/>
                    </a:lnTo>
                    <a:lnTo>
                      <a:pt x="950" y="2484"/>
                    </a:lnTo>
                    <a:lnTo>
                      <a:pt x="944" y="2476"/>
                    </a:lnTo>
                    <a:lnTo>
                      <a:pt x="934" y="2468"/>
                    </a:lnTo>
                    <a:lnTo>
                      <a:pt x="928" y="2462"/>
                    </a:lnTo>
                    <a:lnTo>
                      <a:pt x="922" y="2456"/>
                    </a:lnTo>
                    <a:lnTo>
                      <a:pt x="920" y="2448"/>
                    </a:lnTo>
                    <a:lnTo>
                      <a:pt x="918" y="2442"/>
                    </a:lnTo>
                    <a:lnTo>
                      <a:pt x="916" y="2434"/>
                    </a:lnTo>
                    <a:lnTo>
                      <a:pt x="918" y="2428"/>
                    </a:lnTo>
                    <a:lnTo>
                      <a:pt x="920" y="2424"/>
                    </a:lnTo>
                    <a:lnTo>
                      <a:pt x="922" y="2422"/>
                    </a:lnTo>
                    <a:lnTo>
                      <a:pt x="926" y="2420"/>
                    </a:lnTo>
                    <a:lnTo>
                      <a:pt x="928" y="2418"/>
                    </a:lnTo>
                    <a:lnTo>
                      <a:pt x="926" y="2414"/>
                    </a:lnTo>
                    <a:lnTo>
                      <a:pt x="918" y="2400"/>
                    </a:lnTo>
                    <a:lnTo>
                      <a:pt x="914" y="2394"/>
                    </a:lnTo>
                    <a:lnTo>
                      <a:pt x="916" y="2388"/>
                    </a:lnTo>
                    <a:lnTo>
                      <a:pt x="920" y="2384"/>
                    </a:lnTo>
                    <a:lnTo>
                      <a:pt x="924" y="2386"/>
                    </a:lnTo>
                    <a:lnTo>
                      <a:pt x="926" y="2388"/>
                    </a:lnTo>
                    <a:lnTo>
                      <a:pt x="930" y="2388"/>
                    </a:lnTo>
                    <a:lnTo>
                      <a:pt x="934" y="2384"/>
                    </a:lnTo>
                    <a:lnTo>
                      <a:pt x="940" y="2378"/>
                    </a:lnTo>
                    <a:lnTo>
                      <a:pt x="950" y="2372"/>
                    </a:lnTo>
                    <a:lnTo>
                      <a:pt x="956" y="2370"/>
                    </a:lnTo>
                    <a:lnTo>
                      <a:pt x="958" y="2372"/>
                    </a:lnTo>
                    <a:lnTo>
                      <a:pt x="960" y="2374"/>
                    </a:lnTo>
                    <a:lnTo>
                      <a:pt x="966" y="2374"/>
                    </a:lnTo>
                    <a:lnTo>
                      <a:pt x="972" y="2372"/>
                    </a:lnTo>
                    <a:lnTo>
                      <a:pt x="974" y="2374"/>
                    </a:lnTo>
                    <a:lnTo>
                      <a:pt x="974" y="2378"/>
                    </a:lnTo>
                    <a:lnTo>
                      <a:pt x="974" y="2380"/>
                    </a:lnTo>
                    <a:lnTo>
                      <a:pt x="972" y="2382"/>
                    </a:lnTo>
                    <a:lnTo>
                      <a:pt x="970" y="2382"/>
                    </a:lnTo>
                    <a:lnTo>
                      <a:pt x="968" y="2384"/>
                    </a:lnTo>
                    <a:lnTo>
                      <a:pt x="968" y="2386"/>
                    </a:lnTo>
                    <a:lnTo>
                      <a:pt x="970" y="2398"/>
                    </a:lnTo>
                    <a:lnTo>
                      <a:pt x="976" y="2414"/>
                    </a:lnTo>
                    <a:lnTo>
                      <a:pt x="982" y="2426"/>
                    </a:lnTo>
                    <a:lnTo>
                      <a:pt x="986" y="2428"/>
                    </a:lnTo>
                    <a:lnTo>
                      <a:pt x="988" y="2424"/>
                    </a:lnTo>
                    <a:lnTo>
                      <a:pt x="994" y="2402"/>
                    </a:lnTo>
                    <a:lnTo>
                      <a:pt x="996" y="2398"/>
                    </a:lnTo>
                    <a:lnTo>
                      <a:pt x="1000" y="2394"/>
                    </a:lnTo>
                    <a:lnTo>
                      <a:pt x="1004" y="2394"/>
                    </a:lnTo>
                    <a:lnTo>
                      <a:pt x="1008" y="2398"/>
                    </a:lnTo>
                    <a:lnTo>
                      <a:pt x="1016" y="2404"/>
                    </a:lnTo>
                    <a:lnTo>
                      <a:pt x="1020" y="2410"/>
                    </a:lnTo>
                    <a:lnTo>
                      <a:pt x="1022" y="2414"/>
                    </a:lnTo>
                    <a:lnTo>
                      <a:pt x="1022" y="2420"/>
                    </a:lnTo>
                    <a:lnTo>
                      <a:pt x="1024" y="2428"/>
                    </a:lnTo>
                    <a:lnTo>
                      <a:pt x="1026" y="2434"/>
                    </a:lnTo>
                    <a:lnTo>
                      <a:pt x="1030" y="2440"/>
                    </a:lnTo>
                    <a:lnTo>
                      <a:pt x="1034" y="2446"/>
                    </a:lnTo>
                    <a:lnTo>
                      <a:pt x="1036" y="2450"/>
                    </a:lnTo>
                    <a:lnTo>
                      <a:pt x="1036" y="2452"/>
                    </a:lnTo>
                    <a:lnTo>
                      <a:pt x="1034" y="2454"/>
                    </a:lnTo>
                    <a:lnTo>
                      <a:pt x="1034" y="2456"/>
                    </a:lnTo>
                    <a:lnTo>
                      <a:pt x="1034" y="2460"/>
                    </a:lnTo>
                    <a:lnTo>
                      <a:pt x="1038" y="2464"/>
                    </a:lnTo>
                    <a:lnTo>
                      <a:pt x="1046" y="2472"/>
                    </a:lnTo>
                    <a:lnTo>
                      <a:pt x="1056" y="2480"/>
                    </a:lnTo>
                    <a:lnTo>
                      <a:pt x="1062" y="2486"/>
                    </a:lnTo>
                    <a:lnTo>
                      <a:pt x="1066" y="2494"/>
                    </a:lnTo>
                    <a:lnTo>
                      <a:pt x="1066" y="2496"/>
                    </a:lnTo>
                    <a:lnTo>
                      <a:pt x="1068" y="2496"/>
                    </a:lnTo>
                    <a:lnTo>
                      <a:pt x="1076" y="2496"/>
                    </a:lnTo>
                    <a:lnTo>
                      <a:pt x="1084" y="2496"/>
                    </a:lnTo>
                    <a:lnTo>
                      <a:pt x="1090" y="2498"/>
                    </a:lnTo>
                    <a:lnTo>
                      <a:pt x="1102" y="2504"/>
                    </a:lnTo>
                    <a:lnTo>
                      <a:pt x="1114" y="2516"/>
                    </a:lnTo>
                    <a:lnTo>
                      <a:pt x="1128" y="2528"/>
                    </a:lnTo>
                    <a:lnTo>
                      <a:pt x="1114" y="2524"/>
                    </a:lnTo>
                    <a:lnTo>
                      <a:pt x="1110" y="2524"/>
                    </a:lnTo>
                    <a:lnTo>
                      <a:pt x="1110" y="2526"/>
                    </a:lnTo>
                    <a:lnTo>
                      <a:pt x="1116" y="2530"/>
                    </a:lnTo>
                    <a:lnTo>
                      <a:pt x="1134" y="2536"/>
                    </a:lnTo>
                    <a:lnTo>
                      <a:pt x="1144" y="2540"/>
                    </a:lnTo>
                    <a:lnTo>
                      <a:pt x="1152" y="2544"/>
                    </a:lnTo>
                    <a:lnTo>
                      <a:pt x="1160" y="2552"/>
                    </a:lnTo>
                    <a:lnTo>
                      <a:pt x="1162" y="2558"/>
                    </a:lnTo>
                    <a:lnTo>
                      <a:pt x="1164" y="2560"/>
                    </a:lnTo>
                    <a:lnTo>
                      <a:pt x="1166" y="2560"/>
                    </a:lnTo>
                    <a:lnTo>
                      <a:pt x="1174" y="2560"/>
                    </a:lnTo>
                    <a:lnTo>
                      <a:pt x="1176" y="2562"/>
                    </a:lnTo>
                    <a:lnTo>
                      <a:pt x="1184" y="2566"/>
                    </a:lnTo>
                    <a:lnTo>
                      <a:pt x="1188" y="2568"/>
                    </a:lnTo>
                    <a:lnTo>
                      <a:pt x="1190" y="2574"/>
                    </a:lnTo>
                    <a:lnTo>
                      <a:pt x="1190" y="2582"/>
                    </a:lnTo>
                    <a:lnTo>
                      <a:pt x="1192" y="2584"/>
                    </a:lnTo>
                    <a:lnTo>
                      <a:pt x="1196" y="2586"/>
                    </a:lnTo>
                    <a:lnTo>
                      <a:pt x="1204" y="2588"/>
                    </a:lnTo>
                    <a:lnTo>
                      <a:pt x="1208" y="2590"/>
                    </a:lnTo>
                    <a:lnTo>
                      <a:pt x="1208" y="2596"/>
                    </a:lnTo>
                    <a:lnTo>
                      <a:pt x="1208" y="2610"/>
                    </a:lnTo>
                    <a:lnTo>
                      <a:pt x="1206" y="2626"/>
                    </a:lnTo>
                    <a:lnTo>
                      <a:pt x="1206" y="2632"/>
                    </a:lnTo>
                    <a:lnTo>
                      <a:pt x="1206" y="2636"/>
                    </a:lnTo>
                    <a:lnTo>
                      <a:pt x="1206" y="2638"/>
                    </a:lnTo>
                    <a:lnTo>
                      <a:pt x="1206" y="2640"/>
                    </a:lnTo>
                    <a:lnTo>
                      <a:pt x="1204" y="2646"/>
                    </a:lnTo>
                    <a:lnTo>
                      <a:pt x="1200" y="2652"/>
                    </a:lnTo>
                    <a:lnTo>
                      <a:pt x="1200" y="2656"/>
                    </a:lnTo>
                    <a:lnTo>
                      <a:pt x="1202" y="2662"/>
                    </a:lnTo>
                    <a:lnTo>
                      <a:pt x="1202" y="2666"/>
                    </a:lnTo>
                    <a:lnTo>
                      <a:pt x="1202" y="2670"/>
                    </a:lnTo>
                    <a:lnTo>
                      <a:pt x="1202" y="2672"/>
                    </a:lnTo>
                    <a:lnTo>
                      <a:pt x="1200" y="2674"/>
                    </a:lnTo>
                    <a:lnTo>
                      <a:pt x="1202" y="2674"/>
                    </a:lnTo>
                    <a:lnTo>
                      <a:pt x="1208" y="2680"/>
                    </a:lnTo>
                    <a:lnTo>
                      <a:pt x="1216" y="2686"/>
                    </a:lnTo>
                    <a:lnTo>
                      <a:pt x="1222" y="2690"/>
                    </a:lnTo>
                    <a:lnTo>
                      <a:pt x="1224" y="2696"/>
                    </a:lnTo>
                    <a:lnTo>
                      <a:pt x="1224" y="2700"/>
                    </a:lnTo>
                    <a:lnTo>
                      <a:pt x="1226" y="2706"/>
                    </a:lnTo>
                    <a:lnTo>
                      <a:pt x="1228" y="2708"/>
                    </a:lnTo>
                    <a:lnTo>
                      <a:pt x="1230" y="2710"/>
                    </a:lnTo>
                    <a:lnTo>
                      <a:pt x="1240" y="2726"/>
                    </a:lnTo>
                    <a:lnTo>
                      <a:pt x="1246" y="2736"/>
                    </a:lnTo>
                    <a:lnTo>
                      <a:pt x="1250" y="2740"/>
                    </a:lnTo>
                    <a:lnTo>
                      <a:pt x="1254" y="2744"/>
                    </a:lnTo>
                    <a:lnTo>
                      <a:pt x="1258" y="2748"/>
                    </a:lnTo>
                    <a:lnTo>
                      <a:pt x="1260" y="2748"/>
                    </a:lnTo>
                    <a:lnTo>
                      <a:pt x="1260" y="2746"/>
                    </a:lnTo>
                    <a:lnTo>
                      <a:pt x="1262" y="2746"/>
                    </a:lnTo>
                    <a:lnTo>
                      <a:pt x="1266" y="2746"/>
                    </a:lnTo>
                    <a:lnTo>
                      <a:pt x="1272" y="2750"/>
                    </a:lnTo>
                    <a:lnTo>
                      <a:pt x="1274" y="2752"/>
                    </a:lnTo>
                    <a:lnTo>
                      <a:pt x="1266" y="2754"/>
                    </a:lnTo>
                    <a:lnTo>
                      <a:pt x="1258" y="2754"/>
                    </a:lnTo>
                    <a:lnTo>
                      <a:pt x="1258" y="2758"/>
                    </a:lnTo>
                    <a:lnTo>
                      <a:pt x="1260" y="2762"/>
                    </a:lnTo>
                    <a:lnTo>
                      <a:pt x="1268" y="2772"/>
                    </a:lnTo>
                    <a:lnTo>
                      <a:pt x="1272" y="2780"/>
                    </a:lnTo>
                    <a:lnTo>
                      <a:pt x="1274" y="2786"/>
                    </a:lnTo>
                    <a:lnTo>
                      <a:pt x="1276" y="2786"/>
                    </a:lnTo>
                    <a:lnTo>
                      <a:pt x="1280" y="2784"/>
                    </a:lnTo>
                    <a:lnTo>
                      <a:pt x="1284" y="2780"/>
                    </a:lnTo>
                    <a:lnTo>
                      <a:pt x="1286" y="2782"/>
                    </a:lnTo>
                    <a:lnTo>
                      <a:pt x="1290" y="2782"/>
                    </a:lnTo>
                    <a:lnTo>
                      <a:pt x="1300" y="2782"/>
                    </a:lnTo>
                    <a:lnTo>
                      <a:pt x="1312" y="2780"/>
                    </a:lnTo>
                    <a:lnTo>
                      <a:pt x="1316" y="2782"/>
                    </a:lnTo>
                    <a:lnTo>
                      <a:pt x="1318" y="2784"/>
                    </a:lnTo>
                    <a:lnTo>
                      <a:pt x="1324" y="2784"/>
                    </a:lnTo>
                    <a:lnTo>
                      <a:pt x="1330" y="2782"/>
                    </a:lnTo>
                    <a:lnTo>
                      <a:pt x="1336" y="2786"/>
                    </a:lnTo>
                    <a:lnTo>
                      <a:pt x="1342" y="2790"/>
                    </a:lnTo>
                    <a:lnTo>
                      <a:pt x="1348" y="2790"/>
                    </a:lnTo>
                    <a:lnTo>
                      <a:pt x="1354" y="2790"/>
                    </a:lnTo>
                    <a:lnTo>
                      <a:pt x="1358" y="2792"/>
                    </a:lnTo>
                    <a:lnTo>
                      <a:pt x="1358" y="2794"/>
                    </a:lnTo>
                    <a:lnTo>
                      <a:pt x="1358" y="2796"/>
                    </a:lnTo>
                    <a:lnTo>
                      <a:pt x="1350" y="2800"/>
                    </a:lnTo>
                    <a:lnTo>
                      <a:pt x="1342" y="2802"/>
                    </a:lnTo>
                    <a:lnTo>
                      <a:pt x="1336" y="2800"/>
                    </a:lnTo>
                    <a:lnTo>
                      <a:pt x="1322" y="2792"/>
                    </a:lnTo>
                    <a:lnTo>
                      <a:pt x="1312" y="2788"/>
                    </a:lnTo>
                    <a:lnTo>
                      <a:pt x="1306" y="2786"/>
                    </a:lnTo>
                    <a:lnTo>
                      <a:pt x="1302" y="2786"/>
                    </a:lnTo>
                    <a:lnTo>
                      <a:pt x="1298" y="2792"/>
                    </a:lnTo>
                    <a:lnTo>
                      <a:pt x="1296" y="2794"/>
                    </a:lnTo>
                    <a:lnTo>
                      <a:pt x="1292" y="2794"/>
                    </a:lnTo>
                    <a:lnTo>
                      <a:pt x="1288" y="2792"/>
                    </a:lnTo>
                    <a:lnTo>
                      <a:pt x="1282" y="2792"/>
                    </a:lnTo>
                    <a:lnTo>
                      <a:pt x="1282" y="2794"/>
                    </a:lnTo>
                    <a:lnTo>
                      <a:pt x="1280" y="2798"/>
                    </a:lnTo>
                    <a:lnTo>
                      <a:pt x="1280" y="2802"/>
                    </a:lnTo>
                    <a:lnTo>
                      <a:pt x="1278" y="2804"/>
                    </a:lnTo>
                    <a:lnTo>
                      <a:pt x="1274" y="2808"/>
                    </a:lnTo>
                    <a:lnTo>
                      <a:pt x="1272" y="2808"/>
                    </a:lnTo>
                    <a:lnTo>
                      <a:pt x="1276" y="2812"/>
                    </a:lnTo>
                    <a:lnTo>
                      <a:pt x="1280" y="2816"/>
                    </a:lnTo>
                    <a:lnTo>
                      <a:pt x="1280" y="2820"/>
                    </a:lnTo>
                    <a:lnTo>
                      <a:pt x="1280" y="2824"/>
                    </a:lnTo>
                    <a:lnTo>
                      <a:pt x="1286" y="2824"/>
                    </a:lnTo>
                    <a:lnTo>
                      <a:pt x="1288" y="2824"/>
                    </a:lnTo>
                    <a:lnTo>
                      <a:pt x="1292" y="2826"/>
                    </a:lnTo>
                    <a:lnTo>
                      <a:pt x="1294" y="2832"/>
                    </a:lnTo>
                    <a:lnTo>
                      <a:pt x="1294" y="2838"/>
                    </a:lnTo>
                    <a:lnTo>
                      <a:pt x="1292" y="2844"/>
                    </a:lnTo>
                    <a:lnTo>
                      <a:pt x="1292" y="2848"/>
                    </a:lnTo>
                    <a:lnTo>
                      <a:pt x="1292" y="2854"/>
                    </a:lnTo>
                    <a:lnTo>
                      <a:pt x="1298" y="2864"/>
                    </a:lnTo>
                    <a:lnTo>
                      <a:pt x="1300" y="2866"/>
                    </a:lnTo>
                    <a:lnTo>
                      <a:pt x="1304" y="2868"/>
                    </a:lnTo>
                    <a:lnTo>
                      <a:pt x="1306" y="2866"/>
                    </a:lnTo>
                    <a:lnTo>
                      <a:pt x="1308" y="2862"/>
                    </a:lnTo>
                    <a:lnTo>
                      <a:pt x="1308" y="2856"/>
                    </a:lnTo>
                    <a:lnTo>
                      <a:pt x="1310" y="2854"/>
                    </a:lnTo>
                    <a:lnTo>
                      <a:pt x="1314" y="2854"/>
                    </a:lnTo>
                    <a:lnTo>
                      <a:pt x="1316" y="2856"/>
                    </a:lnTo>
                    <a:lnTo>
                      <a:pt x="1320" y="2866"/>
                    </a:lnTo>
                    <a:lnTo>
                      <a:pt x="1322" y="2880"/>
                    </a:lnTo>
                    <a:lnTo>
                      <a:pt x="1324" y="2888"/>
                    </a:lnTo>
                    <a:lnTo>
                      <a:pt x="1326" y="2888"/>
                    </a:lnTo>
                    <a:lnTo>
                      <a:pt x="1328" y="2888"/>
                    </a:lnTo>
                    <a:lnTo>
                      <a:pt x="1330" y="2882"/>
                    </a:lnTo>
                    <a:lnTo>
                      <a:pt x="1332" y="2874"/>
                    </a:lnTo>
                    <a:lnTo>
                      <a:pt x="1334" y="2866"/>
                    </a:lnTo>
                    <a:lnTo>
                      <a:pt x="1336" y="2866"/>
                    </a:lnTo>
                    <a:lnTo>
                      <a:pt x="1338" y="2868"/>
                    </a:lnTo>
                    <a:lnTo>
                      <a:pt x="1342" y="2872"/>
                    </a:lnTo>
                    <a:lnTo>
                      <a:pt x="1348" y="2882"/>
                    </a:lnTo>
                    <a:lnTo>
                      <a:pt x="1350" y="2886"/>
                    </a:lnTo>
                    <a:lnTo>
                      <a:pt x="1354" y="2888"/>
                    </a:lnTo>
                    <a:lnTo>
                      <a:pt x="1356" y="2886"/>
                    </a:lnTo>
                    <a:lnTo>
                      <a:pt x="1356" y="2884"/>
                    </a:lnTo>
                    <a:lnTo>
                      <a:pt x="1356" y="2876"/>
                    </a:lnTo>
                    <a:lnTo>
                      <a:pt x="1348" y="2854"/>
                    </a:lnTo>
                    <a:lnTo>
                      <a:pt x="1340" y="2834"/>
                    </a:lnTo>
                    <a:lnTo>
                      <a:pt x="1338" y="2828"/>
                    </a:lnTo>
                    <a:lnTo>
                      <a:pt x="1338" y="2826"/>
                    </a:lnTo>
                    <a:lnTo>
                      <a:pt x="1340" y="2824"/>
                    </a:lnTo>
                    <a:lnTo>
                      <a:pt x="1346" y="2826"/>
                    </a:lnTo>
                    <a:lnTo>
                      <a:pt x="1350" y="2828"/>
                    </a:lnTo>
                    <a:lnTo>
                      <a:pt x="1352" y="2832"/>
                    </a:lnTo>
                    <a:lnTo>
                      <a:pt x="1354" y="2838"/>
                    </a:lnTo>
                    <a:lnTo>
                      <a:pt x="1356" y="2840"/>
                    </a:lnTo>
                    <a:lnTo>
                      <a:pt x="1358" y="2840"/>
                    </a:lnTo>
                    <a:lnTo>
                      <a:pt x="1368" y="2836"/>
                    </a:lnTo>
                    <a:lnTo>
                      <a:pt x="1370" y="2834"/>
                    </a:lnTo>
                    <a:lnTo>
                      <a:pt x="1372" y="2832"/>
                    </a:lnTo>
                    <a:lnTo>
                      <a:pt x="1370" y="2828"/>
                    </a:lnTo>
                    <a:lnTo>
                      <a:pt x="1366" y="2824"/>
                    </a:lnTo>
                    <a:lnTo>
                      <a:pt x="1360" y="2822"/>
                    </a:lnTo>
                    <a:lnTo>
                      <a:pt x="1356" y="2822"/>
                    </a:lnTo>
                    <a:lnTo>
                      <a:pt x="1356" y="2820"/>
                    </a:lnTo>
                    <a:lnTo>
                      <a:pt x="1356" y="2816"/>
                    </a:lnTo>
                    <a:lnTo>
                      <a:pt x="1354" y="2812"/>
                    </a:lnTo>
                    <a:lnTo>
                      <a:pt x="1352" y="2810"/>
                    </a:lnTo>
                    <a:lnTo>
                      <a:pt x="1354" y="2808"/>
                    </a:lnTo>
                    <a:lnTo>
                      <a:pt x="1360" y="2802"/>
                    </a:lnTo>
                    <a:lnTo>
                      <a:pt x="1368" y="2800"/>
                    </a:lnTo>
                    <a:lnTo>
                      <a:pt x="1370" y="2800"/>
                    </a:lnTo>
                    <a:lnTo>
                      <a:pt x="1374" y="2802"/>
                    </a:lnTo>
                    <a:lnTo>
                      <a:pt x="1382" y="2816"/>
                    </a:lnTo>
                    <a:lnTo>
                      <a:pt x="1388" y="2820"/>
                    </a:lnTo>
                    <a:lnTo>
                      <a:pt x="1390" y="2820"/>
                    </a:lnTo>
                    <a:lnTo>
                      <a:pt x="1392" y="2820"/>
                    </a:lnTo>
                    <a:lnTo>
                      <a:pt x="1394" y="2818"/>
                    </a:lnTo>
                    <a:lnTo>
                      <a:pt x="1394" y="2816"/>
                    </a:lnTo>
                    <a:lnTo>
                      <a:pt x="1394" y="2810"/>
                    </a:lnTo>
                    <a:lnTo>
                      <a:pt x="1392" y="2804"/>
                    </a:lnTo>
                    <a:lnTo>
                      <a:pt x="1392" y="2796"/>
                    </a:lnTo>
                    <a:lnTo>
                      <a:pt x="1392" y="2794"/>
                    </a:lnTo>
                    <a:lnTo>
                      <a:pt x="1390" y="2790"/>
                    </a:lnTo>
                    <a:lnTo>
                      <a:pt x="1386" y="2788"/>
                    </a:lnTo>
                    <a:lnTo>
                      <a:pt x="1378" y="2784"/>
                    </a:lnTo>
                    <a:lnTo>
                      <a:pt x="1376" y="2782"/>
                    </a:lnTo>
                    <a:lnTo>
                      <a:pt x="1374" y="2780"/>
                    </a:lnTo>
                    <a:lnTo>
                      <a:pt x="1370" y="2774"/>
                    </a:lnTo>
                    <a:lnTo>
                      <a:pt x="1366" y="2774"/>
                    </a:lnTo>
                    <a:lnTo>
                      <a:pt x="1364" y="2772"/>
                    </a:lnTo>
                    <a:lnTo>
                      <a:pt x="1360" y="2768"/>
                    </a:lnTo>
                    <a:lnTo>
                      <a:pt x="1358" y="2764"/>
                    </a:lnTo>
                    <a:lnTo>
                      <a:pt x="1352" y="2762"/>
                    </a:lnTo>
                    <a:lnTo>
                      <a:pt x="1340" y="2758"/>
                    </a:lnTo>
                    <a:lnTo>
                      <a:pt x="1332" y="2754"/>
                    </a:lnTo>
                    <a:lnTo>
                      <a:pt x="1332" y="2752"/>
                    </a:lnTo>
                    <a:lnTo>
                      <a:pt x="1338" y="2752"/>
                    </a:lnTo>
                    <a:lnTo>
                      <a:pt x="1346" y="2750"/>
                    </a:lnTo>
                    <a:lnTo>
                      <a:pt x="1348" y="2746"/>
                    </a:lnTo>
                    <a:lnTo>
                      <a:pt x="1348" y="2744"/>
                    </a:lnTo>
                    <a:lnTo>
                      <a:pt x="1346" y="2740"/>
                    </a:lnTo>
                    <a:lnTo>
                      <a:pt x="1344" y="2732"/>
                    </a:lnTo>
                    <a:lnTo>
                      <a:pt x="1344" y="2730"/>
                    </a:lnTo>
                    <a:lnTo>
                      <a:pt x="1348" y="2730"/>
                    </a:lnTo>
                    <a:lnTo>
                      <a:pt x="1352" y="2730"/>
                    </a:lnTo>
                    <a:lnTo>
                      <a:pt x="1354" y="2732"/>
                    </a:lnTo>
                    <a:lnTo>
                      <a:pt x="1354" y="2738"/>
                    </a:lnTo>
                    <a:lnTo>
                      <a:pt x="1354" y="2742"/>
                    </a:lnTo>
                    <a:lnTo>
                      <a:pt x="1356" y="2742"/>
                    </a:lnTo>
                    <a:lnTo>
                      <a:pt x="1358" y="2742"/>
                    </a:lnTo>
                    <a:lnTo>
                      <a:pt x="1360" y="2738"/>
                    </a:lnTo>
                    <a:lnTo>
                      <a:pt x="1360" y="2736"/>
                    </a:lnTo>
                    <a:lnTo>
                      <a:pt x="1360" y="2728"/>
                    </a:lnTo>
                    <a:lnTo>
                      <a:pt x="1354" y="2720"/>
                    </a:lnTo>
                    <a:lnTo>
                      <a:pt x="1348" y="2710"/>
                    </a:lnTo>
                    <a:lnTo>
                      <a:pt x="1340" y="2702"/>
                    </a:lnTo>
                    <a:lnTo>
                      <a:pt x="1334" y="2692"/>
                    </a:lnTo>
                    <a:lnTo>
                      <a:pt x="1330" y="2682"/>
                    </a:lnTo>
                    <a:lnTo>
                      <a:pt x="1330" y="2678"/>
                    </a:lnTo>
                    <a:lnTo>
                      <a:pt x="1332" y="2674"/>
                    </a:lnTo>
                    <a:lnTo>
                      <a:pt x="1336" y="2666"/>
                    </a:lnTo>
                    <a:lnTo>
                      <a:pt x="1340" y="2660"/>
                    </a:lnTo>
                    <a:lnTo>
                      <a:pt x="1344" y="2660"/>
                    </a:lnTo>
                    <a:lnTo>
                      <a:pt x="1346" y="2660"/>
                    </a:lnTo>
                    <a:lnTo>
                      <a:pt x="1346" y="2662"/>
                    </a:lnTo>
                    <a:lnTo>
                      <a:pt x="1346" y="2668"/>
                    </a:lnTo>
                    <a:lnTo>
                      <a:pt x="1346" y="2670"/>
                    </a:lnTo>
                    <a:lnTo>
                      <a:pt x="1346" y="2672"/>
                    </a:lnTo>
                    <a:lnTo>
                      <a:pt x="1352" y="2674"/>
                    </a:lnTo>
                    <a:lnTo>
                      <a:pt x="1358" y="2676"/>
                    </a:lnTo>
                    <a:lnTo>
                      <a:pt x="1360" y="2680"/>
                    </a:lnTo>
                    <a:lnTo>
                      <a:pt x="1362" y="2686"/>
                    </a:lnTo>
                    <a:lnTo>
                      <a:pt x="1362" y="2690"/>
                    </a:lnTo>
                    <a:lnTo>
                      <a:pt x="1366" y="2694"/>
                    </a:lnTo>
                    <a:lnTo>
                      <a:pt x="1372" y="2696"/>
                    </a:lnTo>
                    <a:lnTo>
                      <a:pt x="1374" y="2696"/>
                    </a:lnTo>
                    <a:lnTo>
                      <a:pt x="1376" y="2696"/>
                    </a:lnTo>
                    <a:lnTo>
                      <a:pt x="1376" y="2694"/>
                    </a:lnTo>
                    <a:lnTo>
                      <a:pt x="1374" y="2690"/>
                    </a:lnTo>
                    <a:lnTo>
                      <a:pt x="1368" y="2684"/>
                    </a:lnTo>
                    <a:lnTo>
                      <a:pt x="1368" y="2678"/>
                    </a:lnTo>
                    <a:lnTo>
                      <a:pt x="1370" y="2678"/>
                    </a:lnTo>
                    <a:lnTo>
                      <a:pt x="1378" y="2684"/>
                    </a:lnTo>
                    <a:lnTo>
                      <a:pt x="1386" y="2692"/>
                    </a:lnTo>
                    <a:lnTo>
                      <a:pt x="1390" y="2694"/>
                    </a:lnTo>
                    <a:lnTo>
                      <a:pt x="1392" y="2694"/>
                    </a:lnTo>
                    <a:lnTo>
                      <a:pt x="1390" y="2692"/>
                    </a:lnTo>
                    <a:lnTo>
                      <a:pt x="1386" y="2684"/>
                    </a:lnTo>
                    <a:lnTo>
                      <a:pt x="1380" y="2676"/>
                    </a:lnTo>
                    <a:lnTo>
                      <a:pt x="1380" y="2674"/>
                    </a:lnTo>
                    <a:lnTo>
                      <a:pt x="1382" y="2674"/>
                    </a:lnTo>
                    <a:lnTo>
                      <a:pt x="1394" y="2680"/>
                    </a:lnTo>
                    <a:lnTo>
                      <a:pt x="1402" y="2684"/>
                    </a:lnTo>
                    <a:lnTo>
                      <a:pt x="1406" y="2684"/>
                    </a:lnTo>
                    <a:lnTo>
                      <a:pt x="1404" y="2682"/>
                    </a:lnTo>
                    <a:lnTo>
                      <a:pt x="1400" y="2676"/>
                    </a:lnTo>
                    <a:lnTo>
                      <a:pt x="1392" y="2670"/>
                    </a:lnTo>
                    <a:lnTo>
                      <a:pt x="1386" y="2668"/>
                    </a:lnTo>
                    <a:lnTo>
                      <a:pt x="1384" y="2668"/>
                    </a:lnTo>
                    <a:lnTo>
                      <a:pt x="1384" y="2664"/>
                    </a:lnTo>
                    <a:lnTo>
                      <a:pt x="1384" y="2662"/>
                    </a:lnTo>
                    <a:lnTo>
                      <a:pt x="1384" y="2660"/>
                    </a:lnTo>
                    <a:lnTo>
                      <a:pt x="1380" y="2656"/>
                    </a:lnTo>
                    <a:lnTo>
                      <a:pt x="1380" y="2654"/>
                    </a:lnTo>
                    <a:lnTo>
                      <a:pt x="1388" y="2652"/>
                    </a:lnTo>
                    <a:lnTo>
                      <a:pt x="1392" y="2652"/>
                    </a:lnTo>
                    <a:lnTo>
                      <a:pt x="1398" y="2650"/>
                    </a:lnTo>
                    <a:lnTo>
                      <a:pt x="1404" y="2644"/>
                    </a:lnTo>
                    <a:lnTo>
                      <a:pt x="1408" y="2642"/>
                    </a:lnTo>
                    <a:lnTo>
                      <a:pt x="1412" y="2640"/>
                    </a:lnTo>
                    <a:lnTo>
                      <a:pt x="1418" y="2642"/>
                    </a:lnTo>
                    <a:lnTo>
                      <a:pt x="1422" y="2644"/>
                    </a:lnTo>
                    <a:lnTo>
                      <a:pt x="1426" y="2644"/>
                    </a:lnTo>
                    <a:lnTo>
                      <a:pt x="1430" y="2640"/>
                    </a:lnTo>
                    <a:lnTo>
                      <a:pt x="1436" y="2638"/>
                    </a:lnTo>
                    <a:lnTo>
                      <a:pt x="1438" y="2638"/>
                    </a:lnTo>
                    <a:lnTo>
                      <a:pt x="1444" y="2640"/>
                    </a:lnTo>
                    <a:lnTo>
                      <a:pt x="1450" y="2644"/>
                    </a:lnTo>
                    <a:lnTo>
                      <a:pt x="1454" y="2644"/>
                    </a:lnTo>
                    <a:lnTo>
                      <a:pt x="1464" y="2644"/>
                    </a:lnTo>
                    <a:lnTo>
                      <a:pt x="1470" y="2644"/>
                    </a:lnTo>
                    <a:lnTo>
                      <a:pt x="1472" y="2646"/>
                    </a:lnTo>
                    <a:lnTo>
                      <a:pt x="1472" y="2650"/>
                    </a:lnTo>
                    <a:lnTo>
                      <a:pt x="1474" y="2656"/>
                    </a:lnTo>
                    <a:lnTo>
                      <a:pt x="1480" y="2660"/>
                    </a:lnTo>
                    <a:lnTo>
                      <a:pt x="1486" y="2660"/>
                    </a:lnTo>
                    <a:lnTo>
                      <a:pt x="1492" y="2658"/>
                    </a:lnTo>
                    <a:lnTo>
                      <a:pt x="1504" y="2656"/>
                    </a:lnTo>
                    <a:lnTo>
                      <a:pt x="1504" y="2658"/>
                    </a:lnTo>
                    <a:lnTo>
                      <a:pt x="1502" y="2660"/>
                    </a:lnTo>
                    <a:lnTo>
                      <a:pt x="1484" y="2668"/>
                    </a:lnTo>
                    <a:lnTo>
                      <a:pt x="1480" y="2672"/>
                    </a:lnTo>
                    <a:lnTo>
                      <a:pt x="1478" y="2680"/>
                    </a:lnTo>
                    <a:lnTo>
                      <a:pt x="1480" y="2684"/>
                    </a:lnTo>
                    <a:lnTo>
                      <a:pt x="1482" y="2682"/>
                    </a:lnTo>
                    <a:lnTo>
                      <a:pt x="1494" y="2670"/>
                    </a:lnTo>
                    <a:lnTo>
                      <a:pt x="1506" y="2662"/>
                    </a:lnTo>
                    <a:lnTo>
                      <a:pt x="1514" y="2658"/>
                    </a:lnTo>
                    <a:lnTo>
                      <a:pt x="1522" y="2654"/>
                    </a:lnTo>
                    <a:lnTo>
                      <a:pt x="1528" y="2646"/>
                    </a:lnTo>
                    <a:lnTo>
                      <a:pt x="1532" y="2638"/>
                    </a:lnTo>
                    <a:lnTo>
                      <a:pt x="1536" y="2636"/>
                    </a:lnTo>
                    <a:lnTo>
                      <a:pt x="1538" y="2634"/>
                    </a:lnTo>
                    <a:lnTo>
                      <a:pt x="1540" y="2636"/>
                    </a:lnTo>
                    <a:lnTo>
                      <a:pt x="1544" y="2640"/>
                    </a:lnTo>
                    <a:lnTo>
                      <a:pt x="1548" y="2640"/>
                    </a:lnTo>
                    <a:lnTo>
                      <a:pt x="1552" y="2638"/>
                    </a:lnTo>
                    <a:lnTo>
                      <a:pt x="1556" y="2634"/>
                    </a:lnTo>
                    <a:lnTo>
                      <a:pt x="1562" y="2634"/>
                    </a:lnTo>
                    <a:lnTo>
                      <a:pt x="1572" y="2638"/>
                    </a:lnTo>
                    <a:lnTo>
                      <a:pt x="1580" y="2638"/>
                    </a:lnTo>
                    <a:lnTo>
                      <a:pt x="1586" y="2638"/>
                    </a:lnTo>
                    <a:lnTo>
                      <a:pt x="1590" y="2634"/>
                    </a:lnTo>
                    <a:lnTo>
                      <a:pt x="1594" y="2626"/>
                    </a:lnTo>
                    <a:lnTo>
                      <a:pt x="1594" y="2624"/>
                    </a:lnTo>
                    <a:lnTo>
                      <a:pt x="1592" y="2624"/>
                    </a:lnTo>
                    <a:lnTo>
                      <a:pt x="1584" y="2622"/>
                    </a:lnTo>
                    <a:lnTo>
                      <a:pt x="1572" y="2616"/>
                    </a:lnTo>
                    <a:lnTo>
                      <a:pt x="1560" y="2608"/>
                    </a:lnTo>
                    <a:lnTo>
                      <a:pt x="1554" y="2600"/>
                    </a:lnTo>
                    <a:lnTo>
                      <a:pt x="1552" y="2592"/>
                    </a:lnTo>
                    <a:lnTo>
                      <a:pt x="1552" y="2582"/>
                    </a:lnTo>
                    <a:lnTo>
                      <a:pt x="1552" y="2578"/>
                    </a:lnTo>
                    <a:lnTo>
                      <a:pt x="1550" y="2576"/>
                    </a:lnTo>
                    <a:lnTo>
                      <a:pt x="1546" y="2572"/>
                    </a:lnTo>
                    <a:lnTo>
                      <a:pt x="1542" y="2570"/>
                    </a:lnTo>
                    <a:lnTo>
                      <a:pt x="1540" y="2568"/>
                    </a:lnTo>
                    <a:lnTo>
                      <a:pt x="1540" y="2564"/>
                    </a:lnTo>
                    <a:lnTo>
                      <a:pt x="1540" y="2560"/>
                    </a:lnTo>
                    <a:lnTo>
                      <a:pt x="1538" y="2558"/>
                    </a:lnTo>
                    <a:lnTo>
                      <a:pt x="1530" y="2556"/>
                    </a:lnTo>
                    <a:lnTo>
                      <a:pt x="1528" y="2556"/>
                    </a:lnTo>
                    <a:lnTo>
                      <a:pt x="1528" y="2554"/>
                    </a:lnTo>
                    <a:lnTo>
                      <a:pt x="1536" y="2546"/>
                    </a:lnTo>
                    <a:lnTo>
                      <a:pt x="1542" y="2542"/>
                    </a:lnTo>
                    <a:lnTo>
                      <a:pt x="1546" y="2538"/>
                    </a:lnTo>
                    <a:lnTo>
                      <a:pt x="1546" y="2534"/>
                    </a:lnTo>
                    <a:lnTo>
                      <a:pt x="1546" y="2530"/>
                    </a:lnTo>
                    <a:lnTo>
                      <a:pt x="1546" y="2522"/>
                    </a:lnTo>
                    <a:lnTo>
                      <a:pt x="1546" y="2516"/>
                    </a:lnTo>
                    <a:lnTo>
                      <a:pt x="1550" y="2510"/>
                    </a:lnTo>
                    <a:lnTo>
                      <a:pt x="1554" y="2504"/>
                    </a:lnTo>
                    <a:lnTo>
                      <a:pt x="1560" y="2502"/>
                    </a:lnTo>
                    <a:lnTo>
                      <a:pt x="1566" y="2504"/>
                    </a:lnTo>
                    <a:lnTo>
                      <a:pt x="1570" y="2504"/>
                    </a:lnTo>
                    <a:lnTo>
                      <a:pt x="1572" y="2502"/>
                    </a:lnTo>
                    <a:lnTo>
                      <a:pt x="1574" y="2496"/>
                    </a:lnTo>
                    <a:lnTo>
                      <a:pt x="1574" y="2484"/>
                    </a:lnTo>
                    <a:lnTo>
                      <a:pt x="1578" y="2458"/>
                    </a:lnTo>
                    <a:lnTo>
                      <a:pt x="1580" y="2448"/>
                    </a:lnTo>
                    <a:lnTo>
                      <a:pt x="1584" y="2440"/>
                    </a:lnTo>
                    <a:lnTo>
                      <a:pt x="1588" y="2434"/>
                    </a:lnTo>
                    <a:lnTo>
                      <a:pt x="1594" y="2428"/>
                    </a:lnTo>
                    <a:lnTo>
                      <a:pt x="1600" y="2426"/>
                    </a:lnTo>
                    <a:lnTo>
                      <a:pt x="1608" y="2422"/>
                    </a:lnTo>
                    <a:lnTo>
                      <a:pt x="1614" y="2418"/>
                    </a:lnTo>
                    <a:lnTo>
                      <a:pt x="1618" y="2414"/>
                    </a:lnTo>
                    <a:lnTo>
                      <a:pt x="1620" y="2406"/>
                    </a:lnTo>
                    <a:lnTo>
                      <a:pt x="1620" y="2398"/>
                    </a:lnTo>
                    <a:lnTo>
                      <a:pt x="1620" y="2390"/>
                    </a:lnTo>
                    <a:lnTo>
                      <a:pt x="1620" y="2386"/>
                    </a:lnTo>
                    <a:lnTo>
                      <a:pt x="1618" y="2384"/>
                    </a:lnTo>
                    <a:lnTo>
                      <a:pt x="1616" y="2378"/>
                    </a:lnTo>
                    <a:lnTo>
                      <a:pt x="1616" y="2372"/>
                    </a:lnTo>
                    <a:lnTo>
                      <a:pt x="1620" y="2372"/>
                    </a:lnTo>
                    <a:lnTo>
                      <a:pt x="1626" y="2372"/>
                    </a:lnTo>
                    <a:lnTo>
                      <a:pt x="1630" y="2370"/>
                    </a:lnTo>
                    <a:lnTo>
                      <a:pt x="1636" y="2366"/>
                    </a:lnTo>
                    <a:lnTo>
                      <a:pt x="1646" y="2358"/>
                    </a:lnTo>
                    <a:lnTo>
                      <a:pt x="1654" y="2348"/>
                    </a:lnTo>
                    <a:lnTo>
                      <a:pt x="1660" y="2340"/>
                    </a:lnTo>
                    <a:lnTo>
                      <a:pt x="1662" y="2330"/>
                    </a:lnTo>
                    <a:lnTo>
                      <a:pt x="1662" y="2326"/>
                    </a:lnTo>
                    <a:lnTo>
                      <a:pt x="1664" y="2324"/>
                    </a:lnTo>
                    <a:lnTo>
                      <a:pt x="1668" y="2322"/>
                    </a:lnTo>
                    <a:lnTo>
                      <a:pt x="1672" y="2320"/>
                    </a:lnTo>
                    <a:lnTo>
                      <a:pt x="1682" y="2320"/>
                    </a:lnTo>
                    <a:lnTo>
                      <a:pt x="1690" y="2318"/>
                    </a:lnTo>
                    <a:lnTo>
                      <a:pt x="1698" y="2318"/>
                    </a:lnTo>
                    <a:lnTo>
                      <a:pt x="1702" y="2318"/>
                    </a:lnTo>
                    <a:lnTo>
                      <a:pt x="1704" y="2318"/>
                    </a:lnTo>
                    <a:lnTo>
                      <a:pt x="1706" y="2312"/>
                    </a:lnTo>
                    <a:lnTo>
                      <a:pt x="1708" y="2296"/>
                    </a:lnTo>
                    <a:lnTo>
                      <a:pt x="1708" y="2294"/>
                    </a:lnTo>
                    <a:lnTo>
                      <a:pt x="1710" y="2298"/>
                    </a:lnTo>
                    <a:lnTo>
                      <a:pt x="1712" y="2308"/>
                    </a:lnTo>
                    <a:lnTo>
                      <a:pt x="1712" y="2316"/>
                    </a:lnTo>
                    <a:lnTo>
                      <a:pt x="1714" y="2320"/>
                    </a:lnTo>
                    <a:lnTo>
                      <a:pt x="1718" y="2322"/>
                    </a:lnTo>
                    <a:lnTo>
                      <a:pt x="1724" y="2322"/>
                    </a:lnTo>
                    <a:lnTo>
                      <a:pt x="1732" y="2322"/>
                    </a:lnTo>
                    <a:lnTo>
                      <a:pt x="1726" y="2324"/>
                    </a:lnTo>
                    <a:lnTo>
                      <a:pt x="1720" y="2326"/>
                    </a:lnTo>
                    <a:lnTo>
                      <a:pt x="1708" y="2324"/>
                    </a:lnTo>
                    <a:lnTo>
                      <a:pt x="1700" y="2322"/>
                    </a:lnTo>
                    <a:lnTo>
                      <a:pt x="1696" y="2322"/>
                    </a:lnTo>
                    <a:lnTo>
                      <a:pt x="1696" y="2324"/>
                    </a:lnTo>
                    <a:lnTo>
                      <a:pt x="1696" y="2326"/>
                    </a:lnTo>
                    <a:lnTo>
                      <a:pt x="1700" y="2330"/>
                    </a:lnTo>
                    <a:lnTo>
                      <a:pt x="1708" y="2336"/>
                    </a:lnTo>
                    <a:lnTo>
                      <a:pt x="1718" y="2342"/>
                    </a:lnTo>
                    <a:lnTo>
                      <a:pt x="1722" y="2346"/>
                    </a:lnTo>
                    <a:lnTo>
                      <a:pt x="1722" y="2348"/>
                    </a:lnTo>
                    <a:lnTo>
                      <a:pt x="1724" y="2350"/>
                    </a:lnTo>
                    <a:lnTo>
                      <a:pt x="1728" y="2350"/>
                    </a:lnTo>
                    <a:lnTo>
                      <a:pt x="1740" y="2350"/>
                    </a:lnTo>
                    <a:lnTo>
                      <a:pt x="1754" y="2348"/>
                    </a:lnTo>
                    <a:lnTo>
                      <a:pt x="1760" y="2348"/>
                    </a:lnTo>
                    <a:lnTo>
                      <a:pt x="1764" y="2350"/>
                    </a:lnTo>
                    <a:lnTo>
                      <a:pt x="1766" y="2352"/>
                    </a:lnTo>
                    <a:lnTo>
                      <a:pt x="1768" y="2352"/>
                    </a:lnTo>
                    <a:lnTo>
                      <a:pt x="1772" y="2350"/>
                    </a:lnTo>
                    <a:lnTo>
                      <a:pt x="1776" y="2350"/>
                    </a:lnTo>
                    <a:lnTo>
                      <a:pt x="1780" y="2356"/>
                    </a:lnTo>
                    <a:lnTo>
                      <a:pt x="1780" y="2358"/>
                    </a:lnTo>
                    <a:lnTo>
                      <a:pt x="1778" y="2360"/>
                    </a:lnTo>
                    <a:lnTo>
                      <a:pt x="1774" y="2364"/>
                    </a:lnTo>
                    <a:lnTo>
                      <a:pt x="1756" y="2374"/>
                    </a:lnTo>
                    <a:lnTo>
                      <a:pt x="1738" y="2382"/>
                    </a:lnTo>
                    <a:lnTo>
                      <a:pt x="1732" y="2386"/>
                    </a:lnTo>
                    <a:lnTo>
                      <a:pt x="1732" y="2388"/>
                    </a:lnTo>
                    <a:lnTo>
                      <a:pt x="1732" y="2390"/>
                    </a:lnTo>
                    <a:lnTo>
                      <a:pt x="1736" y="2392"/>
                    </a:lnTo>
                    <a:lnTo>
                      <a:pt x="1742" y="2394"/>
                    </a:lnTo>
                    <a:lnTo>
                      <a:pt x="1756" y="2398"/>
                    </a:lnTo>
                    <a:lnTo>
                      <a:pt x="1762" y="2400"/>
                    </a:lnTo>
                    <a:lnTo>
                      <a:pt x="1768" y="2404"/>
                    </a:lnTo>
                    <a:lnTo>
                      <a:pt x="1772" y="2410"/>
                    </a:lnTo>
                    <a:lnTo>
                      <a:pt x="1774" y="2416"/>
                    </a:lnTo>
                    <a:lnTo>
                      <a:pt x="1774" y="2424"/>
                    </a:lnTo>
                    <a:lnTo>
                      <a:pt x="1772" y="2428"/>
                    </a:lnTo>
                    <a:lnTo>
                      <a:pt x="1768" y="2432"/>
                    </a:lnTo>
                    <a:lnTo>
                      <a:pt x="1766" y="2434"/>
                    </a:lnTo>
                    <a:lnTo>
                      <a:pt x="1768" y="2434"/>
                    </a:lnTo>
                    <a:lnTo>
                      <a:pt x="1774" y="2442"/>
                    </a:lnTo>
                    <a:lnTo>
                      <a:pt x="1780" y="2446"/>
                    </a:lnTo>
                    <a:lnTo>
                      <a:pt x="1788" y="2448"/>
                    </a:lnTo>
                    <a:lnTo>
                      <a:pt x="1794" y="2446"/>
                    </a:lnTo>
                    <a:lnTo>
                      <a:pt x="1800" y="2442"/>
                    </a:lnTo>
                    <a:lnTo>
                      <a:pt x="1810" y="2432"/>
                    </a:lnTo>
                    <a:lnTo>
                      <a:pt x="1822" y="2422"/>
                    </a:lnTo>
                    <a:lnTo>
                      <a:pt x="1826" y="2420"/>
                    </a:lnTo>
                    <a:lnTo>
                      <a:pt x="1830" y="2420"/>
                    </a:lnTo>
                    <a:lnTo>
                      <a:pt x="1832" y="2422"/>
                    </a:lnTo>
                    <a:lnTo>
                      <a:pt x="1836" y="2422"/>
                    </a:lnTo>
                    <a:lnTo>
                      <a:pt x="1844" y="2416"/>
                    </a:lnTo>
                    <a:lnTo>
                      <a:pt x="1850" y="2410"/>
                    </a:lnTo>
                    <a:lnTo>
                      <a:pt x="1856" y="2408"/>
                    </a:lnTo>
                    <a:lnTo>
                      <a:pt x="1860" y="2408"/>
                    </a:lnTo>
                    <a:lnTo>
                      <a:pt x="1862" y="2408"/>
                    </a:lnTo>
                    <a:lnTo>
                      <a:pt x="1870" y="2412"/>
                    </a:lnTo>
                    <a:lnTo>
                      <a:pt x="1876" y="2414"/>
                    </a:lnTo>
                    <a:lnTo>
                      <a:pt x="1882" y="2412"/>
                    </a:lnTo>
                    <a:lnTo>
                      <a:pt x="1892" y="2408"/>
                    </a:lnTo>
                    <a:lnTo>
                      <a:pt x="1894" y="2406"/>
                    </a:lnTo>
                    <a:lnTo>
                      <a:pt x="1892" y="2404"/>
                    </a:lnTo>
                    <a:lnTo>
                      <a:pt x="1892" y="2400"/>
                    </a:lnTo>
                    <a:lnTo>
                      <a:pt x="1892" y="2398"/>
                    </a:lnTo>
                    <a:lnTo>
                      <a:pt x="1894" y="2394"/>
                    </a:lnTo>
                    <a:lnTo>
                      <a:pt x="1896" y="2390"/>
                    </a:lnTo>
                    <a:lnTo>
                      <a:pt x="1894" y="2386"/>
                    </a:lnTo>
                    <a:lnTo>
                      <a:pt x="1886" y="2384"/>
                    </a:lnTo>
                    <a:lnTo>
                      <a:pt x="1874" y="2386"/>
                    </a:lnTo>
                    <a:lnTo>
                      <a:pt x="1868" y="2388"/>
                    </a:lnTo>
                    <a:lnTo>
                      <a:pt x="1862" y="2392"/>
                    </a:lnTo>
                    <a:lnTo>
                      <a:pt x="1854" y="2396"/>
                    </a:lnTo>
                    <a:lnTo>
                      <a:pt x="1852" y="2396"/>
                    </a:lnTo>
                    <a:lnTo>
                      <a:pt x="1848" y="2392"/>
                    </a:lnTo>
                    <a:lnTo>
                      <a:pt x="1842" y="2386"/>
                    </a:lnTo>
                    <a:lnTo>
                      <a:pt x="1836" y="2376"/>
                    </a:lnTo>
                    <a:lnTo>
                      <a:pt x="1826" y="2358"/>
                    </a:lnTo>
                    <a:lnTo>
                      <a:pt x="1824" y="2348"/>
                    </a:lnTo>
                    <a:lnTo>
                      <a:pt x="1824" y="2346"/>
                    </a:lnTo>
                    <a:lnTo>
                      <a:pt x="1824" y="2344"/>
                    </a:lnTo>
                    <a:lnTo>
                      <a:pt x="1830" y="2342"/>
                    </a:lnTo>
                    <a:lnTo>
                      <a:pt x="1836" y="2340"/>
                    </a:lnTo>
                    <a:lnTo>
                      <a:pt x="1838" y="2340"/>
                    </a:lnTo>
                    <a:lnTo>
                      <a:pt x="1838" y="2342"/>
                    </a:lnTo>
                    <a:lnTo>
                      <a:pt x="1838" y="2344"/>
                    </a:lnTo>
                    <a:lnTo>
                      <a:pt x="1838" y="2348"/>
                    </a:lnTo>
                    <a:lnTo>
                      <a:pt x="1842" y="2346"/>
                    </a:lnTo>
                    <a:lnTo>
                      <a:pt x="1852" y="2336"/>
                    </a:lnTo>
                    <a:lnTo>
                      <a:pt x="1862" y="2326"/>
                    </a:lnTo>
                    <a:lnTo>
                      <a:pt x="1872" y="2318"/>
                    </a:lnTo>
                    <a:lnTo>
                      <a:pt x="1876" y="2316"/>
                    </a:lnTo>
                    <a:lnTo>
                      <a:pt x="1880" y="2316"/>
                    </a:lnTo>
                    <a:lnTo>
                      <a:pt x="1886" y="2318"/>
                    </a:lnTo>
                    <a:lnTo>
                      <a:pt x="1896" y="2316"/>
                    </a:lnTo>
                    <a:lnTo>
                      <a:pt x="1906" y="2312"/>
                    </a:lnTo>
                    <a:lnTo>
                      <a:pt x="1916" y="2308"/>
                    </a:lnTo>
                    <a:lnTo>
                      <a:pt x="1934" y="2296"/>
                    </a:lnTo>
                    <a:lnTo>
                      <a:pt x="1944" y="2292"/>
                    </a:lnTo>
                    <a:lnTo>
                      <a:pt x="1952" y="2292"/>
                    </a:lnTo>
                    <a:lnTo>
                      <a:pt x="1956" y="2294"/>
                    </a:lnTo>
                    <a:lnTo>
                      <a:pt x="1960" y="2296"/>
                    </a:lnTo>
                    <a:lnTo>
                      <a:pt x="1964" y="2294"/>
                    </a:lnTo>
                    <a:lnTo>
                      <a:pt x="1972" y="2288"/>
                    </a:lnTo>
                    <a:lnTo>
                      <a:pt x="1976" y="2288"/>
                    </a:lnTo>
                    <a:lnTo>
                      <a:pt x="1980" y="2290"/>
                    </a:lnTo>
                    <a:lnTo>
                      <a:pt x="1986" y="2288"/>
                    </a:lnTo>
                    <a:lnTo>
                      <a:pt x="1992" y="2286"/>
                    </a:lnTo>
                    <a:lnTo>
                      <a:pt x="1998" y="2284"/>
                    </a:lnTo>
                    <a:lnTo>
                      <a:pt x="2002" y="2284"/>
                    </a:lnTo>
                    <a:lnTo>
                      <a:pt x="2004" y="2286"/>
                    </a:lnTo>
                    <a:lnTo>
                      <a:pt x="2004" y="2288"/>
                    </a:lnTo>
                    <a:lnTo>
                      <a:pt x="2004" y="2290"/>
                    </a:lnTo>
                    <a:lnTo>
                      <a:pt x="2000" y="2294"/>
                    </a:lnTo>
                    <a:lnTo>
                      <a:pt x="1996" y="2298"/>
                    </a:lnTo>
                    <a:lnTo>
                      <a:pt x="1988" y="2300"/>
                    </a:lnTo>
                    <a:lnTo>
                      <a:pt x="1980" y="2302"/>
                    </a:lnTo>
                    <a:lnTo>
                      <a:pt x="1974" y="2306"/>
                    </a:lnTo>
                    <a:lnTo>
                      <a:pt x="1968" y="2312"/>
                    </a:lnTo>
                    <a:lnTo>
                      <a:pt x="1962" y="2316"/>
                    </a:lnTo>
                    <a:lnTo>
                      <a:pt x="1948" y="2318"/>
                    </a:lnTo>
                    <a:lnTo>
                      <a:pt x="1944" y="2318"/>
                    </a:lnTo>
                    <a:lnTo>
                      <a:pt x="1944" y="2320"/>
                    </a:lnTo>
                    <a:lnTo>
                      <a:pt x="1944" y="2324"/>
                    </a:lnTo>
                    <a:lnTo>
                      <a:pt x="1946" y="2326"/>
                    </a:lnTo>
                    <a:lnTo>
                      <a:pt x="1952" y="2332"/>
                    </a:lnTo>
                    <a:lnTo>
                      <a:pt x="1956" y="2334"/>
                    </a:lnTo>
                    <a:lnTo>
                      <a:pt x="1958" y="2334"/>
                    </a:lnTo>
                    <a:lnTo>
                      <a:pt x="1962" y="2334"/>
                    </a:lnTo>
                    <a:lnTo>
                      <a:pt x="1968" y="2338"/>
                    </a:lnTo>
                    <a:lnTo>
                      <a:pt x="1974" y="2344"/>
                    </a:lnTo>
                    <a:lnTo>
                      <a:pt x="1978" y="2352"/>
                    </a:lnTo>
                    <a:lnTo>
                      <a:pt x="1976" y="2354"/>
                    </a:lnTo>
                    <a:lnTo>
                      <a:pt x="1972" y="2352"/>
                    </a:lnTo>
                    <a:lnTo>
                      <a:pt x="1964" y="2350"/>
                    </a:lnTo>
                    <a:lnTo>
                      <a:pt x="1958" y="2350"/>
                    </a:lnTo>
                    <a:lnTo>
                      <a:pt x="1952" y="2354"/>
                    </a:lnTo>
                    <a:lnTo>
                      <a:pt x="1948" y="2362"/>
                    </a:lnTo>
                    <a:lnTo>
                      <a:pt x="1942" y="2376"/>
                    </a:lnTo>
                    <a:lnTo>
                      <a:pt x="1940" y="2382"/>
                    </a:lnTo>
                    <a:lnTo>
                      <a:pt x="1942" y="2388"/>
                    </a:lnTo>
                    <a:lnTo>
                      <a:pt x="1944" y="2396"/>
                    </a:lnTo>
                    <a:lnTo>
                      <a:pt x="1942" y="2396"/>
                    </a:lnTo>
                    <a:lnTo>
                      <a:pt x="1940" y="2396"/>
                    </a:lnTo>
                    <a:lnTo>
                      <a:pt x="1934" y="2394"/>
                    </a:lnTo>
                    <a:lnTo>
                      <a:pt x="1930" y="2392"/>
                    </a:lnTo>
                    <a:lnTo>
                      <a:pt x="1926" y="2394"/>
                    </a:lnTo>
                    <a:lnTo>
                      <a:pt x="1922" y="2394"/>
                    </a:lnTo>
                    <a:lnTo>
                      <a:pt x="1918" y="2392"/>
                    </a:lnTo>
                    <a:lnTo>
                      <a:pt x="1910" y="2390"/>
                    </a:lnTo>
                    <a:lnTo>
                      <a:pt x="1904" y="2388"/>
                    </a:lnTo>
                    <a:lnTo>
                      <a:pt x="1904" y="2390"/>
                    </a:lnTo>
                    <a:lnTo>
                      <a:pt x="1904" y="2392"/>
                    </a:lnTo>
                    <a:lnTo>
                      <a:pt x="1904" y="2396"/>
                    </a:lnTo>
                    <a:lnTo>
                      <a:pt x="1904" y="2398"/>
                    </a:lnTo>
                    <a:lnTo>
                      <a:pt x="1900" y="2402"/>
                    </a:lnTo>
                    <a:lnTo>
                      <a:pt x="1900" y="2404"/>
                    </a:lnTo>
                    <a:lnTo>
                      <a:pt x="1912" y="2410"/>
                    </a:lnTo>
                    <a:lnTo>
                      <a:pt x="1918" y="2414"/>
                    </a:lnTo>
                    <a:lnTo>
                      <a:pt x="1924" y="2418"/>
                    </a:lnTo>
                    <a:lnTo>
                      <a:pt x="1928" y="2424"/>
                    </a:lnTo>
                    <a:lnTo>
                      <a:pt x="1934" y="2430"/>
                    </a:lnTo>
                    <a:lnTo>
                      <a:pt x="1938" y="2432"/>
                    </a:lnTo>
                    <a:lnTo>
                      <a:pt x="1944" y="2434"/>
                    </a:lnTo>
                    <a:lnTo>
                      <a:pt x="1950" y="2434"/>
                    </a:lnTo>
                    <a:lnTo>
                      <a:pt x="1954" y="2436"/>
                    </a:lnTo>
                    <a:lnTo>
                      <a:pt x="1956" y="2440"/>
                    </a:lnTo>
                    <a:lnTo>
                      <a:pt x="1958" y="2442"/>
                    </a:lnTo>
                    <a:lnTo>
                      <a:pt x="1960" y="2446"/>
                    </a:lnTo>
                    <a:lnTo>
                      <a:pt x="1966" y="2448"/>
                    </a:lnTo>
                    <a:lnTo>
                      <a:pt x="1976" y="2452"/>
                    </a:lnTo>
                    <a:lnTo>
                      <a:pt x="1990" y="2456"/>
                    </a:lnTo>
                    <a:lnTo>
                      <a:pt x="1994" y="2458"/>
                    </a:lnTo>
                    <a:lnTo>
                      <a:pt x="1996" y="2462"/>
                    </a:lnTo>
                    <a:lnTo>
                      <a:pt x="2006" y="2474"/>
                    </a:lnTo>
                    <a:lnTo>
                      <a:pt x="2034" y="2504"/>
                    </a:lnTo>
                    <a:lnTo>
                      <a:pt x="2042" y="2510"/>
                    </a:lnTo>
                    <a:lnTo>
                      <a:pt x="2050" y="2516"/>
                    </a:lnTo>
                    <a:lnTo>
                      <a:pt x="2062" y="2520"/>
                    </a:lnTo>
                    <a:lnTo>
                      <a:pt x="2070" y="2522"/>
                    </a:lnTo>
                    <a:lnTo>
                      <a:pt x="2074" y="2526"/>
                    </a:lnTo>
                    <a:lnTo>
                      <a:pt x="2076" y="2530"/>
                    </a:lnTo>
                    <a:lnTo>
                      <a:pt x="2080" y="2534"/>
                    </a:lnTo>
                    <a:lnTo>
                      <a:pt x="2082" y="2538"/>
                    </a:lnTo>
                    <a:lnTo>
                      <a:pt x="2088" y="2538"/>
                    </a:lnTo>
                    <a:lnTo>
                      <a:pt x="2092" y="2540"/>
                    </a:lnTo>
                    <a:lnTo>
                      <a:pt x="2094" y="2544"/>
                    </a:lnTo>
                    <a:lnTo>
                      <a:pt x="2098" y="2552"/>
                    </a:lnTo>
                    <a:lnTo>
                      <a:pt x="2100" y="2562"/>
                    </a:lnTo>
                    <a:lnTo>
                      <a:pt x="2104" y="2584"/>
                    </a:lnTo>
                    <a:lnTo>
                      <a:pt x="2104" y="2598"/>
                    </a:lnTo>
                    <a:lnTo>
                      <a:pt x="2100" y="2606"/>
                    </a:lnTo>
                    <a:lnTo>
                      <a:pt x="2096" y="2610"/>
                    </a:lnTo>
                    <a:lnTo>
                      <a:pt x="2086" y="2618"/>
                    </a:lnTo>
                    <a:lnTo>
                      <a:pt x="2066" y="2630"/>
                    </a:lnTo>
                    <a:lnTo>
                      <a:pt x="2054" y="2636"/>
                    </a:lnTo>
                    <a:lnTo>
                      <a:pt x="2044" y="2640"/>
                    </a:lnTo>
                    <a:lnTo>
                      <a:pt x="2032" y="2638"/>
                    </a:lnTo>
                    <a:lnTo>
                      <a:pt x="2028" y="2638"/>
                    </a:lnTo>
                    <a:lnTo>
                      <a:pt x="2024" y="2634"/>
                    </a:lnTo>
                    <a:lnTo>
                      <a:pt x="2014" y="2630"/>
                    </a:lnTo>
                    <a:lnTo>
                      <a:pt x="2006" y="2630"/>
                    </a:lnTo>
                    <a:lnTo>
                      <a:pt x="1996" y="2632"/>
                    </a:lnTo>
                    <a:lnTo>
                      <a:pt x="1986" y="2636"/>
                    </a:lnTo>
                    <a:lnTo>
                      <a:pt x="1976" y="2640"/>
                    </a:lnTo>
                    <a:lnTo>
                      <a:pt x="1968" y="2642"/>
                    </a:lnTo>
                    <a:lnTo>
                      <a:pt x="1960" y="2642"/>
                    </a:lnTo>
                    <a:lnTo>
                      <a:pt x="1956" y="2640"/>
                    </a:lnTo>
                    <a:lnTo>
                      <a:pt x="1952" y="2636"/>
                    </a:lnTo>
                    <a:lnTo>
                      <a:pt x="1942" y="2630"/>
                    </a:lnTo>
                    <a:lnTo>
                      <a:pt x="1940" y="2630"/>
                    </a:lnTo>
                    <a:lnTo>
                      <a:pt x="1938" y="2632"/>
                    </a:lnTo>
                    <a:lnTo>
                      <a:pt x="1936" y="2634"/>
                    </a:lnTo>
                    <a:lnTo>
                      <a:pt x="1932" y="2634"/>
                    </a:lnTo>
                    <a:lnTo>
                      <a:pt x="1924" y="2630"/>
                    </a:lnTo>
                    <a:lnTo>
                      <a:pt x="1918" y="2626"/>
                    </a:lnTo>
                    <a:lnTo>
                      <a:pt x="1914" y="2622"/>
                    </a:lnTo>
                    <a:lnTo>
                      <a:pt x="1910" y="2618"/>
                    </a:lnTo>
                    <a:lnTo>
                      <a:pt x="1908" y="2616"/>
                    </a:lnTo>
                    <a:lnTo>
                      <a:pt x="1906" y="2616"/>
                    </a:lnTo>
                    <a:lnTo>
                      <a:pt x="1896" y="2620"/>
                    </a:lnTo>
                    <a:lnTo>
                      <a:pt x="1890" y="2620"/>
                    </a:lnTo>
                    <a:lnTo>
                      <a:pt x="1886" y="2618"/>
                    </a:lnTo>
                    <a:lnTo>
                      <a:pt x="1884" y="2614"/>
                    </a:lnTo>
                    <a:lnTo>
                      <a:pt x="1882" y="2608"/>
                    </a:lnTo>
                    <a:lnTo>
                      <a:pt x="1880" y="2602"/>
                    </a:lnTo>
                    <a:lnTo>
                      <a:pt x="1876" y="2598"/>
                    </a:lnTo>
                    <a:lnTo>
                      <a:pt x="1870" y="2596"/>
                    </a:lnTo>
                    <a:lnTo>
                      <a:pt x="1860" y="2598"/>
                    </a:lnTo>
                    <a:lnTo>
                      <a:pt x="1850" y="2600"/>
                    </a:lnTo>
                    <a:lnTo>
                      <a:pt x="1844" y="2596"/>
                    </a:lnTo>
                    <a:lnTo>
                      <a:pt x="1842" y="2592"/>
                    </a:lnTo>
                    <a:lnTo>
                      <a:pt x="1840" y="2586"/>
                    </a:lnTo>
                    <a:lnTo>
                      <a:pt x="1840" y="2582"/>
                    </a:lnTo>
                    <a:lnTo>
                      <a:pt x="1838" y="2578"/>
                    </a:lnTo>
                    <a:lnTo>
                      <a:pt x="1836" y="2576"/>
                    </a:lnTo>
                    <a:lnTo>
                      <a:pt x="1830" y="2580"/>
                    </a:lnTo>
                    <a:lnTo>
                      <a:pt x="1822" y="2582"/>
                    </a:lnTo>
                    <a:lnTo>
                      <a:pt x="1814" y="2584"/>
                    </a:lnTo>
                    <a:lnTo>
                      <a:pt x="1798" y="2582"/>
                    </a:lnTo>
                    <a:lnTo>
                      <a:pt x="1788" y="2580"/>
                    </a:lnTo>
                    <a:lnTo>
                      <a:pt x="1778" y="2580"/>
                    </a:lnTo>
                    <a:lnTo>
                      <a:pt x="1766" y="2582"/>
                    </a:lnTo>
                    <a:lnTo>
                      <a:pt x="1752" y="2586"/>
                    </a:lnTo>
                    <a:lnTo>
                      <a:pt x="1724" y="2596"/>
                    </a:lnTo>
                    <a:lnTo>
                      <a:pt x="1706" y="2608"/>
                    </a:lnTo>
                    <a:lnTo>
                      <a:pt x="1694" y="2618"/>
                    </a:lnTo>
                    <a:lnTo>
                      <a:pt x="1688" y="2624"/>
                    </a:lnTo>
                    <a:lnTo>
                      <a:pt x="1684" y="2630"/>
                    </a:lnTo>
                    <a:lnTo>
                      <a:pt x="1678" y="2632"/>
                    </a:lnTo>
                    <a:lnTo>
                      <a:pt x="1668" y="2632"/>
                    </a:lnTo>
                    <a:lnTo>
                      <a:pt x="1656" y="2628"/>
                    </a:lnTo>
                    <a:lnTo>
                      <a:pt x="1646" y="2626"/>
                    </a:lnTo>
                    <a:lnTo>
                      <a:pt x="1638" y="2626"/>
                    </a:lnTo>
                    <a:lnTo>
                      <a:pt x="1630" y="2628"/>
                    </a:lnTo>
                    <a:lnTo>
                      <a:pt x="1618" y="2628"/>
                    </a:lnTo>
                    <a:lnTo>
                      <a:pt x="1608" y="2624"/>
                    </a:lnTo>
                    <a:lnTo>
                      <a:pt x="1602" y="2626"/>
                    </a:lnTo>
                    <a:lnTo>
                      <a:pt x="1598" y="2628"/>
                    </a:lnTo>
                    <a:lnTo>
                      <a:pt x="1596" y="2634"/>
                    </a:lnTo>
                    <a:lnTo>
                      <a:pt x="1594" y="2638"/>
                    </a:lnTo>
                    <a:lnTo>
                      <a:pt x="1596" y="2640"/>
                    </a:lnTo>
                    <a:lnTo>
                      <a:pt x="1600" y="2642"/>
                    </a:lnTo>
                    <a:lnTo>
                      <a:pt x="1604" y="2646"/>
                    </a:lnTo>
                    <a:lnTo>
                      <a:pt x="1608" y="2650"/>
                    </a:lnTo>
                    <a:lnTo>
                      <a:pt x="1612" y="2650"/>
                    </a:lnTo>
                    <a:lnTo>
                      <a:pt x="1620" y="2652"/>
                    </a:lnTo>
                    <a:lnTo>
                      <a:pt x="1622" y="2652"/>
                    </a:lnTo>
                    <a:lnTo>
                      <a:pt x="1620" y="2652"/>
                    </a:lnTo>
                    <a:lnTo>
                      <a:pt x="1606" y="2656"/>
                    </a:lnTo>
                    <a:lnTo>
                      <a:pt x="1584" y="2660"/>
                    </a:lnTo>
                    <a:lnTo>
                      <a:pt x="1584" y="2662"/>
                    </a:lnTo>
                    <a:lnTo>
                      <a:pt x="1584" y="2664"/>
                    </a:lnTo>
                    <a:lnTo>
                      <a:pt x="1592" y="2666"/>
                    </a:lnTo>
                    <a:lnTo>
                      <a:pt x="1594" y="2668"/>
                    </a:lnTo>
                    <a:lnTo>
                      <a:pt x="1594" y="2672"/>
                    </a:lnTo>
                    <a:lnTo>
                      <a:pt x="1586" y="2674"/>
                    </a:lnTo>
                    <a:lnTo>
                      <a:pt x="1570" y="2674"/>
                    </a:lnTo>
                    <a:lnTo>
                      <a:pt x="1558" y="2672"/>
                    </a:lnTo>
                    <a:lnTo>
                      <a:pt x="1554" y="2670"/>
                    </a:lnTo>
                    <a:lnTo>
                      <a:pt x="1552" y="2666"/>
                    </a:lnTo>
                    <a:lnTo>
                      <a:pt x="1552" y="2664"/>
                    </a:lnTo>
                    <a:lnTo>
                      <a:pt x="1550" y="2662"/>
                    </a:lnTo>
                    <a:lnTo>
                      <a:pt x="1544" y="2662"/>
                    </a:lnTo>
                    <a:lnTo>
                      <a:pt x="1538" y="2666"/>
                    </a:lnTo>
                    <a:lnTo>
                      <a:pt x="1536" y="2668"/>
                    </a:lnTo>
                    <a:lnTo>
                      <a:pt x="1538" y="2670"/>
                    </a:lnTo>
                    <a:lnTo>
                      <a:pt x="1540" y="2672"/>
                    </a:lnTo>
                    <a:lnTo>
                      <a:pt x="1540" y="2674"/>
                    </a:lnTo>
                    <a:lnTo>
                      <a:pt x="1536" y="2676"/>
                    </a:lnTo>
                    <a:lnTo>
                      <a:pt x="1530" y="2676"/>
                    </a:lnTo>
                    <a:lnTo>
                      <a:pt x="1528" y="2674"/>
                    </a:lnTo>
                    <a:lnTo>
                      <a:pt x="1526" y="2672"/>
                    </a:lnTo>
                    <a:lnTo>
                      <a:pt x="1524" y="2670"/>
                    </a:lnTo>
                    <a:lnTo>
                      <a:pt x="1520" y="2668"/>
                    </a:lnTo>
                    <a:lnTo>
                      <a:pt x="1516" y="2666"/>
                    </a:lnTo>
                    <a:lnTo>
                      <a:pt x="1510" y="2668"/>
                    </a:lnTo>
                    <a:lnTo>
                      <a:pt x="1506" y="2670"/>
                    </a:lnTo>
                    <a:lnTo>
                      <a:pt x="1500" y="2672"/>
                    </a:lnTo>
                    <a:lnTo>
                      <a:pt x="1494" y="2678"/>
                    </a:lnTo>
                    <a:lnTo>
                      <a:pt x="1488" y="2686"/>
                    </a:lnTo>
                    <a:lnTo>
                      <a:pt x="1482" y="2692"/>
                    </a:lnTo>
                    <a:lnTo>
                      <a:pt x="1480" y="2694"/>
                    </a:lnTo>
                    <a:lnTo>
                      <a:pt x="1478" y="2696"/>
                    </a:lnTo>
                    <a:lnTo>
                      <a:pt x="1476" y="2706"/>
                    </a:lnTo>
                    <a:lnTo>
                      <a:pt x="1474" y="2716"/>
                    </a:lnTo>
                    <a:lnTo>
                      <a:pt x="1474" y="2718"/>
                    </a:lnTo>
                    <a:lnTo>
                      <a:pt x="1476" y="2720"/>
                    </a:lnTo>
                    <a:lnTo>
                      <a:pt x="1482" y="2720"/>
                    </a:lnTo>
                    <a:lnTo>
                      <a:pt x="1496" y="2716"/>
                    </a:lnTo>
                    <a:lnTo>
                      <a:pt x="1504" y="2716"/>
                    </a:lnTo>
                    <a:lnTo>
                      <a:pt x="1506" y="2716"/>
                    </a:lnTo>
                    <a:lnTo>
                      <a:pt x="1506" y="2718"/>
                    </a:lnTo>
                    <a:lnTo>
                      <a:pt x="1504" y="2720"/>
                    </a:lnTo>
                    <a:lnTo>
                      <a:pt x="1500" y="2728"/>
                    </a:lnTo>
                    <a:lnTo>
                      <a:pt x="1498" y="2732"/>
                    </a:lnTo>
                    <a:lnTo>
                      <a:pt x="1502" y="2734"/>
                    </a:lnTo>
                    <a:lnTo>
                      <a:pt x="1504" y="2738"/>
                    </a:lnTo>
                    <a:lnTo>
                      <a:pt x="1504" y="2740"/>
                    </a:lnTo>
                    <a:lnTo>
                      <a:pt x="1502" y="2746"/>
                    </a:lnTo>
                    <a:lnTo>
                      <a:pt x="1502" y="2750"/>
                    </a:lnTo>
                    <a:lnTo>
                      <a:pt x="1504" y="2752"/>
                    </a:lnTo>
                    <a:lnTo>
                      <a:pt x="1506" y="2752"/>
                    </a:lnTo>
                    <a:lnTo>
                      <a:pt x="1510" y="2754"/>
                    </a:lnTo>
                    <a:lnTo>
                      <a:pt x="1510" y="2756"/>
                    </a:lnTo>
                    <a:lnTo>
                      <a:pt x="1504" y="2760"/>
                    </a:lnTo>
                    <a:lnTo>
                      <a:pt x="1498" y="2766"/>
                    </a:lnTo>
                    <a:lnTo>
                      <a:pt x="1498" y="2768"/>
                    </a:lnTo>
                    <a:lnTo>
                      <a:pt x="1502" y="2770"/>
                    </a:lnTo>
                    <a:lnTo>
                      <a:pt x="1508" y="2774"/>
                    </a:lnTo>
                    <a:lnTo>
                      <a:pt x="1510" y="2778"/>
                    </a:lnTo>
                    <a:lnTo>
                      <a:pt x="1510" y="2780"/>
                    </a:lnTo>
                    <a:lnTo>
                      <a:pt x="1508" y="2782"/>
                    </a:lnTo>
                    <a:lnTo>
                      <a:pt x="1504" y="2782"/>
                    </a:lnTo>
                    <a:lnTo>
                      <a:pt x="1500" y="2782"/>
                    </a:lnTo>
                    <a:lnTo>
                      <a:pt x="1496" y="2780"/>
                    </a:lnTo>
                    <a:lnTo>
                      <a:pt x="1494" y="2774"/>
                    </a:lnTo>
                    <a:lnTo>
                      <a:pt x="1492" y="2768"/>
                    </a:lnTo>
                    <a:lnTo>
                      <a:pt x="1488" y="2768"/>
                    </a:lnTo>
                    <a:lnTo>
                      <a:pt x="1486" y="2768"/>
                    </a:lnTo>
                    <a:lnTo>
                      <a:pt x="1486" y="2772"/>
                    </a:lnTo>
                    <a:lnTo>
                      <a:pt x="1484" y="2782"/>
                    </a:lnTo>
                    <a:lnTo>
                      <a:pt x="1486" y="2788"/>
                    </a:lnTo>
                    <a:lnTo>
                      <a:pt x="1490" y="2792"/>
                    </a:lnTo>
                    <a:lnTo>
                      <a:pt x="1494" y="2794"/>
                    </a:lnTo>
                    <a:lnTo>
                      <a:pt x="1498" y="2794"/>
                    </a:lnTo>
                    <a:lnTo>
                      <a:pt x="1500" y="2794"/>
                    </a:lnTo>
                    <a:lnTo>
                      <a:pt x="1504" y="2796"/>
                    </a:lnTo>
                    <a:lnTo>
                      <a:pt x="1508" y="2800"/>
                    </a:lnTo>
                    <a:lnTo>
                      <a:pt x="1510" y="2800"/>
                    </a:lnTo>
                    <a:lnTo>
                      <a:pt x="1518" y="2802"/>
                    </a:lnTo>
                    <a:lnTo>
                      <a:pt x="1520" y="2802"/>
                    </a:lnTo>
                    <a:lnTo>
                      <a:pt x="1522" y="2804"/>
                    </a:lnTo>
                    <a:lnTo>
                      <a:pt x="1522" y="2806"/>
                    </a:lnTo>
                    <a:lnTo>
                      <a:pt x="1520" y="2810"/>
                    </a:lnTo>
                    <a:lnTo>
                      <a:pt x="1516" y="2818"/>
                    </a:lnTo>
                    <a:lnTo>
                      <a:pt x="1516" y="2822"/>
                    </a:lnTo>
                    <a:lnTo>
                      <a:pt x="1520" y="2826"/>
                    </a:lnTo>
                    <a:lnTo>
                      <a:pt x="1520" y="2832"/>
                    </a:lnTo>
                    <a:lnTo>
                      <a:pt x="1520" y="2836"/>
                    </a:lnTo>
                    <a:lnTo>
                      <a:pt x="1522" y="2838"/>
                    </a:lnTo>
                    <a:lnTo>
                      <a:pt x="1526" y="2838"/>
                    </a:lnTo>
                    <a:lnTo>
                      <a:pt x="1528" y="2840"/>
                    </a:lnTo>
                    <a:lnTo>
                      <a:pt x="1530" y="2844"/>
                    </a:lnTo>
                    <a:lnTo>
                      <a:pt x="1530" y="2848"/>
                    </a:lnTo>
                    <a:lnTo>
                      <a:pt x="1530" y="2850"/>
                    </a:lnTo>
                    <a:lnTo>
                      <a:pt x="1524" y="2850"/>
                    </a:lnTo>
                    <a:lnTo>
                      <a:pt x="1518" y="2850"/>
                    </a:lnTo>
                    <a:lnTo>
                      <a:pt x="1520" y="2854"/>
                    </a:lnTo>
                    <a:lnTo>
                      <a:pt x="1522" y="2856"/>
                    </a:lnTo>
                    <a:lnTo>
                      <a:pt x="1528" y="2858"/>
                    </a:lnTo>
                    <a:lnTo>
                      <a:pt x="1542" y="2856"/>
                    </a:lnTo>
                    <a:lnTo>
                      <a:pt x="1552" y="2856"/>
                    </a:lnTo>
                    <a:lnTo>
                      <a:pt x="1556" y="2858"/>
                    </a:lnTo>
                    <a:lnTo>
                      <a:pt x="1554" y="2860"/>
                    </a:lnTo>
                    <a:lnTo>
                      <a:pt x="1550" y="2864"/>
                    </a:lnTo>
                    <a:lnTo>
                      <a:pt x="1546" y="2866"/>
                    </a:lnTo>
                    <a:lnTo>
                      <a:pt x="1534" y="2868"/>
                    </a:lnTo>
                    <a:lnTo>
                      <a:pt x="1526" y="2870"/>
                    </a:lnTo>
                    <a:lnTo>
                      <a:pt x="1524" y="2870"/>
                    </a:lnTo>
                    <a:lnTo>
                      <a:pt x="1526" y="2872"/>
                    </a:lnTo>
                    <a:lnTo>
                      <a:pt x="1528" y="2876"/>
                    </a:lnTo>
                    <a:lnTo>
                      <a:pt x="1532" y="2876"/>
                    </a:lnTo>
                    <a:lnTo>
                      <a:pt x="1540" y="2874"/>
                    </a:lnTo>
                    <a:lnTo>
                      <a:pt x="1548" y="2872"/>
                    </a:lnTo>
                    <a:lnTo>
                      <a:pt x="1550" y="2872"/>
                    </a:lnTo>
                    <a:lnTo>
                      <a:pt x="1552" y="2876"/>
                    </a:lnTo>
                    <a:lnTo>
                      <a:pt x="1552" y="2878"/>
                    </a:lnTo>
                    <a:lnTo>
                      <a:pt x="1554" y="2878"/>
                    </a:lnTo>
                    <a:lnTo>
                      <a:pt x="1560" y="2872"/>
                    </a:lnTo>
                    <a:lnTo>
                      <a:pt x="1564" y="2870"/>
                    </a:lnTo>
                    <a:lnTo>
                      <a:pt x="1568" y="2868"/>
                    </a:lnTo>
                    <a:lnTo>
                      <a:pt x="1572" y="2868"/>
                    </a:lnTo>
                    <a:lnTo>
                      <a:pt x="1576" y="2870"/>
                    </a:lnTo>
                    <a:lnTo>
                      <a:pt x="1580" y="2874"/>
                    </a:lnTo>
                    <a:lnTo>
                      <a:pt x="1582" y="2874"/>
                    </a:lnTo>
                    <a:lnTo>
                      <a:pt x="1588" y="2874"/>
                    </a:lnTo>
                    <a:lnTo>
                      <a:pt x="1590" y="2872"/>
                    </a:lnTo>
                    <a:lnTo>
                      <a:pt x="1592" y="2874"/>
                    </a:lnTo>
                    <a:lnTo>
                      <a:pt x="1594" y="2880"/>
                    </a:lnTo>
                    <a:lnTo>
                      <a:pt x="1598" y="2886"/>
                    </a:lnTo>
                    <a:lnTo>
                      <a:pt x="1602" y="2892"/>
                    </a:lnTo>
                    <a:lnTo>
                      <a:pt x="1610" y="2900"/>
                    </a:lnTo>
                    <a:lnTo>
                      <a:pt x="1616" y="2902"/>
                    </a:lnTo>
                    <a:lnTo>
                      <a:pt x="1620" y="2904"/>
                    </a:lnTo>
                    <a:lnTo>
                      <a:pt x="1624" y="2904"/>
                    </a:lnTo>
                    <a:lnTo>
                      <a:pt x="1628" y="2902"/>
                    </a:lnTo>
                    <a:lnTo>
                      <a:pt x="1634" y="2896"/>
                    </a:lnTo>
                    <a:lnTo>
                      <a:pt x="1638" y="2894"/>
                    </a:lnTo>
                    <a:lnTo>
                      <a:pt x="1640" y="2894"/>
                    </a:lnTo>
                    <a:lnTo>
                      <a:pt x="1642" y="2896"/>
                    </a:lnTo>
                    <a:lnTo>
                      <a:pt x="1646" y="2898"/>
                    </a:lnTo>
                    <a:lnTo>
                      <a:pt x="1648" y="2896"/>
                    </a:lnTo>
                    <a:lnTo>
                      <a:pt x="1652" y="2894"/>
                    </a:lnTo>
                    <a:lnTo>
                      <a:pt x="1654" y="2890"/>
                    </a:lnTo>
                    <a:lnTo>
                      <a:pt x="1654" y="2884"/>
                    </a:lnTo>
                    <a:lnTo>
                      <a:pt x="1654" y="2872"/>
                    </a:lnTo>
                    <a:lnTo>
                      <a:pt x="1656" y="2866"/>
                    </a:lnTo>
                    <a:lnTo>
                      <a:pt x="1662" y="2864"/>
                    </a:lnTo>
                    <a:lnTo>
                      <a:pt x="1670" y="2864"/>
                    </a:lnTo>
                    <a:lnTo>
                      <a:pt x="1686" y="2868"/>
                    </a:lnTo>
                    <a:lnTo>
                      <a:pt x="1700" y="2874"/>
                    </a:lnTo>
                    <a:lnTo>
                      <a:pt x="1712" y="2882"/>
                    </a:lnTo>
                    <a:lnTo>
                      <a:pt x="1720" y="2890"/>
                    </a:lnTo>
                    <a:lnTo>
                      <a:pt x="1728" y="2898"/>
                    </a:lnTo>
                    <a:lnTo>
                      <a:pt x="1732" y="2904"/>
                    </a:lnTo>
                    <a:lnTo>
                      <a:pt x="1738" y="2908"/>
                    </a:lnTo>
                    <a:lnTo>
                      <a:pt x="1744" y="2910"/>
                    </a:lnTo>
                    <a:lnTo>
                      <a:pt x="1752" y="2908"/>
                    </a:lnTo>
                    <a:lnTo>
                      <a:pt x="1766" y="2904"/>
                    </a:lnTo>
                    <a:lnTo>
                      <a:pt x="1778" y="2902"/>
                    </a:lnTo>
                    <a:lnTo>
                      <a:pt x="1782" y="2900"/>
                    </a:lnTo>
                    <a:lnTo>
                      <a:pt x="1788" y="2898"/>
                    </a:lnTo>
                    <a:lnTo>
                      <a:pt x="1794" y="2892"/>
                    </a:lnTo>
                    <a:lnTo>
                      <a:pt x="1802" y="2884"/>
                    </a:lnTo>
                    <a:lnTo>
                      <a:pt x="1814" y="2872"/>
                    </a:lnTo>
                    <a:lnTo>
                      <a:pt x="1822" y="2868"/>
                    </a:lnTo>
                    <a:lnTo>
                      <a:pt x="1828" y="2868"/>
                    </a:lnTo>
                    <a:lnTo>
                      <a:pt x="1834" y="2872"/>
                    </a:lnTo>
                    <a:lnTo>
                      <a:pt x="1838" y="2876"/>
                    </a:lnTo>
                    <a:lnTo>
                      <a:pt x="1844" y="2880"/>
                    </a:lnTo>
                    <a:lnTo>
                      <a:pt x="1848" y="2880"/>
                    </a:lnTo>
                    <a:lnTo>
                      <a:pt x="1856" y="2876"/>
                    </a:lnTo>
                    <a:lnTo>
                      <a:pt x="1868" y="2864"/>
                    </a:lnTo>
                    <a:lnTo>
                      <a:pt x="1876" y="2860"/>
                    </a:lnTo>
                    <a:lnTo>
                      <a:pt x="1878" y="2860"/>
                    </a:lnTo>
                    <a:lnTo>
                      <a:pt x="1880" y="2862"/>
                    </a:lnTo>
                    <a:lnTo>
                      <a:pt x="1882" y="2870"/>
                    </a:lnTo>
                    <a:lnTo>
                      <a:pt x="1882" y="2874"/>
                    </a:lnTo>
                    <a:lnTo>
                      <a:pt x="1880" y="2878"/>
                    </a:lnTo>
                    <a:lnTo>
                      <a:pt x="1872" y="2886"/>
                    </a:lnTo>
                    <a:lnTo>
                      <a:pt x="1866" y="2892"/>
                    </a:lnTo>
                    <a:lnTo>
                      <a:pt x="1864" y="2894"/>
                    </a:lnTo>
                    <a:lnTo>
                      <a:pt x="1866" y="2896"/>
                    </a:lnTo>
                    <a:lnTo>
                      <a:pt x="1872" y="2906"/>
                    </a:lnTo>
                    <a:lnTo>
                      <a:pt x="1872" y="2910"/>
                    </a:lnTo>
                    <a:lnTo>
                      <a:pt x="1872" y="2914"/>
                    </a:lnTo>
                    <a:lnTo>
                      <a:pt x="1868" y="2918"/>
                    </a:lnTo>
                    <a:lnTo>
                      <a:pt x="1864" y="2924"/>
                    </a:lnTo>
                    <a:lnTo>
                      <a:pt x="1862" y="2930"/>
                    </a:lnTo>
                    <a:lnTo>
                      <a:pt x="1866" y="2940"/>
                    </a:lnTo>
                    <a:lnTo>
                      <a:pt x="1870" y="2948"/>
                    </a:lnTo>
                    <a:lnTo>
                      <a:pt x="1870" y="2956"/>
                    </a:lnTo>
                    <a:lnTo>
                      <a:pt x="1870" y="2966"/>
                    </a:lnTo>
                    <a:lnTo>
                      <a:pt x="1872" y="2980"/>
                    </a:lnTo>
                    <a:lnTo>
                      <a:pt x="1872" y="2986"/>
                    </a:lnTo>
                    <a:lnTo>
                      <a:pt x="1870" y="2990"/>
                    </a:lnTo>
                    <a:lnTo>
                      <a:pt x="1866" y="2996"/>
                    </a:lnTo>
                    <a:lnTo>
                      <a:pt x="1860" y="3000"/>
                    </a:lnTo>
                    <a:lnTo>
                      <a:pt x="1858" y="3006"/>
                    </a:lnTo>
                    <a:lnTo>
                      <a:pt x="1858" y="3012"/>
                    </a:lnTo>
                    <a:lnTo>
                      <a:pt x="1858" y="3020"/>
                    </a:lnTo>
                    <a:lnTo>
                      <a:pt x="1856" y="3020"/>
                    </a:lnTo>
                    <a:lnTo>
                      <a:pt x="1854" y="3024"/>
                    </a:lnTo>
                    <a:lnTo>
                      <a:pt x="1850" y="3034"/>
                    </a:lnTo>
                    <a:lnTo>
                      <a:pt x="1848" y="3044"/>
                    </a:lnTo>
                    <a:lnTo>
                      <a:pt x="1846" y="3050"/>
                    </a:lnTo>
                    <a:lnTo>
                      <a:pt x="1842" y="3054"/>
                    </a:lnTo>
                    <a:lnTo>
                      <a:pt x="1838" y="3064"/>
                    </a:lnTo>
                    <a:lnTo>
                      <a:pt x="1824" y="3108"/>
                    </a:lnTo>
                    <a:lnTo>
                      <a:pt x="1818" y="3130"/>
                    </a:lnTo>
                    <a:lnTo>
                      <a:pt x="1814" y="3144"/>
                    </a:lnTo>
                    <a:lnTo>
                      <a:pt x="1806" y="3154"/>
                    </a:lnTo>
                    <a:lnTo>
                      <a:pt x="1800" y="3160"/>
                    </a:lnTo>
                    <a:lnTo>
                      <a:pt x="1768" y="3170"/>
                    </a:lnTo>
                    <a:lnTo>
                      <a:pt x="1764" y="3170"/>
                    </a:lnTo>
                    <a:lnTo>
                      <a:pt x="1760" y="3166"/>
                    </a:lnTo>
                    <a:lnTo>
                      <a:pt x="1756" y="3164"/>
                    </a:lnTo>
                    <a:lnTo>
                      <a:pt x="1754" y="3166"/>
                    </a:lnTo>
                    <a:lnTo>
                      <a:pt x="1748" y="3168"/>
                    </a:lnTo>
                    <a:lnTo>
                      <a:pt x="1744" y="3170"/>
                    </a:lnTo>
                    <a:lnTo>
                      <a:pt x="1740" y="3170"/>
                    </a:lnTo>
                    <a:lnTo>
                      <a:pt x="1734" y="3168"/>
                    </a:lnTo>
                    <a:lnTo>
                      <a:pt x="1728" y="3164"/>
                    </a:lnTo>
                    <a:lnTo>
                      <a:pt x="1726" y="3162"/>
                    </a:lnTo>
                    <a:lnTo>
                      <a:pt x="1724" y="3162"/>
                    </a:lnTo>
                    <a:lnTo>
                      <a:pt x="1724" y="3164"/>
                    </a:lnTo>
                    <a:lnTo>
                      <a:pt x="1724" y="3168"/>
                    </a:lnTo>
                    <a:lnTo>
                      <a:pt x="1720" y="3170"/>
                    </a:lnTo>
                    <a:lnTo>
                      <a:pt x="1734" y="3232"/>
                    </a:lnTo>
                    <a:lnTo>
                      <a:pt x="1734" y="3230"/>
                    </a:lnTo>
                    <a:lnTo>
                      <a:pt x="1738" y="3232"/>
                    </a:lnTo>
                    <a:lnTo>
                      <a:pt x="1738" y="3236"/>
                    </a:lnTo>
                    <a:lnTo>
                      <a:pt x="1738" y="3242"/>
                    </a:lnTo>
                    <a:lnTo>
                      <a:pt x="1740" y="3252"/>
                    </a:lnTo>
                    <a:lnTo>
                      <a:pt x="1744" y="3260"/>
                    </a:lnTo>
                    <a:lnTo>
                      <a:pt x="1750" y="3266"/>
                    </a:lnTo>
                    <a:lnTo>
                      <a:pt x="1754" y="3272"/>
                    </a:lnTo>
                    <a:lnTo>
                      <a:pt x="1758" y="3278"/>
                    </a:lnTo>
                    <a:lnTo>
                      <a:pt x="1760" y="3288"/>
                    </a:lnTo>
                    <a:lnTo>
                      <a:pt x="1762" y="3300"/>
                    </a:lnTo>
                    <a:lnTo>
                      <a:pt x="1766" y="3306"/>
                    </a:lnTo>
                    <a:lnTo>
                      <a:pt x="1770" y="3312"/>
                    </a:lnTo>
                    <a:lnTo>
                      <a:pt x="1784" y="3328"/>
                    </a:lnTo>
                    <a:lnTo>
                      <a:pt x="1792" y="3340"/>
                    </a:lnTo>
                    <a:lnTo>
                      <a:pt x="1796" y="3344"/>
                    </a:lnTo>
                    <a:lnTo>
                      <a:pt x="1800" y="3346"/>
                    </a:lnTo>
                    <a:lnTo>
                      <a:pt x="1802" y="3344"/>
                    </a:lnTo>
                    <a:lnTo>
                      <a:pt x="1804" y="3340"/>
                    </a:lnTo>
                    <a:lnTo>
                      <a:pt x="1810" y="3328"/>
                    </a:lnTo>
                    <a:lnTo>
                      <a:pt x="1812" y="3314"/>
                    </a:lnTo>
                    <a:lnTo>
                      <a:pt x="1816" y="3292"/>
                    </a:lnTo>
                    <a:lnTo>
                      <a:pt x="1830" y="3254"/>
                    </a:lnTo>
                    <a:lnTo>
                      <a:pt x="1832" y="3250"/>
                    </a:lnTo>
                    <a:lnTo>
                      <a:pt x="1832" y="3256"/>
                    </a:lnTo>
                    <a:lnTo>
                      <a:pt x="1832" y="3260"/>
                    </a:lnTo>
                    <a:lnTo>
                      <a:pt x="1826" y="3286"/>
                    </a:lnTo>
                    <a:lnTo>
                      <a:pt x="1826" y="3296"/>
                    </a:lnTo>
                    <a:lnTo>
                      <a:pt x="1826" y="3302"/>
                    </a:lnTo>
                    <a:lnTo>
                      <a:pt x="1822" y="3312"/>
                    </a:lnTo>
                    <a:lnTo>
                      <a:pt x="1818" y="3328"/>
                    </a:lnTo>
                    <a:lnTo>
                      <a:pt x="1818" y="3330"/>
                    </a:lnTo>
                    <a:lnTo>
                      <a:pt x="1824" y="3328"/>
                    </a:lnTo>
                    <a:lnTo>
                      <a:pt x="1828" y="3326"/>
                    </a:lnTo>
                    <a:lnTo>
                      <a:pt x="1834" y="3326"/>
                    </a:lnTo>
                    <a:lnTo>
                      <a:pt x="1838" y="3328"/>
                    </a:lnTo>
                    <a:lnTo>
                      <a:pt x="1840" y="3330"/>
                    </a:lnTo>
                    <a:lnTo>
                      <a:pt x="1848" y="3340"/>
                    </a:lnTo>
                    <a:lnTo>
                      <a:pt x="1864" y="3372"/>
                    </a:lnTo>
                    <a:lnTo>
                      <a:pt x="1880" y="3406"/>
                    </a:lnTo>
                    <a:lnTo>
                      <a:pt x="1888" y="3418"/>
                    </a:lnTo>
                    <a:lnTo>
                      <a:pt x="1896" y="3428"/>
                    </a:lnTo>
                    <a:lnTo>
                      <a:pt x="1900" y="3434"/>
                    </a:lnTo>
                    <a:lnTo>
                      <a:pt x="1900" y="3440"/>
                    </a:lnTo>
                    <a:lnTo>
                      <a:pt x="1902" y="3444"/>
                    </a:lnTo>
                    <a:lnTo>
                      <a:pt x="1908" y="3450"/>
                    </a:lnTo>
                    <a:lnTo>
                      <a:pt x="1916" y="3458"/>
                    </a:lnTo>
                    <a:lnTo>
                      <a:pt x="1922" y="3470"/>
                    </a:lnTo>
                    <a:lnTo>
                      <a:pt x="1926" y="3482"/>
                    </a:lnTo>
                    <a:lnTo>
                      <a:pt x="1926" y="3486"/>
                    </a:lnTo>
                    <a:lnTo>
                      <a:pt x="1924" y="3492"/>
                    </a:lnTo>
                    <a:lnTo>
                      <a:pt x="1922" y="3496"/>
                    </a:lnTo>
                    <a:lnTo>
                      <a:pt x="1924" y="3502"/>
                    </a:lnTo>
                    <a:lnTo>
                      <a:pt x="1926" y="3506"/>
                    </a:lnTo>
                    <a:lnTo>
                      <a:pt x="1928" y="3512"/>
                    </a:lnTo>
                    <a:lnTo>
                      <a:pt x="1938" y="3522"/>
                    </a:lnTo>
                    <a:lnTo>
                      <a:pt x="1944" y="3526"/>
                    </a:lnTo>
                    <a:lnTo>
                      <a:pt x="1952" y="3528"/>
                    </a:lnTo>
                    <a:lnTo>
                      <a:pt x="1958" y="3532"/>
                    </a:lnTo>
                    <a:lnTo>
                      <a:pt x="1964" y="3538"/>
                    </a:lnTo>
                    <a:lnTo>
                      <a:pt x="1970" y="3548"/>
                    </a:lnTo>
                    <a:lnTo>
                      <a:pt x="1976" y="3560"/>
                    </a:lnTo>
                    <a:lnTo>
                      <a:pt x="1988" y="3586"/>
                    </a:lnTo>
                    <a:lnTo>
                      <a:pt x="1996" y="3610"/>
                    </a:lnTo>
                    <a:lnTo>
                      <a:pt x="1998" y="3620"/>
                    </a:lnTo>
                    <a:lnTo>
                      <a:pt x="1998" y="3626"/>
                    </a:lnTo>
                    <a:lnTo>
                      <a:pt x="1998" y="3632"/>
                    </a:lnTo>
                    <a:lnTo>
                      <a:pt x="1996" y="3636"/>
                    </a:lnTo>
                    <a:lnTo>
                      <a:pt x="1994" y="3638"/>
                    </a:lnTo>
                    <a:lnTo>
                      <a:pt x="1992" y="3642"/>
                    </a:lnTo>
                    <a:lnTo>
                      <a:pt x="1994" y="3648"/>
                    </a:lnTo>
                    <a:lnTo>
                      <a:pt x="1996" y="3656"/>
                    </a:lnTo>
                    <a:lnTo>
                      <a:pt x="2000" y="3664"/>
                    </a:lnTo>
                    <a:lnTo>
                      <a:pt x="2000" y="3668"/>
                    </a:lnTo>
                    <a:lnTo>
                      <a:pt x="1998" y="3670"/>
                    </a:lnTo>
                    <a:lnTo>
                      <a:pt x="1998" y="3672"/>
                    </a:lnTo>
                    <a:lnTo>
                      <a:pt x="1996" y="3674"/>
                    </a:lnTo>
                    <a:lnTo>
                      <a:pt x="1996" y="3676"/>
                    </a:lnTo>
                    <a:lnTo>
                      <a:pt x="2004" y="3690"/>
                    </a:lnTo>
                    <a:lnTo>
                      <a:pt x="2014" y="3706"/>
                    </a:lnTo>
                    <a:lnTo>
                      <a:pt x="2020" y="3716"/>
                    </a:lnTo>
                    <a:lnTo>
                      <a:pt x="2026" y="3722"/>
                    </a:lnTo>
                    <a:lnTo>
                      <a:pt x="2036" y="3726"/>
                    </a:lnTo>
                    <a:lnTo>
                      <a:pt x="2042" y="3730"/>
                    </a:lnTo>
                    <a:lnTo>
                      <a:pt x="2048" y="3734"/>
                    </a:lnTo>
                    <a:lnTo>
                      <a:pt x="2058" y="3744"/>
                    </a:lnTo>
                    <a:lnTo>
                      <a:pt x="2064" y="3758"/>
                    </a:lnTo>
                    <a:lnTo>
                      <a:pt x="2072" y="3770"/>
                    </a:lnTo>
                    <a:lnTo>
                      <a:pt x="2078" y="3778"/>
                    </a:lnTo>
                    <a:lnTo>
                      <a:pt x="2082" y="3782"/>
                    </a:lnTo>
                    <a:lnTo>
                      <a:pt x="2084" y="3786"/>
                    </a:lnTo>
                    <a:lnTo>
                      <a:pt x="2084" y="3796"/>
                    </a:lnTo>
                    <a:lnTo>
                      <a:pt x="2086" y="3804"/>
                    </a:lnTo>
                    <a:lnTo>
                      <a:pt x="2088" y="3810"/>
                    </a:lnTo>
                    <a:lnTo>
                      <a:pt x="2092" y="3816"/>
                    </a:lnTo>
                    <a:lnTo>
                      <a:pt x="2094" y="3824"/>
                    </a:lnTo>
                    <a:lnTo>
                      <a:pt x="2096" y="3830"/>
                    </a:lnTo>
                    <a:lnTo>
                      <a:pt x="2098" y="3836"/>
                    </a:lnTo>
                    <a:lnTo>
                      <a:pt x="2108" y="3848"/>
                    </a:lnTo>
                    <a:lnTo>
                      <a:pt x="2120" y="3862"/>
                    </a:lnTo>
                    <a:lnTo>
                      <a:pt x="2124" y="3870"/>
                    </a:lnTo>
                    <a:lnTo>
                      <a:pt x="2126" y="3878"/>
                    </a:lnTo>
                    <a:lnTo>
                      <a:pt x="2128" y="3884"/>
                    </a:lnTo>
                    <a:lnTo>
                      <a:pt x="2130" y="3886"/>
                    </a:lnTo>
                    <a:lnTo>
                      <a:pt x="2134" y="3886"/>
                    </a:lnTo>
                    <a:lnTo>
                      <a:pt x="2138" y="3888"/>
                    </a:lnTo>
                    <a:lnTo>
                      <a:pt x="2140" y="3892"/>
                    </a:lnTo>
                    <a:lnTo>
                      <a:pt x="2144" y="3902"/>
                    </a:lnTo>
                    <a:lnTo>
                      <a:pt x="2146" y="3918"/>
                    </a:lnTo>
                    <a:lnTo>
                      <a:pt x="2148" y="3936"/>
                    </a:lnTo>
                    <a:lnTo>
                      <a:pt x="2146" y="3944"/>
                    </a:lnTo>
                    <a:lnTo>
                      <a:pt x="2142" y="3952"/>
                    </a:lnTo>
                    <a:lnTo>
                      <a:pt x="2142" y="3954"/>
                    </a:lnTo>
                    <a:lnTo>
                      <a:pt x="2142" y="3958"/>
                    </a:lnTo>
                    <a:lnTo>
                      <a:pt x="2144" y="3964"/>
                    </a:lnTo>
                    <a:lnTo>
                      <a:pt x="2146" y="3968"/>
                    </a:lnTo>
                    <a:lnTo>
                      <a:pt x="2146" y="3972"/>
                    </a:lnTo>
                    <a:lnTo>
                      <a:pt x="2144" y="3974"/>
                    </a:lnTo>
                    <a:lnTo>
                      <a:pt x="2140" y="3976"/>
                    </a:lnTo>
                    <a:lnTo>
                      <a:pt x="2142" y="3980"/>
                    </a:lnTo>
                    <a:lnTo>
                      <a:pt x="2146" y="3982"/>
                    </a:lnTo>
                    <a:lnTo>
                      <a:pt x="2148" y="3986"/>
                    </a:lnTo>
                    <a:lnTo>
                      <a:pt x="2150" y="3988"/>
                    </a:lnTo>
                    <a:lnTo>
                      <a:pt x="2150" y="3996"/>
                    </a:lnTo>
                    <a:lnTo>
                      <a:pt x="2152" y="4000"/>
                    </a:lnTo>
                    <a:lnTo>
                      <a:pt x="2154" y="4008"/>
                    </a:lnTo>
                    <a:lnTo>
                      <a:pt x="2156" y="4020"/>
                    </a:lnTo>
                    <a:lnTo>
                      <a:pt x="2158" y="4034"/>
                    </a:lnTo>
                    <a:lnTo>
                      <a:pt x="2162" y="4044"/>
                    </a:lnTo>
                    <a:lnTo>
                      <a:pt x="2166" y="4054"/>
                    </a:lnTo>
                    <a:lnTo>
                      <a:pt x="2166" y="4058"/>
                    </a:lnTo>
                    <a:lnTo>
                      <a:pt x="2166" y="4064"/>
                    </a:lnTo>
                    <a:lnTo>
                      <a:pt x="2164" y="4072"/>
                    </a:lnTo>
                    <a:lnTo>
                      <a:pt x="2166" y="4076"/>
                    </a:lnTo>
                    <a:lnTo>
                      <a:pt x="2168" y="4082"/>
                    </a:lnTo>
                    <a:lnTo>
                      <a:pt x="2172" y="4092"/>
                    </a:lnTo>
                    <a:lnTo>
                      <a:pt x="2176" y="4100"/>
                    </a:lnTo>
                    <a:lnTo>
                      <a:pt x="2178" y="4102"/>
                    </a:lnTo>
                    <a:lnTo>
                      <a:pt x="2180" y="4102"/>
                    </a:lnTo>
                    <a:lnTo>
                      <a:pt x="2184" y="4100"/>
                    </a:lnTo>
                    <a:lnTo>
                      <a:pt x="2186" y="4102"/>
                    </a:lnTo>
                    <a:lnTo>
                      <a:pt x="2190" y="4104"/>
                    </a:lnTo>
                    <a:lnTo>
                      <a:pt x="2196" y="4108"/>
                    </a:lnTo>
                    <a:lnTo>
                      <a:pt x="2200" y="4106"/>
                    </a:lnTo>
                    <a:lnTo>
                      <a:pt x="2204" y="4104"/>
                    </a:lnTo>
                    <a:lnTo>
                      <a:pt x="2208" y="4104"/>
                    </a:lnTo>
                    <a:lnTo>
                      <a:pt x="2212" y="4104"/>
                    </a:lnTo>
                    <a:lnTo>
                      <a:pt x="2214" y="4102"/>
                    </a:lnTo>
                    <a:lnTo>
                      <a:pt x="2218" y="4098"/>
                    </a:lnTo>
                    <a:lnTo>
                      <a:pt x="2226" y="4098"/>
                    </a:lnTo>
                    <a:lnTo>
                      <a:pt x="2232" y="4100"/>
                    </a:lnTo>
                    <a:lnTo>
                      <a:pt x="2236" y="4098"/>
                    </a:lnTo>
                    <a:lnTo>
                      <a:pt x="2238" y="4096"/>
                    </a:lnTo>
                    <a:lnTo>
                      <a:pt x="2240" y="4094"/>
                    </a:lnTo>
                    <a:lnTo>
                      <a:pt x="2242" y="4090"/>
                    </a:lnTo>
                    <a:lnTo>
                      <a:pt x="2244" y="4088"/>
                    </a:lnTo>
                    <a:lnTo>
                      <a:pt x="2248" y="4088"/>
                    </a:lnTo>
                    <a:lnTo>
                      <a:pt x="2252" y="4086"/>
                    </a:lnTo>
                    <a:lnTo>
                      <a:pt x="2254" y="4084"/>
                    </a:lnTo>
                    <a:lnTo>
                      <a:pt x="2258" y="4074"/>
                    </a:lnTo>
                    <a:lnTo>
                      <a:pt x="2262" y="4070"/>
                    </a:lnTo>
                    <a:lnTo>
                      <a:pt x="2266" y="4068"/>
                    </a:lnTo>
                    <a:lnTo>
                      <a:pt x="2274" y="4066"/>
                    </a:lnTo>
                    <a:lnTo>
                      <a:pt x="2284" y="4066"/>
                    </a:lnTo>
                    <a:lnTo>
                      <a:pt x="2300" y="4066"/>
                    </a:lnTo>
                    <a:lnTo>
                      <a:pt x="2312" y="4062"/>
                    </a:lnTo>
                    <a:lnTo>
                      <a:pt x="2324" y="4058"/>
                    </a:lnTo>
                    <a:lnTo>
                      <a:pt x="2334" y="4050"/>
                    </a:lnTo>
                    <a:lnTo>
                      <a:pt x="2348" y="4038"/>
                    </a:lnTo>
                    <a:lnTo>
                      <a:pt x="2356" y="4036"/>
                    </a:lnTo>
                    <a:lnTo>
                      <a:pt x="2364" y="4036"/>
                    </a:lnTo>
                    <a:lnTo>
                      <a:pt x="2370" y="4038"/>
                    </a:lnTo>
                    <a:lnTo>
                      <a:pt x="2374" y="4038"/>
                    </a:lnTo>
                    <a:lnTo>
                      <a:pt x="2382" y="4034"/>
                    </a:lnTo>
                    <a:lnTo>
                      <a:pt x="2390" y="4028"/>
                    </a:lnTo>
                    <a:lnTo>
                      <a:pt x="2398" y="4020"/>
                    </a:lnTo>
                    <a:lnTo>
                      <a:pt x="2406" y="4010"/>
                    </a:lnTo>
                    <a:lnTo>
                      <a:pt x="2416" y="4002"/>
                    </a:lnTo>
                    <a:lnTo>
                      <a:pt x="2426" y="3998"/>
                    </a:lnTo>
                    <a:lnTo>
                      <a:pt x="2432" y="3996"/>
                    </a:lnTo>
                    <a:lnTo>
                      <a:pt x="2438" y="3998"/>
                    </a:lnTo>
                    <a:lnTo>
                      <a:pt x="2442" y="3998"/>
                    </a:lnTo>
                    <a:lnTo>
                      <a:pt x="2446" y="3996"/>
                    </a:lnTo>
                    <a:lnTo>
                      <a:pt x="2452" y="3992"/>
                    </a:lnTo>
                    <a:lnTo>
                      <a:pt x="2462" y="3986"/>
                    </a:lnTo>
                    <a:lnTo>
                      <a:pt x="2468" y="3982"/>
                    </a:lnTo>
                    <a:lnTo>
                      <a:pt x="2480" y="3978"/>
                    </a:lnTo>
                    <a:lnTo>
                      <a:pt x="2500" y="3972"/>
                    </a:lnTo>
                    <a:lnTo>
                      <a:pt x="2506" y="3968"/>
                    </a:lnTo>
                    <a:lnTo>
                      <a:pt x="2510" y="3966"/>
                    </a:lnTo>
                    <a:lnTo>
                      <a:pt x="2520" y="3962"/>
                    </a:lnTo>
                    <a:lnTo>
                      <a:pt x="2526" y="3960"/>
                    </a:lnTo>
                    <a:lnTo>
                      <a:pt x="2528" y="3954"/>
                    </a:lnTo>
                    <a:lnTo>
                      <a:pt x="2528" y="3942"/>
                    </a:lnTo>
                    <a:lnTo>
                      <a:pt x="2528" y="3934"/>
                    </a:lnTo>
                    <a:lnTo>
                      <a:pt x="2532" y="3926"/>
                    </a:lnTo>
                    <a:lnTo>
                      <a:pt x="2542" y="3916"/>
                    </a:lnTo>
                    <a:lnTo>
                      <a:pt x="2562" y="3906"/>
                    </a:lnTo>
                    <a:lnTo>
                      <a:pt x="2566" y="3902"/>
                    </a:lnTo>
                    <a:lnTo>
                      <a:pt x="2572" y="3902"/>
                    </a:lnTo>
                    <a:lnTo>
                      <a:pt x="2578" y="3902"/>
                    </a:lnTo>
                    <a:lnTo>
                      <a:pt x="2584" y="3902"/>
                    </a:lnTo>
                    <a:lnTo>
                      <a:pt x="2586" y="3900"/>
                    </a:lnTo>
                    <a:lnTo>
                      <a:pt x="2594" y="3894"/>
                    </a:lnTo>
                    <a:lnTo>
                      <a:pt x="2600" y="3892"/>
                    </a:lnTo>
                    <a:lnTo>
                      <a:pt x="2606" y="3890"/>
                    </a:lnTo>
                    <a:lnTo>
                      <a:pt x="2614" y="3888"/>
                    </a:lnTo>
                    <a:lnTo>
                      <a:pt x="2624" y="3890"/>
                    </a:lnTo>
                    <a:lnTo>
                      <a:pt x="2630" y="3890"/>
                    </a:lnTo>
                    <a:lnTo>
                      <a:pt x="2634" y="3890"/>
                    </a:lnTo>
                    <a:lnTo>
                      <a:pt x="2638" y="3888"/>
                    </a:lnTo>
                    <a:lnTo>
                      <a:pt x="2642" y="3886"/>
                    </a:lnTo>
                    <a:lnTo>
                      <a:pt x="2646" y="3878"/>
                    </a:lnTo>
                    <a:lnTo>
                      <a:pt x="2650" y="3868"/>
                    </a:lnTo>
                    <a:lnTo>
                      <a:pt x="2654" y="3858"/>
                    </a:lnTo>
                    <a:lnTo>
                      <a:pt x="2658" y="3850"/>
                    </a:lnTo>
                    <a:lnTo>
                      <a:pt x="2664" y="3844"/>
                    </a:lnTo>
                    <a:lnTo>
                      <a:pt x="2670" y="3842"/>
                    </a:lnTo>
                    <a:lnTo>
                      <a:pt x="2676" y="3842"/>
                    </a:lnTo>
                    <a:lnTo>
                      <a:pt x="2690" y="3840"/>
                    </a:lnTo>
                    <a:lnTo>
                      <a:pt x="2698" y="3836"/>
                    </a:lnTo>
                    <a:lnTo>
                      <a:pt x="2702" y="3830"/>
                    </a:lnTo>
                    <a:lnTo>
                      <a:pt x="2704" y="3822"/>
                    </a:lnTo>
                    <a:lnTo>
                      <a:pt x="2708" y="3814"/>
                    </a:lnTo>
                    <a:lnTo>
                      <a:pt x="2712" y="3806"/>
                    </a:lnTo>
                    <a:lnTo>
                      <a:pt x="2720" y="3798"/>
                    </a:lnTo>
                    <a:lnTo>
                      <a:pt x="2734" y="3794"/>
                    </a:lnTo>
                    <a:lnTo>
                      <a:pt x="2746" y="3790"/>
                    </a:lnTo>
                    <a:lnTo>
                      <a:pt x="2752" y="3786"/>
                    </a:lnTo>
                    <a:lnTo>
                      <a:pt x="2754" y="3782"/>
                    </a:lnTo>
                    <a:lnTo>
                      <a:pt x="2752" y="3776"/>
                    </a:lnTo>
                    <a:lnTo>
                      <a:pt x="2750" y="3768"/>
                    </a:lnTo>
                    <a:lnTo>
                      <a:pt x="2750" y="3758"/>
                    </a:lnTo>
                    <a:lnTo>
                      <a:pt x="2750" y="3746"/>
                    </a:lnTo>
                    <a:lnTo>
                      <a:pt x="2754" y="3730"/>
                    </a:lnTo>
                    <a:lnTo>
                      <a:pt x="2760" y="3716"/>
                    </a:lnTo>
                    <a:lnTo>
                      <a:pt x="2764" y="3710"/>
                    </a:lnTo>
                    <a:lnTo>
                      <a:pt x="2768" y="3712"/>
                    </a:lnTo>
                    <a:lnTo>
                      <a:pt x="2770" y="3714"/>
                    </a:lnTo>
                    <a:lnTo>
                      <a:pt x="2772" y="3718"/>
                    </a:lnTo>
                    <a:lnTo>
                      <a:pt x="2776" y="3720"/>
                    </a:lnTo>
                    <a:lnTo>
                      <a:pt x="2780" y="3716"/>
                    </a:lnTo>
                    <a:lnTo>
                      <a:pt x="2786" y="3704"/>
                    </a:lnTo>
                    <a:lnTo>
                      <a:pt x="2792" y="3692"/>
                    </a:lnTo>
                    <a:lnTo>
                      <a:pt x="2796" y="3684"/>
                    </a:lnTo>
                    <a:lnTo>
                      <a:pt x="2806" y="3674"/>
                    </a:lnTo>
                    <a:lnTo>
                      <a:pt x="2816" y="3664"/>
                    </a:lnTo>
                    <a:lnTo>
                      <a:pt x="2820" y="3656"/>
                    </a:lnTo>
                    <a:lnTo>
                      <a:pt x="2824" y="3644"/>
                    </a:lnTo>
                    <a:lnTo>
                      <a:pt x="2830" y="3628"/>
                    </a:lnTo>
                    <a:lnTo>
                      <a:pt x="2834" y="3618"/>
                    </a:lnTo>
                    <a:lnTo>
                      <a:pt x="2834" y="3616"/>
                    </a:lnTo>
                    <a:lnTo>
                      <a:pt x="2832" y="3614"/>
                    </a:lnTo>
                    <a:lnTo>
                      <a:pt x="2822" y="3608"/>
                    </a:lnTo>
                    <a:close/>
                    <a:moveTo>
                      <a:pt x="2468" y="3400"/>
                    </a:moveTo>
                    <a:lnTo>
                      <a:pt x="2468" y="3400"/>
                    </a:lnTo>
                    <a:lnTo>
                      <a:pt x="2470" y="3400"/>
                    </a:lnTo>
                    <a:lnTo>
                      <a:pt x="2468" y="3400"/>
                    </a:lnTo>
                    <a:close/>
                    <a:moveTo>
                      <a:pt x="1836" y="3098"/>
                    </a:moveTo>
                    <a:lnTo>
                      <a:pt x="1836" y="3098"/>
                    </a:lnTo>
                    <a:lnTo>
                      <a:pt x="1838" y="3094"/>
                    </a:lnTo>
                    <a:lnTo>
                      <a:pt x="1842" y="3094"/>
                    </a:lnTo>
                    <a:lnTo>
                      <a:pt x="1838" y="3094"/>
                    </a:lnTo>
                    <a:lnTo>
                      <a:pt x="1836" y="3098"/>
                    </a:lnTo>
                    <a:close/>
                    <a:moveTo>
                      <a:pt x="1856" y="3100"/>
                    </a:moveTo>
                    <a:lnTo>
                      <a:pt x="1856" y="3100"/>
                    </a:lnTo>
                    <a:lnTo>
                      <a:pt x="1856" y="3102"/>
                    </a:lnTo>
                    <a:lnTo>
                      <a:pt x="1856" y="3100"/>
                    </a:lnTo>
                    <a:lnTo>
                      <a:pt x="1856" y="3090"/>
                    </a:lnTo>
                    <a:lnTo>
                      <a:pt x="1858" y="3084"/>
                    </a:lnTo>
                    <a:lnTo>
                      <a:pt x="1860" y="3082"/>
                    </a:lnTo>
                    <a:lnTo>
                      <a:pt x="1858" y="3084"/>
                    </a:lnTo>
                    <a:lnTo>
                      <a:pt x="1856" y="3090"/>
                    </a:lnTo>
                    <a:lnTo>
                      <a:pt x="1856" y="310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sp>
            <p:nvSpPr>
              <p:cNvPr id="1623" name="Google Shape;1623;g39c61d88940_0_5278"/>
              <p:cNvSpPr/>
              <p:nvPr/>
            </p:nvSpPr>
            <p:spPr>
              <a:xfrm>
                <a:off x="5067288" y="879494"/>
                <a:ext cx="3719526" cy="3473434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5472" extrusionOk="0">
                    <a:moveTo>
                      <a:pt x="1912" y="64"/>
                    </a:moveTo>
                    <a:lnTo>
                      <a:pt x="1912" y="64"/>
                    </a:lnTo>
                    <a:lnTo>
                      <a:pt x="1910" y="60"/>
                    </a:lnTo>
                    <a:lnTo>
                      <a:pt x="1902" y="58"/>
                    </a:lnTo>
                    <a:lnTo>
                      <a:pt x="1882" y="54"/>
                    </a:lnTo>
                    <a:lnTo>
                      <a:pt x="1862" y="54"/>
                    </a:lnTo>
                    <a:lnTo>
                      <a:pt x="1854" y="56"/>
                    </a:lnTo>
                    <a:lnTo>
                      <a:pt x="1850" y="60"/>
                    </a:lnTo>
                    <a:lnTo>
                      <a:pt x="1850" y="62"/>
                    </a:lnTo>
                    <a:lnTo>
                      <a:pt x="1852" y="64"/>
                    </a:lnTo>
                    <a:lnTo>
                      <a:pt x="1858" y="68"/>
                    </a:lnTo>
                    <a:lnTo>
                      <a:pt x="1868" y="70"/>
                    </a:lnTo>
                    <a:lnTo>
                      <a:pt x="1880" y="70"/>
                    </a:lnTo>
                    <a:lnTo>
                      <a:pt x="1902" y="68"/>
                    </a:lnTo>
                    <a:lnTo>
                      <a:pt x="1908" y="66"/>
                    </a:lnTo>
                    <a:lnTo>
                      <a:pt x="1912" y="64"/>
                    </a:lnTo>
                    <a:close/>
                    <a:moveTo>
                      <a:pt x="1078" y="706"/>
                    </a:moveTo>
                    <a:lnTo>
                      <a:pt x="1078" y="706"/>
                    </a:lnTo>
                    <a:lnTo>
                      <a:pt x="1094" y="702"/>
                    </a:lnTo>
                    <a:lnTo>
                      <a:pt x="1100" y="700"/>
                    </a:lnTo>
                    <a:lnTo>
                      <a:pt x="1104" y="698"/>
                    </a:lnTo>
                    <a:lnTo>
                      <a:pt x="1104" y="694"/>
                    </a:lnTo>
                    <a:lnTo>
                      <a:pt x="1104" y="690"/>
                    </a:lnTo>
                    <a:lnTo>
                      <a:pt x="1102" y="684"/>
                    </a:lnTo>
                    <a:lnTo>
                      <a:pt x="1094" y="678"/>
                    </a:lnTo>
                    <a:lnTo>
                      <a:pt x="1082" y="674"/>
                    </a:lnTo>
                    <a:lnTo>
                      <a:pt x="1070" y="674"/>
                    </a:lnTo>
                    <a:lnTo>
                      <a:pt x="1058" y="676"/>
                    </a:lnTo>
                    <a:lnTo>
                      <a:pt x="1048" y="682"/>
                    </a:lnTo>
                    <a:lnTo>
                      <a:pt x="1040" y="688"/>
                    </a:lnTo>
                    <a:lnTo>
                      <a:pt x="1036" y="694"/>
                    </a:lnTo>
                    <a:lnTo>
                      <a:pt x="1036" y="700"/>
                    </a:lnTo>
                    <a:lnTo>
                      <a:pt x="1040" y="704"/>
                    </a:lnTo>
                    <a:lnTo>
                      <a:pt x="1048" y="708"/>
                    </a:lnTo>
                    <a:lnTo>
                      <a:pt x="1060" y="708"/>
                    </a:lnTo>
                    <a:lnTo>
                      <a:pt x="1078" y="706"/>
                    </a:lnTo>
                    <a:close/>
                    <a:moveTo>
                      <a:pt x="1928" y="154"/>
                    </a:moveTo>
                    <a:lnTo>
                      <a:pt x="1928" y="154"/>
                    </a:lnTo>
                    <a:lnTo>
                      <a:pt x="1914" y="152"/>
                    </a:lnTo>
                    <a:lnTo>
                      <a:pt x="1902" y="154"/>
                    </a:lnTo>
                    <a:lnTo>
                      <a:pt x="1894" y="156"/>
                    </a:lnTo>
                    <a:lnTo>
                      <a:pt x="1890" y="160"/>
                    </a:lnTo>
                    <a:lnTo>
                      <a:pt x="1890" y="164"/>
                    </a:lnTo>
                    <a:lnTo>
                      <a:pt x="1894" y="168"/>
                    </a:lnTo>
                    <a:lnTo>
                      <a:pt x="1900" y="172"/>
                    </a:lnTo>
                    <a:lnTo>
                      <a:pt x="1910" y="176"/>
                    </a:lnTo>
                    <a:lnTo>
                      <a:pt x="1920" y="178"/>
                    </a:lnTo>
                    <a:lnTo>
                      <a:pt x="1926" y="180"/>
                    </a:lnTo>
                    <a:lnTo>
                      <a:pt x="1932" y="186"/>
                    </a:lnTo>
                    <a:lnTo>
                      <a:pt x="1934" y="188"/>
                    </a:lnTo>
                    <a:lnTo>
                      <a:pt x="1938" y="190"/>
                    </a:lnTo>
                    <a:lnTo>
                      <a:pt x="1956" y="188"/>
                    </a:lnTo>
                    <a:lnTo>
                      <a:pt x="1982" y="180"/>
                    </a:lnTo>
                    <a:lnTo>
                      <a:pt x="1996" y="174"/>
                    </a:lnTo>
                    <a:lnTo>
                      <a:pt x="2000" y="172"/>
                    </a:lnTo>
                    <a:lnTo>
                      <a:pt x="2000" y="170"/>
                    </a:lnTo>
                    <a:lnTo>
                      <a:pt x="1998" y="168"/>
                    </a:lnTo>
                    <a:lnTo>
                      <a:pt x="1994" y="166"/>
                    </a:lnTo>
                    <a:lnTo>
                      <a:pt x="1982" y="162"/>
                    </a:lnTo>
                    <a:lnTo>
                      <a:pt x="1964" y="158"/>
                    </a:lnTo>
                    <a:lnTo>
                      <a:pt x="1928" y="154"/>
                    </a:lnTo>
                    <a:close/>
                    <a:moveTo>
                      <a:pt x="526" y="138"/>
                    </a:moveTo>
                    <a:lnTo>
                      <a:pt x="526" y="138"/>
                    </a:lnTo>
                    <a:lnTo>
                      <a:pt x="532" y="144"/>
                    </a:lnTo>
                    <a:lnTo>
                      <a:pt x="538" y="148"/>
                    </a:lnTo>
                    <a:lnTo>
                      <a:pt x="552" y="152"/>
                    </a:lnTo>
                    <a:lnTo>
                      <a:pt x="558" y="154"/>
                    </a:lnTo>
                    <a:lnTo>
                      <a:pt x="562" y="152"/>
                    </a:lnTo>
                    <a:lnTo>
                      <a:pt x="564" y="150"/>
                    </a:lnTo>
                    <a:lnTo>
                      <a:pt x="564" y="146"/>
                    </a:lnTo>
                    <a:lnTo>
                      <a:pt x="564" y="142"/>
                    </a:lnTo>
                    <a:lnTo>
                      <a:pt x="568" y="140"/>
                    </a:lnTo>
                    <a:lnTo>
                      <a:pt x="572" y="136"/>
                    </a:lnTo>
                    <a:lnTo>
                      <a:pt x="582" y="136"/>
                    </a:lnTo>
                    <a:lnTo>
                      <a:pt x="600" y="134"/>
                    </a:lnTo>
                    <a:lnTo>
                      <a:pt x="604" y="132"/>
                    </a:lnTo>
                    <a:lnTo>
                      <a:pt x="606" y="130"/>
                    </a:lnTo>
                    <a:lnTo>
                      <a:pt x="604" y="128"/>
                    </a:lnTo>
                    <a:lnTo>
                      <a:pt x="598" y="126"/>
                    </a:lnTo>
                    <a:lnTo>
                      <a:pt x="580" y="122"/>
                    </a:lnTo>
                    <a:lnTo>
                      <a:pt x="556" y="120"/>
                    </a:lnTo>
                    <a:lnTo>
                      <a:pt x="534" y="122"/>
                    </a:lnTo>
                    <a:lnTo>
                      <a:pt x="526" y="124"/>
                    </a:lnTo>
                    <a:lnTo>
                      <a:pt x="522" y="126"/>
                    </a:lnTo>
                    <a:lnTo>
                      <a:pt x="522" y="132"/>
                    </a:lnTo>
                    <a:lnTo>
                      <a:pt x="526" y="138"/>
                    </a:lnTo>
                    <a:close/>
                    <a:moveTo>
                      <a:pt x="658" y="948"/>
                    </a:moveTo>
                    <a:lnTo>
                      <a:pt x="658" y="948"/>
                    </a:lnTo>
                    <a:lnTo>
                      <a:pt x="658" y="944"/>
                    </a:lnTo>
                    <a:lnTo>
                      <a:pt x="656" y="942"/>
                    </a:lnTo>
                    <a:lnTo>
                      <a:pt x="644" y="936"/>
                    </a:lnTo>
                    <a:lnTo>
                      <a:pt x="628" y="926"/>
                    </a:lnTo>
                    <a:lnTo>
                      <a:pt x="620" y="920"/>
                    </a:lnTo>
                    <a:lnTo>
                      <a:pt x="612" y="912"/>
                    </a:lnTo>
                    <a:lnTo>
                      <a:pt x="602" y="904"/>
                    </a:lnTo>
                    <a:lnTo>
                      <a:pt x="594" y="904"/>
                    </a:lnTo>
                    <a:lnTo>
                      <a:pt x="588" y="906"/>
                    </a:lnTo>
                    <a:lnTo>
                      <a:pt x="582" y="908"/>
                    </a:lnTo>
                    <a:lnTo>
                      <a:pt x="580" y="910"/>
                    </a:lnTo>
                    <a:lnTo>
                      <a:pt x="580" y="912"/>
                    </a:lnTo>
                    <a:lnTo>
                      <a:pt x="582" y="916"/>
                    </a:lnTo>
                    <a:lnTo>
                      <a:pt x="584" y="920"/>
                    </a:lnTo>
                    <a:lnTo>
                      <a:pt x="582" y="920"/>
                    </a:lnTo>
                    <a:lnTo>
                      <a:pt x="578" y="918"/>
                    </a:lnTo>
                    <a:lnTo>
                      <a:pt x="576" y="918"/>
                    </a:lnTo>
                    <a:lnTo>
                      <a:pt x="574" y="920"/>
                    </a:lnTo>
                    <a:lnTo>
                      <a:pt x="576" y="924"/>
                    </a:lnTo>
                    <a:lnTo>
                      <a:pt x="580" y="930"/>
                    </a:lnTo>
                    <a:lnTo>
                      <a:pt x="588" y="940"/>
                    </a:lnTo>
                    <a:lnTo>
                      <a:pt x="594" y="944"/>
                    </a:lnTo>
                    <a:lnTo>
                      <a:pt x="596" y="946"/>
                    </a:lnTo>
                    <a:lnTo>
                      <a:pt x="600" y="944"/>
                    </a:lnTo>
                    <a:lnTo>
                      <a:pt x="600" y="942"/>
                    </a:lnTo>
                    <a:lnTo>
                      <a:pt x="604" y="942"/>
                    </a:lnTo>
                    <a:lnTo>
                      <a:pt x="610" y="942"/>
                    </a:lnTo>
                    <a:lnTo>
                      <a:pt x="618" y="946"/>
                    </a:lnTo>
                    <a:lnTo>
                      <a:pt x="620" y="948"/>
                    </a:lnTo>
                    <a:lnTo>
                      <a:pt x="620" y="952"/>
                    </a:lnTo>
                    <a:lnTo>
                      <a:pt x="620" y="956"/>
                    </a:lnTo>
                    <a:lnTo>
                      <a:pt x="624" y="958"/>
                    </a:lnTo>
                    <a:lnTo>
                      <a:pt x="638" y="956"/>
                    </a:lnTo>
                    <a:lnTo>
                      <a:pt x="652" y="954"/>
                    </a:lnTo>
                    <a:lnTo>
                      <a:pt x="656" y="950"/>
                    </a:lnTo>
                    <a:lnTo>
                      <a:pt x="658" y="948"/>
                    </a:lnTo>
                    <a:close/>
                    <a:moveTo>
                      <a:pt x="768" y="460"/>
                    </a:moveTo>
                    <a:lnTo>
                      <a:pt x="768" y="460"/>
                    </a:lnTo>
                    <a:lnTo>
                      <a:pt x="752" y="466"/>
                    </a:lnTo>
                    <a:lnTo>
                      <a:pt x="742" y="468"/>
                    </a:lnTo>
                    <a:lnTo>
                      <a:pt x="736" y="468"/>
                    </a:lnTo>
                    <a:lnTo>
                      <a:pt x="732" y="466"/>
                    </a:lnTo>
                    <a:lnTo>
                      <a:pt x="728" y="462"/>
                    </a:lnTo>
                    <a:lnTo>
                      <a:pt x="722" y="460"/>
                    </a:lnTo>
                    <a:lnTo>
                      <a:pt x="712" y="458"/>
                    </a:lnTo>
                    <a:lnTo>
                      <a:pt x="698" y="460"/>
                    </a:lnTo>
                    <a:lnTo>
                      <a:pt x="682" y="462"/>
                    </a:lnTo>
                    <a:lnTo>
                      <a:pt x="674" y="464"/>
                    </a:lnTo>
                    <a:lnTo>
                      <a:pt x="672" y="468"/>
                    </a:lnTo>
                    <a:lnTo>
                      <a:pt x="672" y="470"/>
                    </a:lnTo>
                    <a:lnTo>
                      <a:pt x="674" y="474"/>
                    </a:lnTo>
                    <a:lnTo>
                      <a:pt x="674" y="476"/>
                    </a:lnTo>
                    <a:lnTo>
                      <a:pt x="672" y="478"/>
                    </a:lnTo>
                    <a:lnTo>
                      <a:pt x="664" y="476"/>
                    </a:lnTo>
                    <a:lnTo>
                      <a:pt x="652" y="478"/>
                    </a:lnTo>
                    <a:lnTo>
                      <a:pt x="636" y="480"/>
                    </a:lnTo>
                    <a:lnTo>
                      <a:pt x="620" y="484"/>
                    </a:lnTo>
                    <a:lnTo>
                      <a:pt x="602" y="492"/>
                    </a:lnTo>
                    <a:lnTo>
                      <a:pt x="584" y="500"/>
                    </a:lnTo>
                    <a:lnTo>
                      <a:pt x="568" y="508"/>
                    </a:lnTo>
                    <a:lnTo>
                      <a:pt x="554" y="518"/>
                    </a:lnTo>
                    <a:lnTo>
                      <a:pt x="544" y="528"/>
                    </a:lnTo>
                    <a:lnTo>
                      <a:pt x="538" y="536"/>
                    </a:lnTo>
                    <a:lnTo>
                      <a:pt x="532" y="538"/>
                    </a:lnTo>
                    <a:lnTo>
                      <a:pt x="528" y="538"/>
                    </a:lnTo>
                    <a:lnTo>
                      <a:pt x="526" y="538"/>
                    </a:lnTo>
                    <a:lnTo>
                      <a:pt x="524" y="536"/>
                    </a:lnTo>
                    <a:lnTo>
                      <a:pt x="520" y="534"/>
                    </a:lnTo>
                    <a:lnTo>
                      <a:pt x="514" y="536"/>
                    </a:lnTo>
                    <a:lnTo>
                      <a:pt x="506" y="542"/>
                    </a:lnTo>
                    <a:lnTo>
                      <a:pt x="498" y="548"/>
                    </a:lnTo>
                    <a:lnTo>
                      <a:pt x="494" y="550"/>
                    </a:lnTo>
                    <a:lnTo>
                      <a:pt x="490" y="548"/>
                    </a:lnTo>
                    <a:lnTo>
                      <a:pt x="488" y="546"/>
                    </a:lnTo>
                    <a:lnTo>
                      <a:pt x="488" y="544"/>
                    </a:lnTo>
                    <a:lnTo>
                      <a:pt x="484" y="542"/>
                    </a:lnTo>
                    <a:lnTo>
                      <a:pt x="480" y="542"/>
                    </a:lnTo>
                    <a:lnTo>
                      <a:pt x="474" y="546"/>
                    </a:lnTo>
                    <a:lnTo>
                      <a:pt x="470" y="550"/>
                    </a:lnTo>
                    <a:lnTo>
                      <a:pt x="468" y="554"/>
                    </a:lnTo>
                    <a:lnTo>
                      <a:pt x="470" y="558"/>
                    </a:lnTo>
                    <a:lnTo>
                      <a:pt x="474" y="560"/>
                    </a:lnTo>
                    <a:lnTo>
                      <a:pt x="480" y="564"/>
                    </a:lnTo>
                    <a:lnTo>
                      <a:pt x="480" y="568"/>
                    </a:lnTo>
                    <a:lnTo>
                      <a:pt x="476" y="570"/>
                    </a:lnTo>
                    <a:lnTo>
                      <a:pt x="472" y="572"/>
                    </a:lnTo>
                    <a:lnTo>
                      <a:pt x="470" y="576"/>
                    </a:lnTo>
                    <a:lnTo>
                      <a:pt x="472" y="578"/>
                    </a:lnTo>
                    <a:lnTo>
                      <a:pt x="476" y="580"/>
                    </a:lnTo>
                    <a:lnTo>
                      <a:pt x="478" y="582"/>
                    </a:lnTo>
                    <a:lnTo>
                      <a:pt x="478" y="584"/>
                    </a:lnTo>
                    <a:lnTo>
                      <a:pt x="476" y="586"/>
                    </a:lnTo>
                    <a:lnTo>
                      <a:pt x="468" y="586"/>
                    </a:lnTo>
                    <a:lnTo>
                      <a:pt x="460" y="588"/>
                    </a:lnTo>
                    <a:lnTo>
                      <a:pt x="454" y="594"/>
                    </a:lnTo>
                    <a:lnTo>
                      <a:pt x="450" y="600"/>
                    </a:lnTo>
                    <a:lnTo>
                      <a:pt x="446" y="606"/>
                    </a:lnTo>
                    <a:lnTo>
                      <a:pt x="442" y="614"/>
                    </a:lnTo>
                    <a:lnTo>
                      <a:pt x="436" y="622"/>
                    </a:lnTo>
                    <a:lnTo>
                      <a:pt x="426" y="630"/>
                    </a:lnTo>
                    <a:lnTo>
                      <a:pt x="414" y="636"/>
                    </a:lnTo>
                    <a:lnTo>
                      <a:pt x="390" y="648"/>
                    </a:lnTo>
                    <a:lnTo>
                      <a:pt x="384" y="654"/>
                    </a:lnTo>
                    <a:lnTo>
                      <a:pt x="380" y="658"/>
                    </a:lnTo>
                    <a:lnTo>
                      <a:pt x="380" y="662"/>
                    </a:lnTo>
                    <a:lnTo>
                      <a:pt x="382" y="666"/>
                    </a:lnTo>
                    <a:lnTo>
                      <a:pt x="390" y="666"/>
                    </a:lnTo>
                    <a:lnTo>
                      <a:pt x="400" y="666"/>
                    </a:lnTo>
                    <a:lnTo>
                      <a:pt x="408" y="668"/>
                    </a:lnTo>
                    <a:lnTo>
                      <a:pt x="410" y="670"/>
                    </a:lnTo>
                    <a:lnTo>
                      <a:pt x="408" y="674"/>
                    </a:lnTo>
                    <a:lnTo>
                      <a:pt x="406" y="678"/>
                    </a:lnTo>
                    <a:lnTo>
                      <a:pt x="402" y="680"/>
                    </a:lnTo>
                    <a:lnTo>
                      <a:pt x="402" y="684"/>
                    </a:lnTo>
                    <a:lnTo>
                      <a:pt x="406" y="684"/>
                    </a:lnTo>
                    <a:lnTo>
                      <a:pt x="416" y="682"/>
                    </a:lnTo>
                    <a:lnTo>
                      <a:pt x="438" y="676"/>
                    </a:lnTo>
                    <a:lnTo>
                      <a:pt x="446" y="676"/>
                    </a:lnTo>
                    <a:lnTo>
                      <a:pt x="454" y="676"/>
                    </a:lnTo>
                    <a:lnTo>
                      <a:pt x="460" y="678"/>
                    </a:lnTo>
                    <a:lnTo>
                      <a:pt x="466" y="682"/>
                    </a:lnTo>
                    <a:lnTo>
                      <a:pt x="486" y="692"/>
                    </a:lnTo>
                    <a:lnTo>
                      <a:pt x="496" y="696"/>
                    </a:lnTo>
                    <a:lnTo>
                      <a:pt x="508" y="694"/>
                    </a:lnTo>
                    <a:lnTo>
                      <a:pt x="514" y="692"/>
                    </a:lnTo>
                    <a:lnTo>
                      <a:pt x="518" y="690"/>
                    </a:lnTo>
                    <a:lnTo>
                      <a:pt x="522" y="686"/>
                    </a:lnTo>
                    <a:lnTo>
                      <a:pt x="524" y="680"/>
                    </a:lnTo>
                    <a:lnTo>
                      <a:pt x="526" y="674"/>
                    </a:lnTo>
                    <a:lnTo>
                      <a:pt x="528" y="672"/>
                    </a:lnTo>
                    <a:lnTo>
                      <a:pt x="538" y="670"/>
                    </a:lnTo>
                    <a:lnTo>
                      <a:pt x="542" y="668"/>
                    </a:lnTo>
                    <a:lnTo>
                      <a:pt x="546" y="664"/>
                    </a:lnTo>
                    <a:lnTo>
                      <a:pt x="550" y="660"/>
                    </a:lnTo>
                    <a:lnTo>
                      <a:pt x="554" y="650"/>
                    </a:lnTo>
                    <a:lnTo>
                      <a:pt x="558" y="640"/>
                    </a:lnTo>
                    <a:lnTo>
                      <a:pt x="562" y="634"/>
                    </a:lnTo>
                    <a:lnTo>
                      <a:pt x="566" y="630"/>
                    </a:lnTo>
                    <a:lnTo>
                      <a:pt x="572" y="628"/>
                    </a:lnTo>
                    <a:lnTo>
                      <a:pt x="580" y="624"/>
                    </a:lnTo>
                    <a:lnTo>
                      <a:pt x="584" y="622"/>
                    </a:lnTo>
                    <a:lnTo>
                      <a:pt x="586" y="616"/>
                    </a:lnTo>
                    <a:lnTo>
                      <a:pt x="588" y="606"/>
                    </a:lnTo>
                    <a:lnTo>
                      <a:pt x="590" y="602"/>
                    </a:lnTo>
                    <a:lnTo>
                      <a:pt x="594" y="600"/>
                    </a:lnTo>
                    <a:lnTo>
                      <a:pt x="610" y="594"/>
                    </a:lnTo>
                    <a:lnTo>
                      <a:pt x="638" y="584"/>
                    </a:lnTo>
                    <a:lnTo>
                      <a:pt x="652" y="578"/>
                    </a:lnTo>
                    <a:lnTo>
                      <a:pt x="658" y="572"/>
                    </a:lnTo>
                    <a:lnTo>
                      <a:pt x="662" y="568"/>
                    </a:lnTo>
                    <a:lnTo>
                      <a:pt x="664" y="564"/>
                    </a:lnTo>
                    <a:lnTo>
                      <a:pt x="668" y="558"/>
                    </a:lnTo>
                    <a:lnTo>
                      <a:pt x="674" y="552"/>
                    </a:lnTo>
                    <a:lnTo>
                      <a:pt x="688" y="544"/>
                    </a:lnTo>
                    <a:lnTo>
                      <a:pt x="712" y="534"/>
                    </a:lnTo>
                    <a:lnTo>
                      <a:pt x="744" y="522"/>
                    </a:lnTo>
                    <a:lnTo>
                      <a:pt x="778" y="512"/>
                    </a:lnTo>
                    <a:lnTo>
                      <a:pt x="854" y="492"/>
                    </a:lnTo>
                    <a:lnTo>
                      <a:pt x="924" y="474"/>
                    </a:lnTo>
                    <a:lnTo>
                      <a:pt x="956" y="464"/>
                    </a:lnTo>
                    <a:lnTo>
                      <a:pt x="980" y="454"/>
                    </a:lnTo>
                    <a:lnTo>
                      <a:pt x="990" y="448"/>
                    </a:lnTo>
                    <a:lnTo>
                      <a:pt x="998" y="444"/>
                    </a:lnTo>
                    <a:lnTo>
                      <a:pt x="1002" y="438"/>
                    </a:lnTo>
                    <a:lnTo>
                      <a:pt x="1002" y="432"/>
                    </a:lnTo>
                    <a:lnTo>
                      <a:pt x="1002" y="428"/>
                    </a:lnTo>
                    <a:lnTo>
                      <a:pt x="1000" y="424"/>
                    </a:lnTo>
                    <a:lnTo>
                      <a:pt x="996" y="420"/>
                    </a:lnTo>
                    <a:lnTo>
                      <a:pt x="990" y="416"/>
                    </a:lnTo>
                    <a:lnTo>
                      <a:pt x="974" y="410"/>
                    </a:lnTo>
                    <a:lnTo>
                      <a:pt x="954" y="406"/>
                    </a:lnTo>
                    <a:lnTo>
                      <a:pt x="932" y="408"/>
                    </a:lnTo>
                    <a:lnTo>
                      <a:pt x="908" y="412"/>
                    </a:lnTo>
                    <a:lnTo>
                      <a:pt x="878" y="422"/>
                    </a:lnTo>
                    <a:lnTo>
                      <a:pt x="874" y="426"/>
                    </a:lnTo>
                    <a:lnTo>
                      <a:pt x="870" y="428"/>
                    </a:lnTo>
                    <a:lnTo>
                      <a:pt x="868" y="430"/>
                    </a:lnTo>
                    <a:lnTo>
                      <a:pt x="864" y="434"/>
                    </a:lnTo>
                    <a:lnTo>
                      <a:pt x="856" y="438"/>
                    </a:lnTo>
                    <a:lnTo>
                      <a:pt x="842" y="444"/>
                    </a:lnTo>
                    <a:lnTo>
                      <a:pt x="818" y="450"/>
                    </a:lnTo>
                    <a:lnTo>
                      <a:pt x="808" y="450"/>
                    </a:lnTo>
                    <a:lnTo>
                      <a:pt x="798" y="452"/>
                    </a:lnTo>
                    <a:lnTo>
                      <a:pt x="768" y="460"/>
                    </a:lnTo>
                    <a:close/>
                    <a:moveTo>
                      <a:pt x="484" y="70"/>
                    </a:moveTo>
                    <a:lnTo>
                      <a:pt x="484" y="70"/>
                    </a:lnTo>
                    <a:lnTo>
                      <a:pt x="482" y="70"/>
                    </a:lnTo>
                    <a:lnTo>
                      <a:pt x="484" y="70"/>
                    </a:lnTo>
                    <a:lnTo>
                      <a:pt x="490" y="72"/>
                    </a:lnTo>
                    <a:lnTo>
                      <a:pt x="500" y="74"/>
                    </a:lnTo>
                    <a:lnTo>
                      <a:pt x="510" y="78"/>
                    </a:lnTo>
                    <a:lnTo>
                      <a:pt x="528" y="86"/>
                    </a:lnTo>
                    <a:lnTo>
                      <a:pt x="538" y="86"/>
                    </a:lnTo>
                    <a:lnTo>
                      <a:pt x="554" y="86"/>
                    </a:lnTo>
                    <a:lnTo>
                      <a:pt x="568" y="86"/>
                    </a:lnTo>
                    <a:lnTo>
                      <a:pt x="568" y="84"/>
                    </a:lnTo>
                    <a:lnTo>
                      <a:pt x="566" y="82"/>
                    </a:lnTo>
                    <a:lnTo>
                      <a:pt x="544" y="76"/>
                    </a:lnTo>
                    <a:lnTo>
                      <a:pt x="530" y="72"/>
                    </a:lnTo>
                    <a:lnTo>
                      <a:pt x="512" y="70"/>
                    </a:lnTo>
                    <a:lnTo>
                      <a:pt x="496" y="68"/>
                    </a:lnTo>
                    <a:lnTo>
                      <a:pt x="484" y="70"/>
                    </a:lnTo>
                    <a:close/>
                    <a:moveTo>
                      <a:pt x="542" y="114"/>
                    </a:moveTo>
                    <a:lnTo>
                      <a:pt x="542" y="114"/>
                    </a:lnTo>
                    <a:lnTo>
                      <a:pt x="554" y="116"/>
                    </a:lnTo>
                    <a:lnTo>
                      <a:pt x="558" y="114"/>
                    </a:lnTo>
                    <a:lnTo>
                      <a:pt x="560" y="112"/>
                    </a:lnTo>
                    <a:lnTo>
                      <a:pt x="560" y="110"/>
                    </a:lnTo>
                    <a:lnTo>
                      <a:pt x="560" y="108"/>
                    </a:lnTo>
                    <a:lnTo>
                      <a:pt x="554" y="106"/>
                    </a:lnTo>
                    <a:lnTo>
                      <a:pt x="542" y="106"/>
                    </a:lnTo>
                    <a:lnTo>
                      <a:pt x="532" y="108"/>
                    </a:lnTo>
                    <a:lnTo>
                      <a:pt x="530" y="110"/>
                    </a:lnTo>
                    <a:lnTo>
                      <a:pt x="532" y="112"/>
                    </a:lnTo>
                    <a:lnTo>
                      <a:pt x="534" y="114"/>
                    </a:lnTo>
                    <a:lnTo>
                      <a:pt x="542" y="114"/>
                    </a:lnTo>
                    <a:close/>
                    <a:moveTo>
                      <a:pt x="590" y="96"/>
                    </a:moveTo>
                    <a:lnTo>
                      <a:pt x="590" y="96"/>
                    </a:lnTo>
                    <a:lnTo>
                      <a:pt x="596" y="94"/>
                    </a:lnTo>
                    <a:lnTo>
                      <a:pt x="598" y="92"/>
                    </a:lnTo>
                    <a:lnTo>
                      <a:pt x="598" y="90"/>
                    </a:lnTo>
                    <a:lnTo>
                      <a:pt x="596" y="88"/>
                    </a:lnTo>
                    <a:lnTo>
                      <a:pt x="592" y="86"/>
                    </a:lnTo>
                    <a:lnTo>
                      <a:pt x="584" y="86"/>
                    </a:lnTo>
                    <a:lnTo>
                      <a:pt x="574" y="88"/>
                    </a:lnTo>
                    <a:lnTo>
                      <a:pt x="562" y="90"/>
                    </a:lnTo>
                    <a:lnTo>
                      <a:pt x="556" y="92"/>
                    </a:lnTo>
                    <a:lnTo>
                      <a:pt x="556" y="94"/>
                    </a:lnTo>
                    <a:lnTo>
                      <a:pt x="560" y="96"/>
                    </a:lnTo>
                    <a:lnTo>
                      <a:pt x="576" y="96"/>
                    </a:lnTo>
                    <a:lnTo>
                      <a:pt x="590" y="96"/>
                    </a:lnTo>
                    <a:close/>
                    <a:moveTo>
                      <a:pt x="554" y="70"/>
                    </a:moveTo>
                    <a:lnTo>
                      <a:pt x="554" y="70"/>
                    </a:lnTo>
                    <a:lnTo>
                      <a:pt x="554" y="72"/>
                    </a:lnTo>
                    <a:lnTo>
                      <a:pt x="554" y="74"/>
                    </a:lnTo>
                    <a:lnTo>
                      <a:pt x="562" y="78"/>
                    </a:lnTo>
                    <a:lnTo>
                      <a:pt x="572" y="80"/>
                    </a:lnTo>
                    <a:lnTo>
                      <a:pt x="582" y="80"/>
                    </a:lnTo>
                    <a:lnTo>
                      <a:pt x="584" y="78"/>
                    </a:lnTo>
                    <a:lnTo>
                      <a:pt x="584" y="76"/>
                    </a:lnTo>
                    <a:lnTo>
                      <a:pt x="576" y="72"/>
                    </a:lnTo>
                    <a:lnTo>
                      <a:pt x="564" y="68"/>
                    </a:lnTo>
                    <a:lnTo>
                      <a:pt x="558" y="68"/>
                    </a:lnTo>
                    <a:lnTo>
                      <a:pt x="554" y="70"/>
                    </a:lnTo>
                    <a:close/>
                    <a:moveTo>
                      <a:pt x="1962" y="108"/>
                    </a:moveTo>
                    <a:lnTo>
                      <a:pt x="1962" y="108"/>
                    </a:lnTo>
                    <a:lnTo>
                      <a:pt x="1950" y="114"/>
                    </a:lnTo>
                    <a:lnTo>
                      <a:pt x="1938" y="120"/>
                    </a:lnTo>
                    <a:lnTo>
                      <a:pt x="1916" y="128"/>
                    </a:lnTo>
                    <a:lnTo>
                      <a:pt x="1908" y="132"/>
                    </a:lnTo>
                    <a:lnTo>
                      <a:pt x="1906" y="134"/>
                    </a:lnTo>
                    <a:lnTo>
                      <a:pt x="1908" y="136"/>
                    </a:lnTo>
                    <a:lnTo>
                      <a:pt x="1918" y="138"/>
                    </a:lnTo>
                    <a:lnTo>
                      <a:pt x="1930" y="138"/>
                    </a:lnTo>
                    <a:lnTo>
                      <a:pt x="1938" y="142"/>
                    </a:lnTo>
                    <a:lnTo>
                      <a:pt x="1952" y="146"/>
                    </a:lnTo>
                    <a:lnTo>
                      <a:pt x="1968" y="154"/>
                    </a:lnTo>
                    <a:lnTo>
                      <a:pt x="1980" y="156"/>
                    </a:lnTo>
                    <a:lnTo>
                      <a:pt x="1994" y="158"/>
                    </a:lnTo>
                    <a:lnTo>
                      <a:pt x="2010" y="158"/>
                    </a:lnTo>
                    <a:lnTo>
                      <a:pt x="2016" y="158"/>
                    </a:lnTo>
                    <a:lnTo>
                      <a:pt x="2020" y="156"/>
                    </a:lnTo>
                    <a:lnTo>
                      <a:pt x="2022" y="152"/>
                    </a:lnTo>
                    <a:lnTo>
                      <a:pt x="2024" y="150"/>
                    </a:lnTo>
                    <a:lnTo>
                      <a:pt x="2028" y="146"/>
                    </a:lnTo>
                    <a:lnTo>
                      <a:pt x="2040" y="142"/>
                    </a:lnTo>
                    <a:lnTo>
                      <a:pt x="2058" y="140"/>
                    </a:lnTo>
                    <a:lnTo>
                      <a:pt x="2100" y="140"/>
                    </a:lnTo>
                    <a:lnTo>
                      <a:pt x="2130" y="140"/>
                    </a:lnTo>
                    <a:lnTo>
                      <a:pt x="2138" y="138"/>
                    </a:lnTo>
                    <a:lnTo>
                      <a:pt x="2142" y="136"/>
                    </a:lnTo>
                    <a:lnTo>
                      <a:pt x="2142" y="130"/>
                    </a:lnTo>
                    <a:lnTo>
                      <a:pt x="2136" y="122"/>
                    </a:lnTo>
                    <a:lnTo>
                      <a:pt x="2132" y="114"/>
                    </a:lnTo>
                    <a:lnTo>
                      <a:pt x="2132" y="112"/>
                    </a:lnTo>
                    <a:lnTo>
                      <a:pt x="2134" y="110"/>
                    </a:lnTo>
                    <a:lnTo>
                      <a:pt x="2140" y="108"/>
                    </a:lnTo>
                    <a:lnTo>
                      <a:pt x="2146" y="106"/>
                    </a:lnTo>
                    <a:lnTo>
                      <a:pt x="2162" y="104"/>
                    </a:lnTo>
                    <a:lnTo>
                      <a:pt x="2164" y="102"/>
                    </a:lnTo>
                    <a:lnTo>
                      <a:pt x="2166" y="100"/>
                    </a:lnTo>
                    <a:lnTo>
                      <a:pt x="2164" y="96"/>
                    </a:lnTo>
                    <a:lnTo>
                      <a:pt x="2160" y="92"/>
                    </a:lnTo>
                    <a:lnTo>
                      <a:pt x="2154" y="90"/>
                    </a:lnTo>
                    <a:lnTo>
                      <a:pt x="2142" y="88"/>
                    </a:lnTo>
                    <a:lnTo>
                      <a:pt x="2136" y="88"/>
                    </a:lnTo>
                    <a:lnTo>
                      <a:pt x="2128" y="86"/>
                    </a:lnTo>
                    <a:lnTo>
                      <a:pt x="2118" y="82"/>
                    </a:lnTo>
                    <a:lnTo>
                      <a:pt x="2110" y="74"/>
                    </a:lnTo>
                    <a:lnTo>
                      <a:pt x="2090" y="60"/>
                    </a:lnTo>
                    <a:lnTo>
                      <a:pt x="2082" y="56"/>
                    </a:lnTo>
                    <a:lnTo>
                      <a:pt x="2076" y="52"/>
                    </a:lnTo>
                    <a:lnTo>
                      <a:pt x="2068" y="50"/>
                    </a:lnTo>
                    <a:lnTo>
                      <a:pt x="2060" y="50"/>
                    </a:lnTo>
                    <a:lnTo>
                      <a:pt x="2052" y="54"/>
                    </a:lnTo>
                    <a:lnTo>
                      <a:pt x="2044" y="58"/>
                    </a:lnTo>
                    <a:lnTo>
                      <a:pt x="2034" y="62"/>
                    </a:lnTo>
                    <a:lnTo>
                      <a:pt x="2026" y="66"/>
                    </a:lnTo>
                    <a:lnTo>
                      <a:pt x="2008" y="68"/>
                    </a:lnTo>
                    <a:lnTo>
                      <a:pt x="1988" y="74"/>
                    </a:lnTo>
                    <a:lnTo>
                      <a:pt x="1978" y="78"/>
                    </a:lnTo>
                    <a:lnTo>
                      <a:pt x="1964" y="84"/>
                    </a:lnTo>
                    <a:lnTo>
                      <a:pt x="1954" y="92"/>
                    </a:lnTo>
                    <a:lnTo>
                      <a:pt x="1952" y="94"/>
                    </a:lnTo>
                    <a:lnTo>
                      <a:pt x="1954" y="96"/>
                    </a:lnTo>
                    <a:lnTo>
                      <a:pt x="1960" y="98"/>
                    </a:lnTo>
                    <a:lnTo>
                      <a:pt x="1964" y="98"/>
                    </a:lnTo>
                    <a:lnTo>
                      <a:pt x="1968" y="98"/>
                    </a:lnTo>
                    <a:lnTo>
                      <a:pt x="1968" y="100"/>
                    </a:lnTo>
                    <a:lnTo>
                      <a:pt x="1968" y="102"/>
                    </a:lnTo>
                    <a:lnTo>
                      <a:pt x="1962" y="108"/>
                    </a:lnTo>
                    <a:close/>
                    <a:moveTo>
                      <a:pt x="3810" y="584"/>
                    </a:moveTo>
                    <a:lnTo>
                      <a:pt x="3810" y="584"/>
                    </a:lnTo>
                    <a:lnTo>
                      <a:pt x="3826" y="588"/>
                    </a:lnTo>
                    <a:lnTo>
                      <a:pt x="3834" y="588"/>
                    </a:lnTo>
                    <a:lnTo>
                      <a:pt x="3840" y="584"/>
                    </a:lnTo>
                    <a:lnTo>
                      <a:pt x="3842" y="580"/>
                    </a:lnTo>
                    <a:lnTo>
                      <a:pt x="3842" y="574"/>
                    </a:lnTo>
                    <a:lnTo>
                      <a:pt x="3846" y="570"/>
                    </a:lnTo>
                    <a:lnTo>
                      <a:pt x="3852" y="568"/>
                    </a:lnTo>
                    <a:lnTo>
                      <a:pt x="3864" y="570"/>
                    </a:lnTo>
                    <a:lnTo>
                      <a:pt x="3878" y="574"/>
                    </a:lnTo>
                    <a:lnTo>
                      <a:pt x="3890" y="572"/>
                    </a:lnTo>
                    <a:lnTo>
                      <a:pt x="3900" y="570"/>
                    </a:lnTo>
                    <a:lnTo>
                      <a:pt x="3910" y="566"/>
                    </a:lnTo>
                    <a:lnTo>
                      <a:pt x="3918" y="562"/>
                    </a:lnTo>
                    <a:lnTo>
                      <a:pt x="3926" y="560"/>
                    </a:lnTo>
                    <a:lnTo>
                      <a:pt x="3934" y="562"/>
                    </a:lnTo>
                    <a:lnTo>
                      <a:pt x="3942" y="566"/>
                    </a:lnTo>
                    <a:lnTo>
                      <a:pt x="3952" y="570"/>
                    </a:lnTo>
                    <a:lnTo>
                      <a:pt x="3962" y="572"/>
                    </a:lnTo>
                    <a:lnTo>
                      <a:pt x="3974" y="572"/>
                    </a:lnTo>
                    <a:lnTo>
                      <a:pt x="3986" y="570"/>
                    </a:lnTo>
                    <a:lnTo>
                      <a:pt x="4014" y="562"/>
                    </a:lnTo>
                    <a:lnTo>
                      <a:pt x="4048" y="552"/>
                    </a:lnTo>
                    <a:lnTo>
                      <a:pt x="4056" y="546"/>
                    </a:lnTo>
                    <a:lnTo>
                      <a:pt x="4060" y="542"/>
                    </a:lnTo>
                    <a:lnTo>
                      <a:pt x="4060" y="538"/>
                    </a:lnTo>
                    <a:lnTo>
                      <a:pt x="4056" y="534"/>
                    </a:lnTo>
                    <a:lnTo>
                      <a:pt x="4054" y="530"/>
                    </a:lnTo>
                    <a:lnTo>
                      <a:pt x="4054" y="528"/>
                    </a:lnTo>
                    <a:lnTo>
                      <a:pt x="4056" y="524"/>
                    </a:lnTo>
                    <a:lnTo>
                      <a:pt x="4066" y="524"/>
                    </a:lnTo>
                    <a:lnTo>
                      <a:pt x="4070" y="522"/>
                    </a:lnTo>
                    <a:lnTo>
                      <a:pt x="4074" y="520"/>
                    </a:lnTo>
                    <a:lnTo>
                      <a:pt x="4076" y="518"/>
                    </a:lnTo>
                    <a:lnTo>
                      <a:pt x="4074" y="516"/>
                    </a:lnTo>
                    <a:lnTo>
                      <a:pt x="4068" y="512"/>
                    </a:lnTo>
                    <a:lnTo>
                      <a:pt x="4056" y="506"/>
                    </a:lnTo>
                    <a:lnTo>
                      <a:pt x="4042" y="500"/>
                    </a:lnTo>
                    <a:lnTo>
                      <a:pt x="4026" y="498"/>
                    </a:lnTo>
                    <a:lnTo>
                      <a:pt x="4010" y="496"/>
                    </a:lnTo>
                    <a:lnTo>
                      <a:pt x="3994" y="498"/>
                    </a:lnTo>
                    <a:lnTo>
                      <a:pt x="3980" y="498"/>
                    </a:lnTo>
                    <a:lnTo>
                      <a:pt x="3968" y="496"/>
                    </a:lnTo>
                    <a:lnTo>
                      <a:pt x="3958" y="490"/>
                    </a:lnTo>
                    <a:lnTo>
                      <a:pt x="3948" y="484"/>
                    </a:lnTo>
                    <a:lnTo>
                      <a:pt x="3938" y="478"/>
                    </a:lnTo>
                    <a:lnTo>
                      <a:pt x="3928" y="472"/>
                    </a:lnTo>
                    <a:lnTo>
                      <a:pt x="3918" y="470"/>
                    </a:lnTo>
                    <a:lnTo>
                      <a:pt x="3912" y="472"/>
                    </a:lnTo>
                    <a:lnTo>
                      <a:pt x="3906" y="474"/>
                    </a:lnTo>
                    <a:lnTo>
                      <a:pt x="3898" y="480"/>
                    </a:lnTo>
                    <a:lnTo>
                      <a:pt x="3894" y="486"/>
                    </a:lnTo>
                    <a:lnTo>
                      <a:pt x="3892" y="492"/>
                    </a:lnTo>
                    <a:lnTo>
                      <a:pt x="3894" y="498"/>
                    </a:lnTo>
                    <a:lnTo>
                      <a:pt x="3900" y="506"/>
                    </a:lnTo>
                    <a:lnTo>
                      <a:pt x="3900" y="510"/>
                    </a:lnTo>
                    <a:lnTo>
                      <a:pt x="3896" y="512"/>
                    </a:lnTo>
                    <a:lnTo>
                      <a:pt x="3890" y="512"/>
                    </a:lnTo>
                    <a:lnTo>
                      <a:pt x="3882" y="508"/>
                    </a:lnTo>
                    <a:lnTo>
                      <a:pt x="3862" y="498"/>
                    </a:lnTo>
                    <a:lnTo>
                      <a:pt x="3842" y="484"/>
                    </a:lnTo>
                    <a:lnTo>
                      <a:pt x="3822" y="472"/>
                    </a:lnTo>
                    <a:lnTo>
                      <a:pt x="3814" y="468"/>
                    </a:lnTo>
                    <a:lnTo>
                      <a:pt x="3808" y="468"/>
                    </a:lnTo>
                    <a:lnTo>
                      <a:pt x="3800" y="466"/>
                    </a:lnTo>
                    <a:lnTo>
                      <a:pt x="3794" y="468"/>
                    </a:lnTo>
                    <a:lnTo>
                      <a:pt x="3778" y="476"/>
                    </a:lnTo>
                    <a:lnTo>
                      <a:pt x="3758" y="488"/>
                    </a:lnTo>
                    <a:lnTo>
                      <a:pt x="3748" y="496"/>
                    </a:lnTo>
                    <a:lnTo>
                      <a:pt x="3746" y="502"/>
                    </a:lnTo>
                    <a:lnTo>
                      <a:pt x="3746" y="508"/>
                    </a:lnTo>
                    <a:lnTo>
                      <a:pt x="3748" y="514"/>
                    </a:lnTo>
                    <a:lnTo>
                      <a:pt x="3752" y="524"/>
                    </a:lnTo>
                    <a:lnTo>
                      <a:pt x="3752" y="530"/>
                    </a:lnTo>
                    <a:lnTo>
                      <a:pt x="3746" y="532"/>
                    </a:lnTo>
                    <a:lnTo>
                      <a:pt x="3742" y="536"/>
                    </a:lnTo>
                    <a:lnTo>
                      <a:pt x="3742" y="542"/>
                    </a:lnTo>
                    <a:lnTo>
                      <a:pt x="3744" y="548"/>
                    </a:lnTo>
                    <a:lnTo>
                      <a:pt x="3752" y="554"/>
                    </a:lnTo>
                    <a:lnTo>
                      <a:pt x="3762" y="560"/>
                    </a:lnTo>
                    <a:lnTo>
                      <a:pt x="3776" y="568"/>
                    </a:lnTo>
                    <a:lnTo>
                      <a:pt x="3810" y="584"/>
                    </a:lnTo>
                    <a:close/>
                    <a:moveTo>
                      <a:pt x="4172" y="572"/>
                    </a:moveTo>
                    <a:lnTo>
                      <a:pt x="4172" y="572"/>
                    </a:lnTo>
                    <a:lnTo>
                      <a:pt x="4198" y="578"/>
                    </a:lnTo>
                    <a:lnTo>
                      <a:pt x="4218" y="578"/>
                    </a:lnTo>
                    <a:lnTo>
                      <a:pt x="4262" y="576"/>
                    </a:lnTo>
                    <a:lnTo>
                      <a:pt x="4276" y="574"/>
                    </a:lnTo>
                    <a:lnTo>
                      <a:pt x="4288" y="570"/>
                    </a:lnTo>
                    <a:lnTo>
                      <a:pt x="4294" y="566"/>
                    </a:lnTo>
                    <a:lnTo>
                      <a:pt x="4300" y="560"/>
                    </a:lnTo>
                    <a:lnTo>
                      <a:pt x="4300" y="556"/>
                    </a:lnTo>
                    <a:lnTo>
                      <a:pt x="4300" y="552"/>
                    </a:lnTo>
                    <a:lnTo>
                      <a:pt x="4296" y="550"/>
                    </a:lnTo>
                    <a:lnTo>
                      <a:pt x="4288" y="550"/>
                    </a:lnTo>
                    <a:lnTo>
                      <a:pt x="4280" y="550"/>
                    </a:lnTo>
                    <a:lnTo>
                      <a:pt x="4274" y="548"/>
                    </a:lnTo>
                    <a:lnTo>
                      <a:pt x="4266" y="540"/>
                    </a:lnTo>
                    <a:lnTo>
                      <a:pt x="4260" y="536"/>
                    </a:lnTo>
                    <a:lnTo>
                      <a:pt x="4252" y="534"/>
                    </a:lnTo>
                    <a:lnTo>
                      <a:pt x="4244" y="536"/>
                    </a:lnTo>
                    <a:lnTo>
                      <a:pt x="4230" y="540"/>
                    </a:lnTo>
                    <a:lnTo>
                      <a:pt x="4220" y="542"/>
                    </a:lnTo>
                    <a:lnTo>
                      <a:pt x="4214" y="542"/>
                    </a:lnTo>
                    <a:lnTo>
                      <a:pt x="4212" y="540"/>
                    </a:lnTo>
                    <a:lnTo>
                      <a:pt x="4212" y="536"/>
                    </a:lnTo>
                    <a:lnTo>
                      <a:pt x="4210" y="532"/>
                    </a:lnTo>
                    <a:lnTo>
                      <a:pt x="4204" y="528"/>
                    </a:lnTo>
                    <a:lnTo>
                      <a:pt x="4194" y="526"/>
                    </a:lnTo>
                    <a:lnTo>
                      <a:pt x="4174" y="528"/>
                    </a:lnTo>
                    <a:lnTo>
                      <a:pt x="4154" y="528"/>
                    </a:lnTo>
                    <a:lnTo>
                      <a:pt x="4142" y="526"/>
                    </a:lnTo>
                    <a:lnTo>
                      <a:pt x="4132" y="524"/>
                    </a:lnTo>
                    <a:lnTo>
                      <a:pt x="4126" y="520"/>
                    </a:lnTo>
                    <a:lnTo>
                      <a:pt x="4122" y="514"/>
                    </a:lnTo>
                    <a:lnTo>
                      <a:pt x="4122" y="516"/>
                    </a:lnTo>
                    <a:lnTo>
                      <a:pt x="4118" y="518"/>
                    </a:lnTo>
                    <a:lnTo>
                      <a:pt x="4112" y="530"/>
                    </a:lnTo>
                    <a:lnTo>
                      <a:pt x="4108" y="536"/>
                    </a:lnTo>
                    <a:lnTo>
                      <a:pt x="4110" y="542"/>
                    </a:lnTo>
                    <a:lnTo>
                      <a:pt x="4114" y="550"/>
                    </a:lnTo>
                    <a:lnTo>
                      <a:pt x="4126" y="556"/>
                    </a:lnTo>
                    <a:lnTo>
                      <a:pt x="4144" y="564"/>
                    </a:lnTo>
                    <a:lnTo>
                      <a:pt x="4172" y="572"/>
                    </a:lnTo>
                    <a:close/>
                    <a:moveTo>
                      <a:pt x="5478" y="870"/>
                    </a:moveTo>
                    <a:lnTo>
                      <a:pt x="5478" y="866"/>
                    </a:lnTo>
                    <a:lnTo>
                      <a:pt x="5548" y="856"/>
                    </a:lnTo>
                    <a:lnTo>
                      <a:pt x="5558" y="854"/>
                    </a:lnTo>
                    <a:lnTo>
                      <a:pt x="5564" y="852"/>
                    </a:lnTo>
                    <a:lnTo>
                      <a:pt x="5570" y="848"/>
                    </a:lnTo>
                    <a:lnTo>
                      <a:pt x="5572" y="846"/>
                    </a:lnTo>
                    <a:lnTo>
                      <a:pt x="5570" y="842"/>
                    </a:lnTo>
                    <a:lnTo>
                      <a:pt x="5568" y="838"/>
                    </a:lnTo>
                    <a:lnTo>
                      <a:pt x="5560" y="832"/>
                    </a:lnTo>
                    <a:lnTo>
                      <a:pt x="5546" y="826"/>
                    </a:lnTo>
                    <a:lnTo>
                      <a:pt x="5530" y="820"/>
                    </a:lnTo>
                    <a:lnTo>
                      <a:pt x="5512" y="818"/>
                    </a:lnTo>
                    <a:lnTo>
                      <a:pt x="5494" y="818"/>
                    </a:lnTo>
                    <a:lnTo>
                      <a:pt x="5478" y="820"/>
                    </a:lnTo>
                    <a:lnTo>
                      <a:pt x="5478" y="818"/>
                    </a:lnTo>
                    <a:lnTo>
                      <a:pt x="5454" y="826"/>
                    </a:lnTo>
                    <a:lnTo>
                      <a:pt x="5444" y="832"/>
                    </a:lnTo>
                    <a:lnTo>
                      <a:pt x="5434" y="838"/>
                    </a:lnTo>
                    <a:lnTo>
                      <a:pt x="5428" y="844"/>
                    </a:lnTo>
                    <a:lnTo>
                      <a:pt x="5422" y="850"/>
                    </a:lnTo>
                    <a:lnTo>
                      <a:pt x="5418" y="856"/>
                    </a:lnTo>
                    <a:lnTo>
                      <a:pt x="5418" y="864"/>
                    </a:lnTo>
                    <a:lnTo>
                      <a:pt x="5418" y="868"/>
                    </a:lnTo>
                    <a:lnTo>
                      <a:pt x="5422" y="872"/>
                    </a:lnTo>
                    <a:lnTo>
                      <a:pt x="5426" y="874"/>
                    </a:lnTo>
                    <a:lnTo>
                      <a:pt x="5434" y="874"/>
                    </a:lnTo>
                    <a:lnTo>
                      <a:pt x="5452" y="874"/>
                    </a:lnTo>
                    <a:lnTo>
                      <a:pt x="5478" y="870"/>
                    </a:lnTo>
                    <a:close/>
                    <a:moveTo>
                      <a:pt x="2060" y="404"/>
                    </a:moveTo>
                    <a:lnTo>
                      <a:pt x="2060" y="404"/>
                    </a:lnTo>
                    <a:lnTo>
                      <a:pt x="2068" y="408"/>
                    </a:lnTo>
                    <a:lnTo>
                      <a:pt x="2078" y="408"/>
                    </a:lnTo>
                    <a:lnTo>
                      <a:pt x="2088" y="406"/>
                    </a:lnTo>
                    <a:lnTo>
                      <a:pt x="2096" y="404"/>
                    </a:lnTo>
                    <a:lnTo>
                      <a:pt x="2104" y="400"/>
                    </a:lnTo>
                    <a:lnTo>
                      <a:pt x="2108" y="396"/>
                    </a:lnTo>
                    <a:lnTo>
                      <a:pt x="2112" y="392"/>
                    </a:lnTo>
                    <a:lnTo>
                      <a:pt x="2112" y="388"/>
                    </a:lnTo>
                    <a:lnTo>
                      <a:pt x="2106" y="386"/>
                    </a:lnTo>
                    <a:lnTo>
                      <a:pt x="2100" y="386"/>
                    </a:lnTo>
                    <a:lnTo>
                      <a:pt x="2080" y="392"/>
                    </a:lnTo>
                    <a:lnTo>
                      <a:pt x="2064" y="398"/>
                    </a:lnTo>
                    <a:lnTo>
                      <a:pt x="2060" y="402"/>
                    </a:lnTo>
                    <a:lnTo>
                      <a:pt x="2058" y="404"/>
                    </a:lnTo>
                    <a:lnTo>
                      <a:pt x="2060" y="404"/>
                    </a:lnTo>
                    <a:close/>
                    <a:moveTo>
                      <a:pt x="3868" y="678"/>
                    </a:moveTo>
                    <a:lnTo>
                      <a:pt x="3868" y="678"/>
                    </a:lnTo>
                    <a:lnTo>
                      <a:pt x="3858" y="686"/>
                    </a:lnTo>
                    <a:lnTo>
                      <a:pt x="3856" y="688"/>
                    </a:lnTo>
                    <a:lnTo>
                      <a:pt x="3858" y="690"/>
                    </a:lnTo>
                    <a:lnTo>
                      <a:pt x="3866" y="690"/>
                    </a:lnTo>
                    <a:lnTo>
                      <a:pt x="3896" y="688"/>
                    </a:lnTo>
                    <a:lnTo>
                      <a:pt x="3916" y="688"/>
                    </a:lnTo>
                    <a:lnTo>
                      <a:pt x="3940" y="692"/>
                    </a:lnTo>
                    <a:lnTo>
                      <a:pt x="3970" y="696"/>
                    </a:lnTo>
                    <a:lnTo>
                      <a:pt x="3990" y="696"/>
                    </a:lnTo>
                    <a:lnTo>
                      <a:pt x="4004" y="694"/>
                    </a:lnTo>
                    <a:lnTo>
                      <a:pt x="4006" y="692"/>
                    </a:lnTo>
                    <a:lnTo>
                      <a:pt x="4008" y="690"/>
                    </a:lnTo>
                    <a:lnTo>
                      <a:pt x="4008" y="686"/>
                    </a:lnTo>
                    <a:lnTo>
                      <a:pt x="4006" y="682"/>
                    </a:lnTo>
                    <a:lnTo>
                      <a:pt x="4000" y="674"/>
                    </a:lnTo>
                    <a:lnTo>
                      <a:pt x="3988" y="664"/>
                    </a:lnTo>
                    <a:lnTo>
                      <a:pt x="3972" y="654"/>
                    </a:lnTo>
                    <a:lnTo>
                      <a:pt x="3956" y="648"/>
                    </a:lnTo>
                    <a:lnTo>
                      <a:pt x="3940" y="644"/>
                    </a:lnTo>
                    <a:lnTo>
                      <a:pt x="3928" y="646"/>
                    </a:lnTo>
                    <a:lnTo>
                      <a:pt x="3916" y="648"/>
                    </a:lnTo>
                    <a:lnTo>
                      <a:pt x="3904" y="654"/>
                    </a:lnTo>
                    <a:lnTo>
                      <a:pt x="3894" y="662"/>
                    </a:lnTo>
                    <a:lnTo>
                      <a:pt x="3868" y="678"/>
                    </a:lnTo>
                    <a:close/>
                    <a:moveTo>
                      <a:pt x="5044" y="956"/>
                    </a:moveTo>
                    <a:lnTo>
                      <a:pt x="5044" y="956"/>
                    </a:lnTo>
                    <a:lnTo>
                      <a:pt x="5046" y="954"/>
                    </a:lnTo>
                    <a:lnTo>
                      <a:pt x="5046" y="950"/>
                    </a:lnTo>
                    <a:lnTo>
                      <a:pt x="5044" y="948"/>
                    </a:lnTo>
                    <a:lnTo>
                      <a:pt x="5042" y="946"/>
                    </a:lnTo>
                    <a:lnTo>
                      <a:pt x="5034" y="942"/>
                    </a:lnTo>
                    <a:lnTo>
                      <a:pt x="5024" y="940"/>
                    </a:lnTo>
                    <a:lnTo>
                      <a:pt x="5012" y="938"/>
                    </a:lnTo>
                    <a:lnTo>
                      <a:pt x="5000" y="938"/>
                    </a:lnTo>
                    <a:lnTo>
                      <a:pt x="4990" y="938"/>
                    </a:lnTo>
                    <a:lnTo>
                      <a:pt x="4984" y="942"/>
                    </a:lnTo>
                    <a:lnTo>
                      <a:pt x="4982" y="944"/>
                    </a:lnTo>
                    <a:lnTo>
                      <a:pt x="4982" y="946"/>
                    </a:lnTo>
                    <a:lnTo>
                      <a:pt x="4986" y="950"/>
                    </a:lnTo>
                    <a:lnTo>
                      <a:pt x="4992" y="954"/>
                    </a:lnTo>
                    <a:lnTo>
                      <a:pt x="5002" y="958"/>
                    </a:lnTo>
                    <a:lnTo>
                      <a:pt x="5014" y="960"/>
                    </a:lnTo>
                    <a:lnTo>
                      <a:pt x="5024" y="962"/>
                    </a:lnTo>
                    <a:lnTo>
                      <a:pt x="5034" y="960"/>
                    </a:lnTo>
                    <a:lnTo>
                      <a:pt x="5044" y="956"/>
                    </a:lnTo>
                    <a:close/>
                    <a:moveTo>
                      <a:pt x="3698" y="530"/>
                    </a:moveTo>
                    <a:lnTo>
                      <a:pt x="3698" y="530"/>
                    </a:lnTo>
                    <a:lnTo>
                      <a:pt x="3704" y="524"/>
                    </a:lnTo>
                    <a:lnTo>
                      <a:pt x="3706" y="518"/>
                    </a:lnTo>
                    <a:lnTo>
                      <a:pt x="3704" y="508"/>
                    </a:lnTo>
                    <a:lnTo>
                      <a:pt x="3696" y="498"/>
                    </a:lnTo>
                    <a:lnTo>
                      <a:pt x="3694" y="496"/>
                    </a:lnTo>
                    <a:lnTo>
                      <a:pt x="3692" y="496"/>
                    </a:lnTo>
                    <a:lnTo>
                      <a:pt x="3688" y="500"/>
                    </a:lnTo>
                    <a:lnTo>
                      <a:pt x="3684" y="506"/>
                    </a:lnTo>
                    <a:lnTo>
                      <a:pt x="3682" y="514"/>
                    </a:lnTo>
                    <a:lnTo>
                      <a:pt x="3680" y="524"/>
                    </a:lnTo>
                    <a:lnTo>
                      <a:pt x="3684" y="530"/>
                    </a:lnTo>
                    <a:lnTo>
                      <a:pt x="3686" y="532"/>
                    </a:lnTo>
                    <a:lnTo>
                      <a:pt x="3688" y="532"/>
                    </a:lnTo>
                    <a:lnTo>
                      <a:pt x="3692" y="532"/>
                    </a:lnTo>
                    <a:lnTo>
                      <a:pt x="3698" y="530"/>
                    </a:lnTo>
                    <a:close/>
                    <a:moveTo>
                      <a:pt x="2260" y="322"/>
                    </a:moveTo>
                    <a:lnTo>
                      <a:pt x="2260" y="322"/>
                    </a:lnTo>
                    <a:lnTo>
                      <a:pt x="2286" y="316"/>
                    </a:lnTo>
                    <a:lnTo>
                      <a:pt x="2314" y="310"/>
                    </a:lnTo>
                    <a:lnTo>
                      <a:pt x="2350" y="306"/>
                    </a:lnTo>
                    <a:lnTo>
                      <a:pt x="2398" y="304"/>
                    </a:lnTo>
                    <a:lnTo>
                      <a:pt x="2424" y="302"/>
                    </a:lnTo>
                    <a:lnTo>
                      <a:pt x="2442" y="298"/>
                    </a:lnTo>
                    <a:lnTo>
                      <a:pt x="2456" y="294"/>
                    </a:lnTo>
                    <a:lnTo>
                      <a:pt x="2464" y="288"/>
                    </a:lnTo>
                    <a:lnTo>
                      <a:pt x="2466" y="284"/>
                    </a:lnTo>
                    <a:lnTo>
                      <a:pt x="2466" y="282"/>
                    </a:lnTo>
                    <a:lnTo>
                      <a:pt x="2462" y="274"/>
                    </a:lnTo>
                    <a:lnTo>
                      <a:pt x="2456" y="266"/>
                    </a:lnTo>
                    <a:lnTo>
                      <a:pt x="2442" y="256"/>
                    </a:lnTo>
                    <a:lnTo>
                      <a:pt x="2420" y="240"/>
                    </a:lnTo>
                    <a:lnTo>
                      <a:pt x="2412" y="234"/>
                    </a:lnTo>
                    <a:lnTo>
                      <a:pt x="2406" y="232"/>
                    </a:lnTo>
                    <a:lnTo>
                      <a:pt x="2398" y="232"/>
                    </a:lnTo>
                    <a:lnTo>
                      <a:pt x="2388" y="236"/>
                    </a:lnTo>
                    <a:lnTo>
                      <a:pt x="2376" y="242"/>
                    </a:lnTo>
                    <a:lnTo>
                      <a:pt x="2360" y="254"/>
                    </a:lnTo>
                    <a:lnTo>
                      <a:pt x="2346" y="262"/>
                    </a:lnTo>
                    <a:lnTo>
                      <a:pt x="2344" y="264"/>
                    </a:lnTo>
                    <a:lnTo>
                      <a:pt x="2344" y="262"/>
                    </a:lnTo>
                    <a:lnTo>
                      <a:pt x="2356" y="248"/>
                    </a:lnTo>
                    <a:lnTo>
                      <a:pt x="2364" y="238"/>
                    </a:lnTo>
                    <a:lnTo>
                      <a:pt x="2372" y="226"/>
                    </a:lnTo>
                    <a:lnTo>
                      <a:pt x="2376" y="218"/>
                    </a:lnTo>
                    <a:lnTo>
                      <a:pt x="2374" y="214"/>
                    </a:lnTo>
                    <a:lnTo>
                      <a:pt x="2372" y="212"/>
                    </a:lnTo>
                    <a:lnTo>
                      <a:pt x="2354" y="208"/>
                    </a:lnTo>
                    <a:lnTo>
                      <a:pt x="2344" y="206"/>
                    </a:lnTo>
                    <a:lnTo>
                      <a:pt x="2336" y="206"/>
                    </a:lnTo>
                    <a:lnTo>
                      <a:pt x="2326" y="208"/>
                    </a:lnTo>
                    <a:lnTo>
                      <a:pt x="2316" y="212"/>
                    </a:lnTo>
                    <a:lnTo>
                      <a:pt x="2306" y="222"/>
                    </a:lnTo>
                    <a:lnTo>
                      <a:pt x="2294" y="236"/>
                    </a:lnTo>
                    <a:lnTo>
                      <a:pt x="2286" y="248"/>
                    </a:lnTo>
                    <a:lnTo>
                      <a:pt x="2278" y="256"/>
                    </a:lnTo>
                    <a:lnTo>
                      <a:pt x="2266" y="264"/>
                    </a:lnTo>
                    <a:lnTo>
                      <a:pt x="2260" y="270"/>
                    </a:lnTo>
                    <a:lnTo>
                      <a:pt x="2252" y="278"/>
                    </a:lnTo>
                    <a:lnTo>
                      <a:pt x="2242" y="292"/>
                    </a:lnTo>
                    <a:lnTo>
                      <a:pt x="2230" y="314"/>
                    </a:lnTo>
                    <a:lnTo>
                      <a:pt x="2226" y="324"/>
                    </a:lnTo>
                    <a:lnTo>
                      <a:pt x="2226" y="328"/>
                    </a:lnTo>
                    <a:lnTo>
                      <a:pt x="2228" y="330"/>
                    </a:lnTo>
                    <a:lnTo>
                      <a:pt x="2238" y="328"/>
                    </a:lnTo>
                    <a:lnTo>
                      <a:pt x="2260" y="322"/>
                    </a:lnTo>
                    <a:close/>
                    <a:moveTo>
                      <a:pt x="2156" y="150"/>
                    </a:moveTo>
                    <a:lnTo>
                      <a:pt x="2156" y="150"/>
                    </a:lnTo>
                    <a:lnTo>
                      <a:pt x="2132" y="150"/>
                    </a:lnTo>
                    <a:lnTo>
                      <a:pt x="2100" y="148"/>
                    </a:lnTo>
                    <a:lnTo>
                      <a:pt x="2084" y="150"/>
                    </a:lnTo>
                    <a:lnTo>
                      <a:pt x="2068" y="152"/>
                    </a:lnTo>
                    <a:lnTo>
                      <a:pt x="2054" y="156"/>
                    </a:lnTo>
                    <a:lnTo>
                      <a:pt x="2042" y="162"/>
                    </a:lnTo>
                    <a:lnTo>
                      <a:pt x="2016" y="178"/>
                    </a:lnTo>
                    <a:lnTo>
                      <a:pt x="1988" y="192"/>
                    </a:lnTo>
                    <a:lnTo>
                      <a:pt x="1980" y="198"/>
                    </a:lnTo>
                    <a:lnTo>
                      <a:pt x="1978" y="200"/>
                    </a:lnTo>
                    <a:lnTo>
                      <a:pt x="1978" y="202"/>
                    </a:lnTo>
                    <a:lnTo>
                      <a:pt x="1980" y="204"/>
                    </a:lnTo>
                    <a:lnTo>
                      <a:pt x="1982" y="204"/>
                    </a:lnTo>
                    <a:lnTo>
                      <a:pt x="1996" y="206"/>
                    </a:lnTo>
                    <a:lnTo>
                      <a:pt x="2012" y="206"/>
                    </a:lnTo>
                    <a:lnTo>
                      <a:pt x="2020" y="208"/>
                    </a:lnTo>
                    <a:lnTo>
                      <a:pt x="2024" y="210"/>
                    </a:lnTo>
                    <a:lnTo>
                      <a:pt x="2024" y="214"/>
                    </a:lnTo>
                    <a:lnTo>
                      <a:pt x="2024" y="218"/>
                    </a:lnTo>
                    <a:lnTo>
                      <a:pt x="2026" y="224"/>
                    </a:lnTo>
                    <a:lnTo>
                      <a:pt x="2030" y="230"/>
                    </a:lnTo>
                    <a:lnTo>
                      <a:pt x="2038" y="234"/>
                    </a:lnTo>
                    <a:lnTo>
                      <a:pt x="2046" y="238"/>
                    </a:lnTo>
                    <a:lnTo>
                      <a:pt x="2054" y="238"/>
                    </a:lnTo>
                    <a:lnTo>
                      <a:pt x="2074" y="240"/>
                    </a:lnTo>
                    <a:lnTo>
                      <a:pt x="2100" y="244"/>
                    </a:lnTo>
                    <a:lnTo>
                      <a:pt x="2118" y="246"/>
                    </a:lnTo>
                    <a:lnTo>
                      <a:pt x="2138" y="252"/>
                    </a:lnTo>
                    <a:lnTo>
                      <a:pt x="2158" y="258"/>
                    </a:lnTo>
                    <a:lnTo>
                      <a:pt x="2180" y="260"/>
                    </a:lnTo>
                    <a:lnTo>
                      <a:pt x="2200" y="260"/>
                    </a:lnTo>
                    <a:lnTo>
                      <a:pt x="2218" y="258"/>
                    </a:lnTo>
                    <a:lnTo>
                      <a:pt x="2232" y="252"/>
                    </a:lnTo>
                    <a:lnTo>
                      <a:pt x="2240" y="248"/>
                    </a:lnTo>
                    <a:lnTo>
                      <a:pt x="2244" y="244"/>
                    </a:lnTo>
                    <a:lnTo>
                      <a:pt x="2244" y="240"/>
                    </a:lnTo>
                    <a:lnTo>
                      <a:pt x="2242" y="238"/>
                    </a:lnTo>
                    <a:lnTo>
                      <a:pt x="2240" y="234"/>
                    </a:lnTo>
                    <a:lnTo>
                      <a:pt x="2236" y="232"/>
                    </a:lnTo>
                    <a:lnTo>
                      <a:pt x="2236" y="228"/>
                    </a:lnTo>
                    <a:lnTo>
                      <a:pt x="2236" y="220"/>
                    </a:lnTo>
                    <a:lnTo>
                      <a:pt x="2238" y="210"/>
                    </a:lnTo>
                    <a:lnTo>
                      <a:pt x="2244" y="202"/>
                    </a:lnTo>
                    <a:lnTo>
                      <a:pt x="2248" y="192"/>
                    </a:lnTo>
                    <a:lnTo>
                      <a:pt x="2252" y="184"/>
                    </a:lnTo>
                    <a:lnTo>
                      <a:pt x="2252" y="180"/>
                    </a:lnTo>
                    <a:lnTo>
                      <a:pt x="2252" y="176"/>
                    </a:lnTo>
                    <a:lnTo>
                      <a:pt x="2250" y="174"/>
                    </a:lnTo>
                    <a:lnTo>
                      <a:pt x="2246" y="172"/>
                    </a:lnTo>
                    <a:lnTo>
                      <a:pt x="2238" y="166"/>
                    </a:lnTo>
                    <a:lnTo>
                      <a:pt x="2234" y="162"/>
                    </a:lnTo>
                    <a:lnTo>
                      <a:pt x="2230" y="160"/>
                    </a:lnTo>
                    <a:lnTo>
                      <a:pt x="2226" y="156"/>
                    </a:lnTo>
                    <a:lnTo>
                      <a:pt x="2220" y="156"/>
                    </a:lnTo>
                    <a:lnTo>
                      <a:pt x="2212" y="156"/>
                    </a:lnTo>
                    <a:lnTo>
                      <a:pt x="2184" y="164"/>
                    </a:lnTo>
                    <a:lnTo>
                      <a:pt x="2170" y="170"/>
                    </a:lnTo>
                    <a:lnTo>
                      <a:pt x="2162" y="170"/>
                    </a:lnTo>
                    <a:lnTo>
                      <a:pt x="2160" y="168"/>
                    </a:lnTo>
                    <a:lnTo>
                      <a:pt x="2162" y="164"/>
                    </a:lnTo>
                    <a:lnTo>
                      <a:pt x="2164" y="158"/>
                    </a:lnTo>
                    <a:lnTo>
                      <a:pt x="2164" y="154"/>
                    </a:lnTo>
                    <a:lnTo>
                      <a:pt x="2164" y="150"/>
                    </a:lnTo>
                    <a:lnTo>
                      <a:pt x="2156" y="150"/>
                    </a:lnTo>
                    <a:close/>
                    <a:moveTo>
                      <a:pt x="3192" y="724"/>
                    </a:moveTo>
                    <a:lnTo>
                      <a:pt x="3192" y="724"/>
                    </a:lnTo>
                    <a:lnTo>
                      <a:pt x="3218" y="728"/>
                    </a:lnTo>
                    <a:lnTo>
                      <a:pt x="3242" y="734"/>
                    </a:lnTo>
                    <a:lnTo>
                      <a:pt x="3268" y="744"/>
                    </a:lnTo>
                    <a:lnTo>
                      <a:pt x="3300" y="758"/>
                    </a:lnTo>
                    <a:lnTo>
                      <a:pt x="3308" y="762"/>
                    </a:lnTo>
                    <a:lnTo>
                      <a:pt x="3314" y="764"/>
                    </a:lnTo>
                    <a:lnTo>
                      <a:pt x="3316" y="762"/>
                    </a:lnTo>
                    <a:lnTo>
                      <a:pt x="3316" y="760"/>
                    </a:lnTo>
                    <a:lnTo>
                      <a:pt x="3314" y="752"/>
                    </a:lnTo>
                    <a:lnTo>
                      <a:pt x="3316" y="748"/>
                    </a:lnTo>
                    <a:lnTo>
                      <a:pt x="3320" y="746"/>
                    </a:lnTo>
                    <a:lnTo>
                      <a:pt x="3332" y="746"/>
                    </a:lnTo>
                    <a:lnTo>
                      <a:pt x="3338" y="746"/>
                    </a:lnTo>
                    <a:lnTo>
                      <a:pt x="3368" y="758"/>
                    </a:lnTo>
                    <a:lnTo>
                      <a:pt x="3390" y="768"/>
                    </a:lnTo>
                    <a:lnTo>
                      <a:pt x="3412" y="778"/>
                    </a:lnTo>
                    <a:lnTo>
                      <a:pt x="3420" y="782"/>
                    </a:lnTo>
                    <a:lnTo>
                      <a:pt x="3428" y="782"/>
                    </a:lnTo>
                    <a:lnTo>
                      <a:pt x="3434" y="778"/>
                    </a:lnTo>
                    <a:lnTo>
                      <a:pt x="3440" y="772"/>
                    </a:lnTo>
                    <a:lnTo>
                      <a:pt x="3440" y="766"/>
                    </a:lnTo>
                    <a:lnTo>
                      <a:pt x="3440" y="762"/>
                    </a:lnTo>
                    <a:lnTo>
                      <a:pt x="3436" y="756"/>
                    </a:lnTo>
                    <a:lnTo>
                      <a:pt x="3430" y="752"/>
                    </a:lnTo>
                    <a:lnTo>
                      <a:pt x="3422" y="748"/>
                    </a:lnTo>
                    <a:lnTo>
                      <a:pt x="3414" y="746"/>
                    </a:lnTo>
                    <a:lnTo>
                      <a:pt x="3412" y="744"/>
                    </a:lnTo>
                    <a:lnTo>
                      <a:pt x="3412" y="742"/>
                    </a:lnTo>
                    <a:lnTo>
                      <a:pt x="3414" y="742"/>
                    </a:lnTo>
                    <a:lnTo>
                      <a:pt x="3422" y="738"/>
                    </a:lnTo>
                    <a:lnTo>
                      <a:pt x="3432" y="736"/>
                    </a:lnTo>
                    <a:lnTo>
                      <a:pt x="3432" y="734"/>
                    </a:lnTo>
                    <a:lnTo>
                      <a:pt x="3432" y="732"/>
                    </a:lnTo>
                    <a:lnTo>
                      <a:pt x="3426" y="730"/>
                    </a:lnTo>
                    <a:lnTo>
                      <a:pt x="3418" y="726"/>
                    </a:lnTo>
                    <a:lnTo>
                      <a:pt x="3410" y="724"/>
                    </a:lnTo>
                    <a:lnTo>
                      <a:pt x="3406" y="720"/>
                    </a:lnTo>
                    <a:lnTo>
                      <a:pt x="3406" y="718"/>
                    </a:lnTo>
                    <a:lnTo>
                      <a:pt x="3416" y="714"/>
                    </a:lnTo>
                    <a:lnTo>
                      <a:pt x="3428" y="710"/>
                    </a:lnTo>
                    <a:lnTo>
                      <a:pt x="3430" y="708"/>
                    </a:lnTo>
                    <a:lnTo>
                      <a:pt x="3430" y="706"/>
                    </a:lnTo>
                    <a:lnTo>
                      <a:pt x="3426" y="702"/>
                    </a:lnTo>
                    <a:lnTo>
                      <a:pt x="3418" y="696"/>
                    </a:lnTo>
                    <a:lnTo>
                      <a:pt x="3392" y="686"/>
                    </a:lnTo>
                    <a:lnTo>
                      <a:pt x="3364" y="676"/>
                    </a:lnTo>
                    <a:lnTo>
                      <a:pt x="3352" y="674"/>
                    </a:lnTo>
                    <a:lnTo>
                      <a:pt x="3342" y="676"/>
                    </a:lnTo>
                    <a:lnTo>
                      <a:pt x="3336" y="678"/>
                    </a:lnTo>
                    <a:lnTo>
                      <a:pt x="3330" y="684"/>
                    </a:lnTo>
                    <a:lnTo>
                      <a:pt x="3326" y="688"/>
                    </a:lnTo>
                    <a:lnTo>
                      <a:pt x="3322" y="690"/>
                    </a:lnTo>
                    <a:lnTo>
                      <a:pt x="3320" y="688"/>
                    </a:lnTo>
                    <a:lnTo>
                      <a:pt x="3316" y="682"/>
                    </a:lnTo>
                    <a:lnTo>
                      <a:pt x="3312" y="676"/>
                    </a:lnTo>
                    <a:lnTo>
                      <a:pt x="3306" y="672"/>
                    </a:lnTo>
                    <a:lnTo>
                      <a:pt x="3302" y="668"/>
                    </a:lnTo>
                    <a:lnTo>
                      <a:pt x="3294" y="668"/>
                    </a:lnTo>
                    <a:lnTo>
                      <a:pt x="3278" y="666"/>
                    </a:lnTo>
                    <a:lnTo>
                      <a:pt x="3270" y="664"/>
                    </a:lnTo>
                    <a:lnTo>
                      <a:pt x="3258" y="660"/>
                    </a:lnTo>
                    <a:lnTo>
                      <a:pt x="3244" y="656"/>
                    </a:lnTo>
                    <a:lnTo>
                      <a:pt x="3230" y="654"/>
                    </a:lnTo>
                    <a:lnTo>
                      <a:pt x="3216" y="656"/>
                    </a:lnTo>
                    <a:lnTo>
                      <a:pt x="3204" y="660"/>
                    </a:lnTo>
                    <a:lnTo>
                      <a:pt x="3194" y="666"/>
                    </a:lnTo>
                    <a:lnTo>
                      <a:pt x="3186" y="674"/>
                    </a:lnTo>
                    <a:lnTo>
                      <a:pt x="3186" y="676"/>
                    </a:lnTo>
                    <a:lnTo>
                      <a:pt x="3186" y="680"/>
                    </a:lnTo>
                    <a:lnTo>
                      <a:pt x="3188" y="684"/>
                    </a:lnTo>
                    <a:lnTo>
                      <a:pt x="3190" y="688"/>
                    </a:lnTo>
                    <a:lnTo>
                      <a:pt x="3194" y="692"/>
                    </a:lnTo>
                    <a:lnTo>
                      <a:pt x="3196" y="696"/>
                    </a:lnTo>
                    <a:lnTo>
                      <a:pt x="3196" y="700"/>
                    </a:lnTo>
                    <a:lnTo>
                      <a:pt x="3196" y="702"/>
                    </a:lnTo>
                    <a:lnTo>
                      <a:pt x="3190" y="706"/>
                    </a:lnTo>
                    <a:lnTo>
                      <a:pt x="3184" y="712"/>
                    </a:lnTo>
                    <a:lnTo>
                      <a:pt x="3178" y="714"/>
                    </a:lnTo>
                    <a:lnTo>
                      <a:pt x="3176" y="718"/>
                    </a:lnTo>
                    <a:lnTo>
                      <a:pt x="3180" y="720"/>
                    </a:lnTo>
                    <a:lnTo>
                      <a:pt x="3192" y="724"/>
                    </a:lnTo>
                    <a:close/>
                    <a:moveTo>
                      <a:pt x="614" y="10"/>
                    </a:moveTo>
                    <a:lnTo>
                      <a:pt x="614" y="10"/>
                    </a:lnTo>
                    <a:lnTo>
                      <a:pt x="614" y="8"/>
                    </a:lnTo>
                    <a:lnTo>
                      <a:pt x="612" y="6"/>
                    </a:lnTo>
                    <a:lnTo>
                      <a:pt x="606" y="4"/>
                    </a:lnTo>
                    <a:lnTo>
                      <a:pt x="588" y="0"/>
                    </a:lnTo>
                    <a:lnTo>
                      <a:pt x="576" y="0"/>
                    </a:lnTo>
                    <a:lnTo>
                      <a:pt x="566" y="2"/>
                    </a:lnTo>
                    <a:lnTo>
                      <a:pt x="558" y="4"/>
                    </a:lnTo>
                    <a:lnTo>
                      <a:pt x="554" y="10"/>
                    </a:lnTo>
                    <a:lnTo>
                      <a:pt x="552" y="12"/>
                    </a:lnTo>
                    <a:lnTo>
                      <a:pt x="554" y="14"/>
                    </a:lnTo>
                    <a:lnTo>
                      <a:pt x="558" y="18"/>
                    </a:lnTo>
                    <a:lnTo>
                      <a:pt x="568" y="18"/>
                    </a:lnTo>
                    <a:lnTo>
                      <a:pt x="578" y="18"/>
                    </a:lnTo>
                    <a:lnTo>
                      <a:pt x="602" y="16"/>
                    </a:lnTo>
                    <a:lnTo>
                      <a:pt x="610" y="12"/>
                    </a:lnTo>
                    <a:lnTo>
                      <a:pt x="614" y="10"/>
                    </a:lnTo>
                    <a:close/>
                    <a:moveTo>
                      <a:pt x="444" y="80"/>
                    </a:moveTo>
                    <a:lnTo>
                      <a:pt x="444" y="80"/>
                    </a:lnTo>
                    <a:lnTo>
                      <a:pt x="450" y="82"/>
                    </a:lnTo>
                    <a:lnTo>
                      <a:pt x="450" y="84"/>
                    </a:lnTo>
                    <a:lnTo>
                      <a:pt x="456" y="86"/>
                    </a:lnTo>
                    <a:lnTo>
                      <a:pt x="474" y="88"/>
                    </a:lnTo>
                    <a:lnTo>
                      <a:pt x="502" y="94"/>
                    </a:lnTo>
                    <a:lnTo>
                      <a:pt x="514" y="100"/>
                    </a:lnTo>
                    <a:lnTo>
                      <a:pt x="524" y="102"/>
                    </a:lnTo>
                    <a:lnTo>
                      <a:pt x="536" y="100"/>
                    </a:lnTo>
                    <a:lnTo>
                      <a:pt x="544" y="96"/>
                    </a:lnTo>
                    <a:lnTo>
                      <a:pt x="546" y="94"/>
                    </a:lnTo>
                    <a:lnTo>
                      <a:pt x="544" y="94"/>
                    </a:lnTo>
                    <a:lnTo>
                      <a:pt x="520" y="88"/>
                    </a:lnTo>
                    <a:lnTo>
                      <a:pt x="492" y="76"/>
                    </a:lnTo>
                    <a:lnTo>
                      <a:pt x="478" y="74"/>
                    </a:lnTo>
                    <a:lnTo>
                      <a:pt x="466" y="76"/>
                    </a:lnTo>
                    <a:lnTo>
                      <a:pt x="458" y="76"/>
                    </a:lnTo>
                    <a:lnTo>
                      <a:pt x="452" y="74"/>
                    </a:lnTo>
                    <a:lnTo>
                      <a:pt x="438" y="70"/>
                    </a:lnTo>
                    <a:lnTo>
                      <a:pt x="432" y="68"/>
                    </a:lnTo>
                    <a:lnTo>
                      <a:pt x="426" y="66"/>
                    </a:lnTo>
                    <a:lnTo>
                      <a:pt x="420" y="68"/>
                    </a:lnTo>
                    <a:lnTo>
                      <a:pt x="414" y="74"/>
                    </a:lnTo>
                    <a:lnTo>
                      <a:pt x="412" y="76"/>
                    </a:lnTo>
                    <a:lnTo>
                      <a:pt x="414" y="76"/>
                    </a:lnTo>
                    <a:lnTo>
                      <a:pt x="420" y="78"/>
                    </a:lnTo>
                    <a:lnTo>
                      <a:pt x="432" y="78"/>
                    </a:lnTo>
                    <a:lnTo>
                      <a:pt x="444" y="80"/>
                    </a:lnTo>
                    <a:close/>
                    <a:moveTo>
                      <a:pt x="296" y="786"/>
                    </a:moveTo>
                    <a:lnTo>
                      <a:pt x="296" y="786"/>
                    </a:lnTo>
                    <a:lnTo>
                      <a:pt x="290" y="806"/>
                    </a:lnTo>
                    <a:lnTo>
                      <a:pt x="288" y="812"/>
                    </a:lnTo>
                    <a:lnTo>
                      <a:pt x="288" y="818"/>
                    </a:lnTo>
                    <a:lnTo>
                      <a:pt x="292" y="822"/>
                    </a:lnTo>
                    <a:lnTo>
                      <a:pt x="300" y="826"/>
                    </a:lnTo>
                    <a:lnTo>
                      <a:pt x="310" y="828"/>
                    </a:lnTo>
                    <a:lnTo>
                      <a:pt x="324" y="828"/>
                    </a:lnTo>
                    <a:lnTo>
                      <a:pt x="340" y="828"/>
                    </a:lnTo>
                    <a:lnTo>
                      <a:pt x="338" y="830"/>
                    </a:lnTo>
                    <a:lnTo>
                      <a:pt x="334" y="832"/>
                    </a:lnTo>
                    <a:lnTo>
                      <a:pt x="330" y="836"/>
                    </a:lnTo>
                    <a:lnTo>
                      <a:pt x="330" y="842"/>
                    </a:lnTo>
                    <a:lnTo>
                      <a:pt x="330" y="844"/>
                    </a:lnTo>
                    <a:lnTo>
                      <a:pt x="332" y="848"/>
                    </a:lnTo>
                    <a:lnTo>
                      <a:pt x="344" y="856"/>
                    </a:lnTo>
                    <a:lnTo>
                      <a:pt x="350" y="858"/>
                    </a:lnTo>
                    <a:lnTo>
                      <a:pt x="356" y="860"/>
                    </a:lnTo>
                    <a:lnTo>
                      <a:pt x="360" y="860"/>
                    </a:lnTo>
                    <a:lnTo>
                      <a:pt x="362" y="858"/>
                    </a:lnTo>
                    <a:lnTo>
                      <a:pt x="364" y="852"/>
                    </a:lnTo>
                    <a:lnTo>
                      <a:pt x="366" y="844"/>
                    </a:lnTo>
                    <a:lnTo>
                      <a:pt x="366" y="838"/>
                    </a:lnTo>
                    <a:lnTo>
                      <a:pt x="366" y="834"/>
                    </a:lnTo>
                    <a:lnTo>
                      <a:pt x="368" y="832"/>
                    </a:lnTo>
                    <a:lnTo>
                      <a:pt x="370" y="834"/>
                    </a:lnTo>
                    <a:lnTo>
                      <a:pt x="376" y="842"/>
                    </a:lnTo>
                    <a:lnTo>
                      <a:pt x="380" y="848"/>
                    </a:lnTo>
                    <a:lnTo>
                      <a:pt x="382" y="852"/>
                    </a:lnTo>
                    <a:lnTo>
                      <a:pt x="382" y="856"/>
                    </a:lnTo>
                    <a:lnTo>
                      <a:pt x="382" y="860"/>
                    </a:lnTo>
                    <a:lnTo>
                      <a:pt x="378" y="866"/>
                    </a:lnTo>
                    <a:lnTo>
                      <a:pt x="372" y="870"/>
                    </a:lnTo>
                    <a:lnTo>
                      <a:pt x="368" y="874"/>
                    </a:lnTo>
                    <a:lnTo>
                      <a:pt x="368" y="876"/>
                    </a:lnTo>
                    <a:lnTo>
                      <a:pt x="374" y="878"/>
                    </a:lnTo>
                    <a:lnTo>
                      <a:pt x="388" y="880"/>
                    </a:lnTo>
                    <a:lnTo>
                      <a:pt x="404" y="882"/>
                    </a:lnTo>
                    <a:lnTo>
                      <a:pt x="414" y="884"/>
                    </a:lnTo>
                    <a:lnTo>
                      <a:pt x="420" y="886"/>
                    </a:lnTo>
                    <a:lnTo>
                      <a:pt x="424" y="888"/>
                    </a:lnTo>
                    <a:lnTo>
                      <a:pt x="426" y="890"/>
                    </a:lnTo>
                    <a:lnTo>
                      <a:pt x="430" y="892"/>
                    </a:lnTo>
                    <a:lnTo>
                      <a:pt x="450" y="892"/>
                    </a:lnTo>
                    <a:lnTo>
                      <a:pt x="464" y="894"/>
                    </a:lnTo>
                    <a:lnTo>
                      <a:pt x="476" y="894"/>
                    </a:lnTo>
                    <a:lnTo>
                      <a:pt x="494" y="898"/>
                    </a:lnTo>
                    <a:lnTo>
                      <a:pt x="504" y="898"/>
                    </a:lnTo>
                    <a:lnTo>
                      <a:pt x="514" y="898"/>
                    </a:lnTo>
                    <a:lnTo>
                      <a:pt x="524" y="894"/>
                    </a:lnTo>
                    <a:lnTo>
                      <a:pt x="536" y="888"/>
                    </a:lnTo>
                    <a:lnTo>
                      <a:pt x="540" y="886"/>
                    </a:lnTo>
                    <a:lnTo>
                      <a:pt x="540" y="884"/>
                    </a:lnTo>
                    <a:lnTo>
                      <a:pt x="540" y="882"/>
                    </a:lnTo>
                    <a:lnTo>
                      <a:pt x="538" y="878"/>
                    </a:lnTo>
                    <a:lnTo>
                      <a:pt x="530" y="874"/>
                    </a:lnTo>
                    <a:lnTo>
                      <a:pt x="518" y="868"/>
                    </a:lnTo>
                    <a:lnTo>
                      <a:pt x="506" y="862"/>
                    </a:lnTo>
                    <a:lnTo>
                      <a:pt x="494" y="854"/>
                    </a:lnTo>
                    <a:lnTo>
                      <a:pt x="484" y="846"/>
                    </a:lnTo>
                    <a:lnTo>
                      <a:pt x="476" y="836"/>
                    </a:lnTo>
                    <a:lnTo>
                      <a:pt x="472" y="826"/>
                    </a:lnTo>
                    <a:lnTo>
                      <a:pt x="466" y="820"/>
                    </a:lnTo>
                    <a:lnTo>
                      <a:pt x="456" y="808"/>
                    </a:lnTo>
                    <a:lnTo>
                      <a:pt x="452" y="800"/>
                    </a:lnTo>
                    <a:lnTo>
                      <a:pt x="448" y="792"/>
                    </a:lnTo>
                    <a:lnTo>
                      <a:pt x="448" y="780"/>
                    </a:lnTo>
                    <a:lnTo>
                      <a:pt x="450" y="764"/>
                    </a:lnTo>
                    <a:lnTo>
                      <a:pt x="452" y="756"/>
                    </a:lnTo>
                    <a:lnTo>
                      <a:pt x="456" y="748"/>
                    </a:lnTo>
                    <a:lnTo>
                      <a:pt x="464" y="736"/>
                    </a:lnTo>
                    <a:lnTo>
                      <a:pt x="474" y="726"/>
                    </a:lnTo>
                    <a:lnTo>
                      <a:pt x="482" y="718"/>
                    </a:lnTo>
                    <a:lnTo>
                      <a:pt x="490" y="712"/>
                    </a:lnTo>
                    <a:lnTo>
                      <a:pt x="492" y="706"/>
                    </a:lnTo>
                    <a:lnTo>
                      <a:pt x="492" y="704"/>
                    </a:lnTo>
                    <a:lnTo>
                      <a:pt x="488" y="702"/>
                    </a:lnTo>
                    <a:lnTo>
                      <a:pt x="478" y="696"/>
                    </a:lnTo>
                    <a:lnTo>
                      <a:pt x="458" y="688"/>
                    </a:lnTo>
                    <a:lnTo>
                      <a:pt x="454" y="686"/>
                    </a:lnTo>
                    <a:lnTo>
                      <a:pt x="448" y="686"/>
                    </a:lnTo>
                    <a:lnTo>
                      <a:pt x="434" y="688"/>
                    </a:lnTo>
                    <a:lnTo>
                      <a:pt x="400" y="694"/>
                    </a:lnTo>
                    <a:lnTo>
                      <a:pt x="378" y="698"/>
                    </a:lnTo>
                    <a:lnTo>
                      <a:pt x="366" y="700"/>
                    </a:lnTo>
                    <a:lnTo>
                      <a:pt x="362" y="702"/>
                    </a:lnTo>
                    <a:lnTo>
                      <a:pt x="362" y="706"/>
                    </a:lnTo>
                    <a:lnTo>
                      <a:pt x="362" y="708"/>
                    </a:lnTo>
                    <a:lnTo>
                      <a:pt x="362" y="712"/>
                    </a:lnTo>
                    <a:lnTo>
                      <a:pt x="358" y="716"/>
                    </a:lnTo>
                    <a:lnTo>
                      <a:pt x="348" y="720"/>
                    </a:lnTo>
                    <a:lnTo>
                      <a:pt x="338" y="726"/>
                    </a:lnTo>
                    <a:lnTo>
                      <a:pt x="334" y="730"/>
                    </a:lnTo>
                    <a:lnTo>
                      <a:pt x="332" y="734"/>
                    </a:lnTo>
                    <a:lnTo>
                      <a:pt x="334" y="736"/>
                    </a:lnTo>
                    <a:lnTo>
                      <a:pt x="338" y="742"/>
                    </a:lnTo>
                    <a:lnTo>
                      <a:pt x="340" y="746"/>
                    </a:lnTo>
                    <a:lnTo>
                      <a:pt x="340" y="754"/>
                    </a:lnTo>
                    <a:lnTo>
                      <a:pt x="336" y="764"/>
                    </a:lnTo>
                    <a:lnTo>
                      <a:pt x="330" y="774"/>
                    </a:lnTo>
                    <a:lnTo>
                      <a:pt x="324" y="778"/>
                    </a:lnTo>
                    <a:lnTo>
                      <a:pt x="320" y="778"/>
                    </a:lnTo>
                    <a:lnTo>
                      <a:pt x="316" y="776"/>
                    </a:lnTo>
                    <a:lnTo>
                      <a:pt x="310" y="774"/>
                    </a:lnTo>
                    <a:lnTo>
                      <a:pt x="306" y="774"/>
                    </a:lnTo>
                    <a:lnTo>
                      <a:pt x="302" y="778"/>
                    </a:lnTo>
                    <a:lnTo>
                      <a:pt x="296" y="786"/>
                    </a:lnTo>
                    <a:close/>
                    <a:moveTo>
                      <a:pt x="282" y="168"/>
                    </a:moveTo>
                    <a:lnTo>
                      <a:pt x="282" y="168"/>
                    </a:lnTo>
                    <a:lnTo>
                      <a:pt x="290" y="168"/>
                    </a:lnTo>
                    <a:lnTo>
                      <a:pt x="294" y="164"/>
                    </a:lnTo>
                    <a:lnTo>
                      <a:pt x="292" y="160"/>
                    </a:lnTo>
                    <a:lnTo>
                      <a:pt x="288" y="158"/>
                    </a:lnTo>
                    <a:lnTo>
                      <a:pt x="280" y="154"/>
                    </a:lnTo>
                    <a:lnTo>
                      <a:pt x="270" y="152"/>
                    </a:lnTo>
                    <a:lnTo>
                      <a:pt x="260" y="152"/>
                    </a:lnTo>
                    <a:lnTo>
                      <a:pt x="250" y="156"/>
                    </a:lnTo>
                    <a:lnTo>
                      <a:pt x="242" y="160"/>
                    </a:lnTo>
                    <a:lnTo>
                      <a:pt x="240" y="164"/>
                    </a:lnTo>
                    <a:lnTo>
                      <a:pt x="240" y="166"/>
                    </a:lnTo>
                    <a:lnTo>
                      <a:pt x="244" y="166"/>
                    </a:lnTo>
                    <a:lnTo>
                      <a:pt x="260" y="168"/>
                    </a:lnTo>
                    <a:lnTo>
                      <a:pt x="282" y="168"/>
                    </a:lnTo>
                    <a:close/>
                    <a:moveTo>
                      <a:pt x="416" y="96"/>
                    </a:moveTo>
                    <a:lnTo>
                      <a:pt x="416" y="96"/>
                    </a:lnTo>
                    <a:lnTo>
                      <a:pt x="424" y="96"/>
                    </a:lnTo>
                    <a:lnTo>
                      <a:pt x="428" y="100"/>
                    </a:lnTo>
                    <a:lnTo>
                      <a:pt x="432" y="100"/>
                    </a:lnTo>
                    <a:lnTo>
                      <a:pt x="440" y="100"/>
                    </a:lnTo>
                    <a:lnTo>
                      <a:pt x="452" y="98"/>
                    </a:lnTo>
                    <a:lnTo>
                      <a:pt x="464" y="96"/>
                    </a:lnTo>
                    <a:lnTo>
                      <a:pt x="470" y="96"/>
                    </a:lnTo>
                    <a:lnTo>
                      <a:pt x="472" y="96"/>
                    </a:lnTo>
                    <a:lnTo>
                      <a:pt x="470" y="94"/>
                    </a:lnTo>
                    <a:lnTo>
                      <a:pt x="452" y="88"/>
                    </a:lnTo>
                    <a:lnTo>
                      <a:pt x="440" y="86"/>
                    </a:lnTo>
                    <a:lnTo>
                      <a:pt x="436" y="86"/>
                    </a:lnTo>
                    <a:lnTo>
                      <a:pt x="432" y="88"/>
                    </a:lnTo>
                    <a:lnTo>
                      <a:pt x="428" y="90"/>
                    </a:lnTo>
                    <a:lnTo>
                      <a:pt x="424" y="90"/>
                    </a:lnTo>
                    <a:lnTo>
                      <a:pt x="414" y="88"/>
                    </a:lnTo>
                    <a:lnTo>
                      <a:pt x="404" y="86"/>
                    </a:lnTo>
                    <a:lnTo>
                      <a:pt x="398" y="88"/>
                    </a:lnTo>
                    <a:lnTo>
                      <a:pt x="396" y="92"/>
                    </a:lnTo>
                    <a:lnTo>
                      <a:pt x="394" y="94"/>
                    </a:lnTo>
                    <a:lnTo>
                      <a:pt x="398" y="96"/>
                    </a:lnTo>
                    <a:lnTo>
                      <a:pt x="416" y="96"/>
                    </a:lnTo>
                    <a:close/>
                    <a:moveTo>
                      <a:pt x="406" y="124"/>
                    </a:moveTo>
                    <a:lnTo>
                      <a:pt x="406" y="124"/>
                    </a:lnTo>
                    <a:lnTo>
                      <a:pt x="414" y="122"/>
                    </a:lnTo>
                    <a:lnTo>
                      <a:pt x="416" y="122"/>
                    </a:lnTo>
                    <a:lnTo>
                      <a:pt x="416" y="120"/>
                    </a:lnTo>
                    <a:lnTo>
                      <a:pt x="414" y="116"/>
                    </a:lnTo>
                    <a:lnTo>
                      <a:pt x="408" y="112"/>
                    </a:lnTo>
                    <a:lnTo>
                      <a:pt x="402" y="110"/>
                    </a:lnTo>
                    <a:lnTo>
                      <a:pt x="394" y="110"/>
                    </a:lnTo>
                    <a:lnTo>
                      <a:pt x="390" y="112"/>
                    </a:lnTo>
                    <a:lnTo>
                      <a:pt x="392" y="114"/>
                    </a:lnTo>
                    <a:lnTo>
                      <a:pt x="392" y="116"/>
                    </a:lnTo>
                    <a:lnTo>
                      <a:pt x="392" y="118"/>
                    </a:lnTo>
                    <a:lnTo>
                      <a:pt x="390" y="120"/>
                    </a:lnTo>
                    <a:lnTo>
                      <a:pt x="390" y="122"/>
                    </a:lnTo>
                    <a:lnTo>
                      <a:pt x="392" y="124"/>
                    </a:lnTo>
                    <a:lnTo>
                      <a:pt x="406" y="124"/>
                    </a:lnTo>
                    <a:close/>
                    <a:moveTo>
                      <a:pt x="382" y="134"/>
                    </a:moveTo>
                    <a:lnTo>
                      <a:pt x="382" y="134"/>
                    </a:lnTo>
                    <a:lnTo>
                      <a:pt x="372" y="126"/>
                    </a:lnTo>
                    <a:lnTo>
                      <a:pt x="368" y="124"/>
                    </a:lnTo>
                    <a:lnTo>
                      <a:pt x="364" y="124"/>
                    </a:lnTo>
                    <a:lnTo>
                      <a:pt x="350" y="128"/>
                    </a:lnTo>
                    <a:lnTo>
                      <a:pt x="330" y="136"/>
                    </a:lnTo>
                    <a:lnTo>
                      <a:pt x="328" y="138"/>
                    </a:lnTo>
                    <a:lnTo>
                      <a:pt x="326" y="140"/>
                    </a:lnTo>
                    <a:lnTo>
                      <a:pt x="328" y="142"/>
                    </a:lnTo>
                    <a:lnTo>
                      <a:pt x="332" y="144"/>
                    </a:lnTo>
                    <a:lnTo>
                      <a:pt x="342" y="146"/>
                    </a:lnTo>
                    <a:lnTo>
                      <a:pt x="356" y="148"/>
                    </a:lnTo>
                    <a:lnTo>
                      <a:pt x="370" y="148"/>
                    </a:lnTo>
                    <a:lnTo>
                      <a:pt x="380" y="146"/>
                    </a:lnTo>
                    <a:lnTo>
                      <a:pt x="384" y="144"/>
                    </a:lnTo>
                    <a:lnTo>
                      <a:pt x="386" y="142"/>
                    </a:lnTo>
                    <a:lnTo>
                      <a:pt x="386" y="138"/>
                    </a:lnTo>
                    <a:lnTo>
                      <a:pt x="382" y="134"/>
                    </a:lnTo>
                    <a:close/>
                    <a:moveTo>
                      <a:pt x="46" y="116"/>
                    </a:moveTo>
                    <a:lnTo>
                      <a:pt x="46" y="116"/>
                    </a:lnTo>
                    <a:lnTo>
                      <a:pt x="54" y="118"/>
                    </a:lnTo>
                    <a:lnTo>
                      <a:pt x="62" y="114"/>
                    </a:lnTo>
                    <a:lnTo>
                      <a:pt x="66" y="114"/>
                    </a:lnTo>
                    <a:lnTo>
                      <a:pt x="70" y="116"/>
                    </a:lnTo>
                    <a:lnTo>
                      <a:pt x="76" y="120"/>
                    </a:lnTo>
                    <a:lnTo>
                      <a:pt x="80" y="122"/>
                    </a:lnTo>
                    <a:lnTo>
                      <a:pt x="86" y="124"/>
                    </a:lnTo>
                    <a:lnTo>
                      <a:pt x="92" y="122"/>
                    </a:lnTo>
                    <a:lnTo>
                      <a:pt x="102" y="118"/>
                    </a:lnTo>
                    <a:lnTo>
                      <a:pt x="118" y="110"/>
                    </a:lnTo>
                    <a:lnTo>
                      <a:pt x="130" y="104"/>
                    </a:lnTo>
                    <a:lnTo>
                      <a:pt x="134" y="102"/>
                    </a:lnTo>
                    <a:lnTo>
                      <a:pt x="140" y="102"/>
                    </a:lnTo>
                    <a:lnTo>
                      <a:pt x="148" y="102"/>
                    </a:lnTo>
                    <a:lnTo>
                      <a:pt x="158" y="106"/>
                    </a:lnTo>
                    <a:lnTo>
                      <a:pt x="168" y="108"/>
                    </a:lnTo>
                    <a:lnTo>
                      <a:pt x="176" y="108"/>
                    </a:lnTo>
                    <a:lnTo>
                      <a:pt x="180" y="108"/>
                    </a:lnTo>
                    <a:lnTo>
                      <a:pt x="182" y="106"/>
                    </a:lnTo>
                    <a:lnTo>
                      <a:pt x="182" y="102"/>
                    </a:lnTo>
                    <a:lnTo>
                      <a:pt x="176" y="98"/>
                    </a:lnTo>
                    <a:lnTo>
                      <a:pt x="166" y="94"/>
                    </a:lnTo>
                    <a:lnTo>
                      <a:pt x="150" y="90"/>
                    </a:lnTo>
                    <a:lnTo>
                      <a:pt x="126" y="86"/>
                    </a:lnTo>
                    <a:lnTo>
                      <a:pt x="122" y="88"/>
                    </a:lnTo>
                    <a:lnTo>
                      <a:pt x="120" y="90"/>
                    </a:lnTo>
                    <a:lnTo>
                      <a:pt x="118" y="92"/>
                    </a:lnTo>
                    <a:lnTo>
                      <a:pt x="114" y="94"/>
                    </a:lnTo>
                    <a:lnTo>
                      <a:pt x="108" y="98"/>
                    </a:lnTo>
                    <a:lnTo>
                      <a:pt x="96" y="100"/>
                    </a:lnTo>
                    <a:lnTo>
                      <a:pt x="64" y="104"/>
                    </a:lnTo>
                    <a:lnTo>
                      <a:pt x="42" y="108"/>
                    </a:lnTo>
                    <a:lnTo>
                      <a:pt x="34" y="110"/>
                    </a:lnTo>
                    <a:lnTo>
                      <a:pt x="32" y="112"/>
                    </a:lnTo>
                    <a:lnTo>
                      <a:pt x="36" y="114"/>
                    </a:lnTo>
                    <a:lnTo>
                      <a:pt x="46" y="116"/>
                    </a:lnTo>
                    <a:close/>
                    <a:moveTo>
                      <a:pt x="202" y="100"/>
                    </a:moveTo>
                    <a:lnTo>
                      <a:pt x="202" y="100"/>
                    </a:lnTo>
                    <a:lnTo>
                      <a:pt x="210" y="106"/>
                    </a:lnTo>
                    <a:lnTo>
                      <a:pt x="210" y="108"/>
                    </a:lnTo>
                    <a:lnTo>
                      <a:pt x="210" y="112"/>
                    </a:lnTo>
                    <a:lnTo>
                      <a:pt x="208" y="114"/>
                    </a:lnTo>
                    <a:lnTo>
                      <a:pt x="202" y="116"/>
                    </a:lnTo>
                    <a:lnTo>
                      <a:pt x="178" y="118"/>
                    </a:lnTo>
                    <a:lnTo>
                      <a:pt x="152" y="118"/>
                    </a:lnTo>
                    <a:lnTo>
                      <a:pt x="136" y="118"/>
                    </a:lnTo>
                    <a:lnTo>
                      <a:pt x="132" y="120"/>
                    </a:lnTo>
                    <a:lnTo>
                      <a:pt x="134" y="124"/>
                    </a:lnTo>
                    <a:lnTo>
                      <a:pt x="140" y="126"/>
                    </a:lnTo>
                    <a:lnTo>
                      <a:pt x="146" y="132"/>
                    </a:lnTo>
                    <a:lnTo>
                      <a:pt x="146" y="134"/>
                    </a:lnTo>
                    <a:lnTo>
                      <a:pt x="144" y="134"/>
                    </a:lnTo>
                    <a:lnTo>
                      <a:pt x="124" y="132"/>
                    </a:lnTo>
                    <a:lnTo>
                      <a:pt x="110" y="132"/>
                    </a:lnTo>
                    <a:lnTo>
                      <a:pt x="100" y="132"/>
                    </a:lnTo>
                    <a:lnTo>
                      <a:pt x="96" y="134"/>
                    </a:lnTo>
                    <a:lnTo>
                      <a:pt x="96" y="136"/>
                    </a:lnTo>
                    <a:lnTo>
                      <a:pt x="100" y="140"/>
                    </a:lnTo>
                    <a:lnTo>
                      <a:pt x="110" y="144"/>
                    </a:lnTo>
                    <a:lnTo>
                      <a:pt x="118" y="148"/>
                    </a:lnTo>
                    <a:lnTo>
                      <a:pt x="122" y="148"/>
                    </a:lnTo>
                    <a:lnTo>
                      <a:pt x="128" y="144"/>
                    </a:lnTo>
                    <a:lnTo>
                      <a:pt x="140" y="140"/>
                    </a:lnTo>
                    <a:lnTo>
                      <a:pt x="146" y="140"/>
                    </a:lnTo>
                    <a:lnTo>
                      <a:pt x="148" y="140"/>
                    </a:lnTo>
                    <a:lnTo>
                      <a:pt x="146" y="146"/>
                    </a:lnTo>
                    <a:lnTo>
                      <a:pt x="146" y="150"/>
                    </a:lnTo>
                    <a:lnTo>
                      <a:pt x="146" y="152"/>
                    </a:lnTo>
                    <a:lnTo>
                      <a:pt x="150" y="152"/>
                    </a:lnTo>
                    <a:lnTo>
                      <a:pt x="160" y="150"/>
                    </a:lnTo>
                    <a:lnTo>
                      <a:pt x="168" y="148"/>
                    </a:lnTo>
                    <a:lnTo>
                      <a:pt x="176" y="146"/>
                    </a:lnTo>
                    <a:lnTo>
                      <a:pt x="184" y="148"/>
                    </a:lnTo>
                    <a:lnTo>
                      <a:pt x="190" y="150"/>
                    </a:lnTo>
                    <a:lnTo>
                      <a:pt x="192" y="150"/>
                    </a:lnTo>
                    <a:lnTo>
                      <a:pt x="196" y="148"/>
                    </a:lnTo>
                    <a:lnTo>
                      <a:pt x="200" y="144"/>
                    </a:lnTo>
                    <a:lnTo>
                      <a:pt x="198" y="142"/>
                    </a:lnTo>
                    <a:lnTo>
                      <a:pt x="192" y="140"/>
                    </a:lnTo>
                    <a:lnTo>
                      <a:pt x="184" y="138"/>
                    </a:lnTo>
                    <a:lnTo>
                      <a:pt x="184" y="136"/>
                    </a:lnTo>
                    <a:lnTo>
                      <a:pt x="186" y="134"/>
                    </a:lnTo>
                    <a:lnTo>
                      <a:pt x="196" y="130"/>
                    </a:lnTo>
                    <a:lnTo>
                      <a:pt x="206" y="130"/>
                    </a:lnTo>
                    <a:lnTo>
                      <a:pt x="216" y="128"/>
                    </a:lnTo>
                    <a:lnTo>
                      <a:pt x="220" y="126"/>
                    </a:lnTo>
                    <a:lnTo>
                      <a:pt x="226" y="124"/>
                    </a:lnTo>
                    <a:lnTo>
                      <a:pt x="230" y="120"/>
                    </a:lnTo>
                    <a:lnTo>
                      <a:pt x="234" y="118"/>
                    </a:lnTo>
                    <a:lnTo>
                      <a:pt x="246" y="118"/>
                    </a:lnTo>
                    <a:lnTo>
                      <a:pt x="262" y="118"/>
                    </a:lnTo>
                    <a:lnTo>
                      <a:pt x="286" y="114"/>
                    </a:lnTo>
                    <a:lnTo>
                      <a:pt x="298" y="112"/>
                    </a:lnTo>
                    <a:lnTo>
                      <a:pt x="304" y="108"/>
                    </a:lnTo>
                    <a:lnTo>
                      <a:pt x="306" y="104"/>
                    </a:lnTo>
                    <a:lnTo>
                      <a:pt x="304" y="102"/>
                    </a:lnTo>
                    <a:lnTo>
                      <a:pt x="298" y="98"/>
                    </a:lnTo>
                    <a:lnTo>
                      <a:pt x="290" y="96"/>
                    </a:lnTo>
                    <a:lnTo>
                      <a:pt x="280" y="96"/>
                    </a:lnTo>
                    <a:lnTo>
                      <a:pt x="270" y="98"/>
                    </a:lnTo>
                    <a:lnTo>
                      <a:pt x="256" y="98"/>
                    </a:lnTo>
                    <a:lnTo>
                      <a:pt x="258" y="98"/>
                    </a:lnTo>
                    <a:lnTo>
                      <a:pt x="260" y="96"/>
                    </a:lnTo>
                    <a:lnTo>
                      <a:pt x="262" y="94"/>
                    </a:lnTo>
                    <a:lnTo>
                      <a:pt x="262" y="92"/>
                    </a:lnTo>
                    <a:lnTo>
                      <a:pt x="258" y="90"/>
                    </a:lnTo>
                    <a:lnTo>
                      <a:pt x="250" y="88"/>
                    </a:lnTo>
                    <a:lnTo>
                      <a:pt x="228" y="88"/>
                    </a:lnTo>
                    <a:lnTo>
                      <a:pt x="208" y="90"/>
                    </a:lnTo>
                    <a:lnTo>
                      <a:pt x="202" y="92"/>
                    </a:lnTo>
                    <a:lnTo>
                      <a:pt x="198" y="96"/>
                    </a:lnTo>
                    <a:lnTo>
                      <a:pt x="198" y="98"/>
                    </a:lnTo>
                    <a:lnTo>
                      <a:pt x="202" y="100"/>
                    </a:lnTo>
                    <a:close/>
                    <a:moveTo>
                      <a:pt x="272" y="70"/>
                    </a:moveTo>
                    <a:lnTo>
                      <a:pt x="272" y="70"/>
                    </a:lnTo>
                    <a:lnTo>
                      <a:pt x="276" y="66"/>
                    </a:lnTo>
                    <a:lnTo>
                      <a:pt x="278" y="64"/>
                    </a:lnTo>
                    <a:lnTo>
                      <a:pt x="276" y="62"/>
                    </a:lnTo>
                    <a:lnTo>
                      <a:pt x="274" y="60"/>
                    </a:lnTo>
                    <a:lnTo>
                      <a:pt x="268" y="60"/>
                    </a:lnTo>
                    <a:lnTo>
                      <a:pt x="262" y="60"/>
                    </a:lnTo>
                    <a:lnTo>
                      <a:pt x="256" y="62"/>
                    </a:lnTo>
                    <a:lnTo>
                      <a:pt x="250" y="66"/>
                    </a:lnTo>
                    <a:lnTo>
                      <a:pt x="246" y="72"/>
                    </a:lnTo>
                    <a:lnTo>
                      <a:pt x="244" y="76"/>
                    </a:lnTo>
                    <a:lnTo>
                      <a:pt x="244" y="78"/>
                    </a:lnTo>
                    <a:lnTo>
                      <a:pt x="248" y="78"/>
                    </a:lnTo>
                    <a:lnTo>
                      <a:pt x="258" y="74"/>
                    </a:lnTo>
                    <a:lnTo>
                      <a:pt x="272" y="70"/>
                    </a:lnTo>
                    <a:close/>
                    <a:moveTo>
                      <a:pt x="228" y="142"/>
                    </a:moveTo>
                    <a:lnTo>
                      <a:pt x="228" y="142"/>
                    </a:lnTo>
                    <a:lnTo>
                      <a:pt x="222" y="144"/>
                    </a:lnTo>
                    <a:lnTo>
                      <a:pt x="220" y="146"/>
                    </a:lnTo>
                    <a:lnTo>
                      <a:pt x="218" y="150"/>
                    </a:lnTo>
                    <a:lnTo>
                      <a:pt x="220" y="152"/>
                    </a:lnTo>
                    <a:lnTo>
                      <a:pt x="222" y="156"/>
                    </a:lnTo>
                    <a:lnTo>
                      <a:pt x="226" y="156"/>
                    </a:lnTo>
                    <a:lnTo>
                      <a:pt x="232" y="156"/>
                    </a:lnTo>
                    <a:lnTo>
                      <a:pt x="238" y="154"/>
                    </a:lnTo>
                    <a:lnTo>
                      <a:pt x="246" y="148"/>
                    </a:lnTo>
                    <a:lnTo>
                      <a:pt x="248" y="144"/>
                    </a:lnTo>
                    <a:lnTo>
                      <a:pt x="248" y="142"/>
                    </a:lnTo>
                    <a:lnTo>
                      <a:pt x="246" y="140"/>
                    </a:lnTo>
                    <a:lnTo>
                      <a:pt x="242" y="138"/>
                    </a:lnTo>
                    <a:lnTo>
                      <a:pt x="228" y="142"/>
                    </a:lnTo>
                    <a:close/>
                    <a:moveTo>
                      <a:pt x="790" y="22"/>
                    </a:moveTo>
                    <a:lnTo>
                      <a:pt x="790" y="22"/>
                    </a:lnTo>
                    <a:lnTo>
                      <a:pt x="792" y="20"/>
                    </a:lnTo>
                    <a:lnTo>
                      <a:pt x="792" y="18"/>
                    </a:lnTo>
                    <a:lnTo>
                      <a:pt x="788" y="14"/>
                    </a:lnTo>
                    <a:lnTo>
                      <a:pt x="780" y="12"/>
                    </a:lnTo>
                    <a:lnTo>
                      <a:pt x="770" y="12"/>
                    </a:lnTo>
                    <a:lnTo>
                      <a:pt x="748" y="12"/>
                    </a:lnTo>
                    <a:lnTo>
                      <a:pt x="736" y="14"/>
                    </a:lnTo>
                    <a:lnTo>
                      <a:pt x="728" y="18"/>
                    </a:lnTo>
                    <a:lnTo>
                      <a:pt x="726" y="18"/>
                    </a:lnTo>
                    <a:lnTo>
                      <a:pt x="726" y="20"/>
                    </a:lnTo>
                    <a:lnTo>
                      <a:pt x="730" y="22"/>
                    </a:lnTo>
                    <a:lnTo>
                      <a:pt x="750" y="26"/>
                    </a:lnTo>
                    <a:lnTo>
                      <a:pt x="774" y="26"/>
                    </a:lnTo>
                    <a:lnTo>
                      <a:pt x="784" y="26"/>
                    </a:lnTo>
                    <a:lnTo>
                      <a:pt x="790" y="22"/>
                    </a:lnTo>
                    <a:close/>
                    <a:moveTo>
                      <a:pt x="596" y="154"/>
                    </a:moveTo>
                    <a:lnTo>
                      <a:pt x="596" y="154"/>
                    </a:lnTo>
                    <a:lnTo>
                      <a:pt x="588" y="158"/>
                    </a:lnTo>
                    <a:lnTo>
                      <a:pt x="586" y="160"/>
                    </a:lnTo>
                    <a:lnTo>
                      <a:pt x="588" y="162"/>
                    </a:lnTo>
                    <a:lnTo>
                      <a:pt x="592" y="164"/>
                    </a:lnTo>
                    <a:lnTo>
                      <a:pt x="608" y="164"/>
                    </a:lnTo>
                    <a:lnTo>
                      <a:pt x="628" y="164"/>
                    </a:lnTo>
                    <a:lnTo>
                      <a:pt x="634" y="162"/>
                    </a:lnTo>
                    <a:lnTo>
                      <a:pt x="638" y="160"/>
                    </a:lnTo>
                    <a:lnTo>
                      <a:pt x="636" y="158"/>
                    </a:lnTo>
                    <a:lnTo>
                      <a:pt x="632" y="156"/>
                    </a:lnTo>
                    <a:lnTo>
                      <a:pt x="618" y="152"/>
                    </a:lnTo>
                    <a:lnTo>
                      <a:pt x="610" y="152"/>
                    </a:lnTo>
                    <a:lnTo>
                      <a:pt x="600" y="154"/>
                    </a:lnTo>
                    <a:lnTo>
                      <a:pt x="596" y="154"/>
                    </a:lnTo>
                    <a:close/>
                    <a:moveTo>
                      <a:pt x="482" y="98"/>
                    </a:moveTo>
                    <a:lnTo>
                      <a:pt x="482" y="98"/>
                    </a:lnTo>
                    <a:lnTo>
                      <a:pt x="460" y="100"/>
                    </a:lnTo>
                    <a:lnTo>
                      <a:pt x="458" y="102"/>
                    </a:lnTo>
                    <a:lnTo>
                      <a:pt x="462" y="106"/>
                    </a:lnTo>
                    <a:lnTo>
                      <a:pt x="470" y="108"/>
                    </a:lnTo>
                    <a:lnTo>
                      <a:pt x="482" y="108"/>
                    </a:lnTo>
                    <a:lnTo>
                      <a:pt x="510" y="106"/>
                    </a:lnTo>
                    <a:lnTo>
                      <a:pt x="514" y="106"/>
                    </a:lnTo>
                    <a:lnTo>
                      <a:pt x="516" y="104"/>
                    </a:lnTo>
                    <a:lnTo>
                      <a:pt x="508" y="100"/>
                    </a:lnTo>
                    <a:lnTo>
                      <a:pt x="496" y="98"/>
                    </a:lnTo>
                    <a:lnTo>
                      <a:pt x="482" y="98"/>
                    </a:lnTo>
                    <a:close/>
                    <a:moveTo>
                      <a:pt x="796" y="100"/>
                    </a:moveTo>
                    <a:lnTo>
                      <a:pt x="796" y="100"/>
                    </a:lnTo>
                    <a:lnTo>
                      <a:pt x="822" y="96"/>
                    </a:lnTo>
                    <a:lnTo>
                      <a:pt x="842" y="92"/>
                    </a:lnTo>
                    <a:lnTo>
                      <a:pt x="848" y="90"/>
                    </a:lnTo>
                    <a:lnTo>
                      <a:pt x="854" y="88"/>
                    </a:lnTo>
                    <a:lnTo>
                      <a:pt x="856" y="84"/>
                    </a:lnTo>
                    <a:lnTo>
                      <a:pt x="858" y="78"/>
                    </a:lnTo>
                    <a:lnTo>
                      <a:pt x="856" y="70"/>
                    </a:lnTo>
                    <a:lnTo>
                      <a:pt x="852" y="66"/>
                    </a:lnTo>
                    <a:lnTo>
                      <a:pt x="844" y="62"/>
                    </a:lnTo>
                    <a:lnTo>
                      <a:pt x="836" y="60"/>
                    </a:lnTo>
                    <a:lnTo>
                      <a:pt x="828" y="60"/>
                    </a:lnTo>
                    <a:lnTo>
                      <a:pt x="820" y="60"/>
                    </a:lnTo>
                    <a:lnTo>
                      <a:pt x="812" y="62"/>
                    </a:lnTo>
                    <a:lnTo>
                      <a:pt x="806" y="66"/>
                    </a:lnTo>
                    <a:lnTo>
                      <a:pt x="800" y="70"/>
                    </a:lnTo>
                    <a:lnTo>
                      <a:pt x="796" y="72"/>
                    </a:lnTo>
                    <a:lnTo>
                      <a:pt x="784" y="74"/>
                    </a:lnTo>
                    <a:lnTo>
                      <a:pt x="768" y="76"/>
                    </a:lnTo>
                    <a:lnTo>
                      <a:pt x="758" y="80"/>
                    </a:lnTo>
                    <a:lnTo>
                      <a:pt x="748" y="86"/>
                    </a:lnTo>
                    <a:lnTo>
                      <a:pt x="742" y="90"/>
                    </a:lnTo>
                    <a:lnTo>
                      <a:pt x="740" y="94"/>
                    </a:lnTo>
                    <a:lnTo>
                      <a:pt x="742" y="98"/>
                    </a:lnTo>
                    <a:lnTo>
                      <a:pt x="748" y="100"/>
                    </a:lnTo>
                    <a:lnTo>
                      <a:pt x="758" y="102"/>
                    </a:lnTo>
                    <a:lnTo>
                      <a:pt x="768" y="102"/>
                    </a:lnTo>
                    <a:lnTo>
                      <a:pt x="796" y="100"/>
                    </a:lnTo>
                    <a:close/>
                    <a:moveTo>
                      <a:pt x="506" y="132"/>
                    </a:moveTo>
                    <a:lnTo>
                      <a:pt x="506" y="132"/>
                    </a:lnTo>
                    <a:lnTo>
                      <a:pt x="494" y="134"/>
                    </a:lnTo>
                    <a:lnTo>
                      <a:pt x="482" y="132"/>
                    </a:lnTo>
                    <a:lnTo>
                      <a:pt x="476" y="134"/>
                    </a:lnTo>
                    <a:lnTo>
                      <a:pt x="472" y="136"/>
                    </a:lnTo>
                    <a:lnTo>
                      <a:pt x="468" y="140"/>
                    </a:lnTo>
                    <a:lnTo>
                      <a:pt x="466" y="148"/>
                    </a:lnTo>
                    <a:lnTo>
                      <a:pt x="466" y="154"/>
                    </a:lnTo>
                    <a:lnTo>
                      <a:pt x="468" y="156"/>
                    </a:lnTo>
                    <a:lnTo>
                      <a:pt x="472" y="158"/>
                    </a:lnTo>
                    <a:lnTo>
                      <a:pt x="478" y="158"/>
                    </a:lnTo>
                    <a:lnTo>
                      <a:pt x="494" y="158"/>
                    </a:lnTo>
                    <a:lnTo>
                      <a:pt x="512" y="158"/>
                    </a:lnTo>
                    <a:lnTo>
                      <a:pt x="520" y="156"/>
                    </a:lnTo>
                    <a:lnTo>
                      <a:pt x="524" y="154"/>
                    </a:lnTo>
                    <a:lnTo>
                      <a:pt x="526" y="150"/>
                    </a:lnTo>
                    <a:lnTo>
                      <a:pt x="524" y="144"/>
                    </a:lnTo>
                    <a:lnTo>
                      <a:pt x="522" y="138"/>
                    </a:lnTo>
                    <a:lnTo>
                      <a:pt x="516" y="134"/>
                    </a:lnTo>
                    <a:lnTo>
                      <a:pt x="512" y="132"/>
                    </a:lnTo>
                    <a:lnTo>
                      <a:pt x="506" y="132"/>
                    </a:lnTo>
                    <a:close/>
                    <a:moveTo>
                      <a:pt x="456" y="58"/>
                    </a:moveTo>
                    <a:lnTo>
                      <a:pt x="456" y="58"/>
                    </a:lnTo>
                    <a:lnTo>
                      <a:pt x="460" y="58"/>
                    </a:lnTo>
                    <a:lnTo>
                      <a:pt x="464" y="58"/>
                    </a:lnTo>
                    <a:lnTo>
                      <a:pt x="470" y="58"/>
                    </a:lnTo>
                    <a:lnTo>
                      <a:pt x="480" y="58"/>
                    </a:lnTo>
                    <a:lnTo>
                      <a:pt x="486" y="58"/>
                    </a:lnTo>
                    <a:lnTo>
                      <a:pt x="492" y="62"/>
                    </a:lnTo>
                    <a:lnTo>
                      <a:pt x="496" y="64"/>
                    </a:lnTo>
                    <a:lnTo>
                      <a:pt x="500" y="64"/>
                    </a:lnTo>
                    <a:lnTo>
                      <a:pt x="508" y="60"/>
                    </a:lnTo>
                    <a:lnTo>
                      <a:pt x="524" y="56"/>
                    </a:lnTo>
                    <a:lnTo>
                      <a:pt x="548" y="52"/>
                    </a:lnTo>
                    <a:lnTo>
                      <a:pt x="552" y="52"/>
                    </a:lnTo>
                    <a:lnTo>
                      <a:pt x="550" y="50"/>
                    </a:lnTo>
                    <a:lnTo>
                      <a:pt x="540" y="48"/>
                    </a:lnTo>
                    <a:lnTo>
                      <a:pt x="498" y="44"/>
                    </a:lnTo>
                    <a:lnTo>
                      <a:pt x="492" y="44"/>
                    </a:lnTo>
                    <a:lnTo>
                      <a:pt x="488" y="44"/>
                    </a:lnTo>
                    <a:lnTo>
                      <a:pt x="488" y="46"/>
                    </a:lnTo>
                    <a:lnTo>
                      <a:pt x="490" y="48"/>
                    </a:lnTo>
                    <a:lnTo>
                      <a:pt x="494" y="52"/>
                    </a:lnTo>
                    <a:lnTo>
                      <a:pt x="492" y="54"/>
                    </a:lnTo>
                    <a:lnTo>
                      <a:pt x="488" y="54"/>
                    </a:lnTo>
                    <a:lnTo>
                      <a:pt x="462" y="52"/>
                    </a:lnTo>
                    <a:lnTo>
                      <a:pt x="454" y="54"/>
                    </a:lnTo>
                    <a:lnTo>
                      <a:pt x="454" y="56"/>
                    </a:lnTo>
                    <a:lnTo>
                      <a:pt x="456" y="58"/>
                    </a:lnTo>
                    <a:close/>
                    <a:moveTo>
                      <a:pt x="678" y="84"/>
                    </a:moveTo>
                    <a:lnTo>
                      <a:pt x="678" y="84"/>
                    </a:lnTo>
                    <a:lnTo>
                      <a:pt x="688" y="82"/>
                    </a:lnTo>
                    <a:lnTo>
                      <a:pt x="696" y="78"/>
                    </a:lnTo>
                    <a:lnTo>
                      <a:pt x="704" y="74"/>
                    </a:lnTo>
                    <a:lnTo>
                      <a:pt x="710" y="70"/>
                    </a:lnTo>
                    <a:lnTo>
                      <a:pt x="710" y="68"/>
                    </a:lnTo>
                    <a:lnTo>
                      <a:pt x="710" y="66"/>
                    </a:lnTo>
                    <a:lnTo>
                      <a:pt x="704" y="64"/>
                    </a:lnTo>
                    <a:lnTo>
                      <a:pt x="692" y="64"/>
                    </a:lnTo>
                    <a:lnTo>
                      <a:pt x="670" y="68"/>
                    </a:lnTo>
                    <a:lnTo>
                      <a:pt x="654" y="72"/>
                    </a:lnTo>
                    <a:lnTo>
                      <a:pt x="646" y="76"/>
                    </a:lnTo>
                    <a:lnTo>
                      <a:pt x="644" y="80"/>
                    </a:lnTo>
                    <a:lnTo>
                      <a:pt x="646" y="82"/>
                    </a:lnTo>
                    <a:lnTo>
                      <a:pt x="658" y="84"/>
                    </a:lnTo>
                    <a:lnTo>
                      <a:pt x="678" y="84"/>
                    </a:lnTo>
                    <a:close/>
                    <a:moveTo>
                      <a:pt x="568" y="44"/>
                    </a:moveTo>
                    <a:lnTo>
                      <a:pt x="568" y="44"/>
                    </a:lnTo>
                    <a:lnTo>
                      <a:pt x="580" y="44"/>
                    </a:lnTo>
                    <a:lnTo>
                      <a:pt x="582" y="44"/>
                    </a:lnTo>
                    <a:lnTo>
                      <a:pt x="580" y="42"/>
                    </a:lnTo>
                    <a:lnTo>
                      <a:pt x="570" y="38"/>
                    </a:lnTo>
                    <a:lnTo>
                      <a:pt x="556" y="34"/>
                    </a:lnTo>
                    <a:lnTo>
                      <a:pt x="544" y="30"/>
                    </a:lnTo>
                    <a:lnTo>
                      <a:pt x="536" y="28"/>
                    </a:lnTo>
                    <a:lnTo>
                      <a:pt x="528" y="30"/>
                    </a:lnTo>
                    <a:lnTo>
                      <a:pt x="518" y="34"/>
                    </a:lnTo>
                    <a:lnTo>
                      <a:pt x="510" y="38"/>
                    </a:lnTo>
                    <a:lnTo>
                      <a:pt x="508" y="40"/>
                    </a:lnTo>
                    <a:lnTo>
                      <a:pt x="510" y="40"/>
                    </a:lnTo>
                    <a:lnTo>
                      <a:pt x="520" y="40"/>
                    </a:lnTo>
                    <a:lnTo>
                      <a:pt x="542" y="42"/>
                    </a:lnTo>
                    <a:lnTo>
                      <a:pt x="568" y="44"/>
                    </a:lnTo>
                    <a:close/>
                    <a:moveTo>
                      <a:pt x="672" y="122"/>
                    </a:moveTo>
                    <a:lnTo>
                      <a:pt x="672" y="122"/>
                    </a:lnTo>
                    <a:lnTo>
                      <a:pt x="682" y="124"/>
                    </a:lnTo>
                    <a:lnTo>
                      <a:pt x="690" y="124"/>
                    </a:lnTo>
                    <a:lnTo>
                      <a:pt x="694" y="124"/>
                    </a:lnTo>
                    <a:lnTo>
                      <a:pt x="698" y="120"/>
                    </a:lnTo>
                    <a:lnTo>
                      <a:pt x="706" y="116"/>
                    </a:lnTo>
                    <a:lnTo>
                      <a:pt x="710" y="112"/>
                    </a:lnTo>
                    <a:lnTo>
                      <a:pt x="718" y="112"/>
                    </a:lnTo>
                    <a:lnTo>
                      <a:pt x="724" y="110"/>
                    </a:lnTo>
                    <a:lnTo>
                      <a:pt x="728" y="106"/>
                    </a:lnTo>
                    <a:lnTo>
                      <a:pt x="730" y="100"/>
                    </a:lnTo>
                    <a:lnTo>
                      <a:pt x="728" y="94"/>
                    </a:lnTo>
                    <a:lnTo>
                      <a:pt x="724" y="88"/>
                    </a:lnTo>
                    <a:lnTo>
                      <a:pt x="716" y="84"/>
                    </a:lnTo>
                    <a:lnTo>
                      <a:pt x="704" y="84"/>
                    </a:lnTo>
                    <a:lnTo>
                      <a:pt x="688" y="88"/>
                    </a:lnTo>
                    <a:lnTo>
                      <a:pt x="670" y="94"/>
                    </a:lnTo>
                    <a:lnTo>
                      <a:pt x="656" y="94"/>
                    </a:lnTo>
                    <a:lnTo>
                      <a:pt x="644" y="92"/>
                    </a:lnTo>
                    <a:lnTo>
                      <a:pt x="634" y="90"/>
                    </a:lnTo>
                    <a:lnTo>
                      <a:pt x="626" y="90"/>
                    </a:lnTo>
                    <a:lnTo>
                      <a:pt x="620" y="90"/>
                    </a:lnTo>
                    <a:lnTo>
                      <a:pt x="614" y="94"/>
                    </a:lnTo>
                    <a:lnTo>
                      <a:pt x="608" y="104"/>
                    </a:lnTo>
                    <a:lnTo>
                      <a:pt x="606" y="116"/>
                    </a:lnTo>
                    <a:lnTo>
                      <a:pt x="606" y="118"/>
                    </a:lnTo>
                    <a:lnTo>
                      <a:pt x="608" y="122"/>
                    </a:lnTo>
                    <a:lnTo>
                      <a:pt x="614" y="124"/>
                    </a:lnTo>
                    <a:lnTo>
                      <a:pt x="622" y="124"/>
                    </a:lnTo>
                    <a:lnTo>
                      <a:pt x="646" y="120"/>
                    </a:lnTo>
                    <a:lnTo>
                      <a:pt x="660" y="120"/>
                    </a:lnTo>
                    <a:lnTo>
                      <a:pt x="672" y="122"/>
                    </a:lnTo>
                    <a:close/>
                    <a:moveTo>
                      <a:pt x="4428" y="2314"/>
                    </a:moveTo>
                    <a:lnTo>
                      <a:pt x="4428" y="2314"/>
                    </a:lnTo>
                    <a:lnTo>
                      <a:pt x="4426" y="2314"/>
                    </a:lnTo>
                    <a:lnTo>
                      <a:pt x="4428" y="2314"/>
                    </a:lnTo>
                    <a:lnTo>
                      <a:pt x="4432" y="2310"/>
                    </a:lnTo>
                    <a:lnTo>
                      <a:pt x="4436" y="2306"/>
                    </a:lnTo>
                    <a:lnTo>
                      <a:pt x="4436" y="2302"/>
                    </a:lnTo>
                    <a:lnTo>
                      <a:pt x="4432" y="2304"/>
                    </a:lnTo>
                    <a:lnTo>
                      <a:pt x="4428" y="2314"/>
                    </a:lnTo>
                    <a:close/>
                    <a:moveTo>
                      <a:pt x="4510" y="2192"/>
                    </a:moveTo>
                    <a:lnTo>
                      <a:pt x="4510" y="2192"/>
                    </a:lnTo>
                    <a:lnTo>
                      <a:pt x="4508" y="2194"/>
                    </a:lnTo>
                    <a:lnTo>
                      <a:pt x="4506" y="2196"/>
                    </a:lnTo>
                    <a:lnTo>
                      <a:pt x="4502" y="2202"/>
                    </a:lnTo>
                    <a:lnTo>
                      <a:pt x="4498" y="2210"/>
                    </a:lnTo>
                    <a:lnTo>
                      <a:pt x="4496" y="2214"/>
                    </a:lnTo>
                    <a:lnTo>
                      <a:pt x="4492" y="2216"/>
                    </a:lnTo>
                    <a:lnTo>
                      <a:pt x="4482" y="2220"/>
                    </a:lnTo>
                    <a:lnTo>
                      <a:pt x="4476" y="2224"/>
                    </a:lnTo>
                    <a:lnTo>
                      <a:pt x="4476" y="2226"/>
                    </a:lnTo>
                    <a:lnTo>
                      <a:pt x="4474" y="2228"/>
                    </a:lnTo>
                    <a:lnTo>
                      <a:pt x="4478" y="2236"/>
                    </a:lnTo>
                    <a:lnTo>
                      <a:pt x="4480" y="2238"/>
                    </a:lnTo>
                    <a:lnTo>
                      <a:pt x="4482" y="2238"/>
                    </a:lnTo>
                    <a:lnTo>
                      <a:pt x="4484" y="2236"/>
                    </a:lnTo>
                    <a:lnTo>
                      <a:pt x="4490" y="2230"/>
                    </a:lnTo>
                    <a:lnTo>
                      <a:pt x="4494" y="2228"/>
                    </a:lnTo>
                    <a:lnTo>
                      <a:pt x="4498" y="2226"/>
                    </a:lnTo>
                    <a:lnTo>
                      <a:pt x="4504" y="2224"/>
                    </a:lnTo>
                    <a:lnTo>
                      <a:pt x="4508" y="2220"/>
                    </a:lnTo>
                    <a:lnTo>
                      <a:pt x="4510" y="2214"/>
                    </a:lnTo>
                    <a:lnTo>
                      <a:pt x="4512" y="2208"/>
                    </a:lnTo>
                    <a:lnTo>
                      <a:pt x="4512" y="2198"/>
                    </a:lnTo>
                    <a:lnTo>
                      <a:pt x="4512" y="2194"/>
                    </a:lnTo>
                    <a:lnTo>
                      <a:pt x="4510" y="2192"/>
                    </a:lnTo>
                    <a:close/>
                    <a:moveTo>
                      <a:pt x="4462" y="2262"/>
                    </a:moveTo>
                    <a:lnTo>
                      <a:pt x="4462" y="2262"/>
                    </a:lnTo>
                    <a:lnTo>
                      <a:pt x="4460" y="2260"/>
                    </a:lnTo>
                    <a:lnTo>
                      <a:pt x="4456" y="2262"/>
                    </a:lnTo>
                    <a:lnTo>
                      <a:pt x="4452" y="2272"/>
                    </a:lnTo>
                    <a:lnTo>
                      <a:pt x="4448" y="2284"/>
                    </a:lnTo>
                    <a:lnTo>
                      <a:pt x="4448" y="2292"/>
                    </a:lnTo>
                    <a:lnTo>
                      <a:pt x="4448" y="2294"/>
                    </a:lnTo>
                    <a:lnTo>
                      <a:pt x="4452" y="2292"/>
                    </a:lnTo>
                    <a:lnTo>
                      <a:pt x="4458" y="2282"/>
                    </a:lnTo>
                    <a:lnTo>
                      <a:pt x="4462" y="2272"/>
                    </a:lnTo>
                    <a:lnTo>
                      <a:pt x="4462" y="2266"/>
                    </a:lnTo>
                    <a:lnTo>
                      <a:pt x="4462" y="2262"/>
                    </a:lnTo>
                    <a:close/>
                    <a:moveTo>
                      <a:pt x="4486" y="4072"/>
                    </a:moveTo>
                    <a:lnTo>
                      <a:pt x="4486" y="4072"/>
                    </a:lnTo>
                    <a:lnTo>
                      <a:pt x="4482" y="4070"/>
                    </a:lnTo>
                    <a:lnTo>
                      <a:pt x="4482" y="4068"/>
                    </a:lnTo>
                    <a:lnTo>
                      <a:pt x="4480" y="4066"/>
                    </a:lnTo>
                    <a:lnTo>
                      <a:pt x="4478" y="4064"/>
                    </a:lnTo>
                    <a:lnTo>
                      <a:pt x="4474" y="4064"/>
                    </a:lnTo>
                    <a:lnTo>
                      <a:pt x="4470" y="4064"/>
                    </a:lnTo>
                    <a:lnTo>
                      <a:pt x="4460" y="4068"/>
                    </a:lnTo>
                    <a:lnTo>
                      <a:pt x="4450" y="4076"/>
                    </a:lnTo>
                    <a:lnTo>
                      <a:pt x="4448" y="4080"/>
                    </a:lnTo>
                    <a:lnTo>
                      <a:pt x="4448" y="4084"/>
                    </a:lnTo>
                    <a:lnTo>
                      <a:pt x="4446" y="4088"/>
                    </a:lnTo>
                    <a:lnTo>
                      <a:pt x="4442" y="4094"/>
                    </a:lnTo>
                    <a:lnTo>
                      <a:pt x="4440" y="4100"/>
                    </a:lnTo>
                    <a:lnTo>
                      <a:pt x="4438" y="4104"/>
                    </a:lnTo>
                    <a:lnTo>
                      <a:pt x="4440" y="4106"/>
                    </a:lnTo>
                    <a:lnTo>
                      <a:pt x="4442" y="4104"/>
                    </a:lnTo>
                    <a:lnTo>
                      <a:pt x="4448" y="4104"/>
                    </a:lnTo>
                    <a:lnTo>
                      <a:pt x="4458" y="4106"/>
                    </a:lnTo>
                    <a:lnTo>
                      <a:pt x="4462" y="4106"/>
                    </a:lnTo>
                    <a:lnTo>
                      <a:pt x="4466" y="4106"/>
                    </a:lnTo>
                    <a:lnTo>
                      <a:pt x="4470" y="4102"/>
                    </a:lnTo>
                    <a:lnTo>
                      <a:pt x="4474" y="4098"/>
                    </a:lnTo>
                    <a:lnTo>
                      <a:pt x="4478" y="4094"/>
                    </a:lnTo>
                    <a:lnTo>
                      <a:pt x="4480" y="4092"/>
                    </a:lnTo>
                    <a:lnTo>
                      <a:pt x="4482" y="4090"/>
                    </a:lnTo>
                    <a:lnTo>
                      <a:pt x="4484" y="4082"/>
                    </a:lnTo>
                    <a:lnTo>
                      <a:pt x="4488" y="4074"/>
                    </a:lnTo>
                    <a:lnTo>
                      <a:pt x="4488" y="4072"/>
                    </a:lnTo>
                    <a:lnTo>
                      <a:pt x="4486" y="4072"/>
                    </a:lnTo>
                    <a:close/>
                    <a:moveTo>
                      <a:pt x="2916" y="5240"/>
                    </a:moveTo>
                    <a:lnTo>
                      <a:pt x="2916" y="5240"/>
                    </a:lnTo>
                    <a:lnTo>
                      <a:pt x="2912" y="5240"/>
                    </a:lnTo>
                    <a:lnTo>
                      <a:pt x="2908" y="5240"/>
                    </a:lnTo>
                    <a:lnTo>
                      <a:pt x="2902" y="5244"/>
                    </a:lnTo>
                    <a:lnTo>
                      <a:pt x="2898" y="5248"/>
                    </a:lnTo>
                    <a:lnTo>
                      <a:pt x="2896" y="5252"/>
                    </a:lnTo>
                    <a:lnTo>
                      <a:pt x="2896" y="5260"/>
                    </a:lnTo>
                    <a:lnTo>
                      <a:pt x="2896" y="5264"/>
                    </a:lnTo>
                    <a:lnTo>
                      <a:pt x="2894" y="5266"/>
                    </a:lnTo>
                    <a:lnTo>
                      <a:pt x="2890" y="5266"/>
                    </a:lnTo>
                    <a:lnTo>
                      <a:pt x="2888" y="5270"/>
                    </a:lnTo>
                    <a:lnTo>
                      <a:pt x="2892" y="5272"/>
                    </a:lnTo>
                    <a:lnTo>
                      <a:pt x="2904" y="5274"/>
                    </a:lnTo>
                    <a:lnTo>
                      <a:pt x="2914" y="5274"/>
                    </a:lnTo>
                    <a:lnTo>
                      <a:pt x="2916" y="5272"/>
                    </a:lnTo>
                    <a:lnTo>
                      <a:pt x="2918" y="5272"/>
                    </a:lnTo>
                    <a:lnTo>
                      <a:pt x="2918" y="5266"/>
                    </a:lnTo>
                    <a:lnTo>
                      <a:pt x="2920" y="5258"/>
                    </a:lnTo>
                    <a:lnTo>
                      <a:pt x="2924" y="5250"/>
                    </a:lnTo>
                    <a:lnTo>
                      <a:pt x="2924" y="5246"/>
                    </a:lnTo>
                    <a:lnTo>
                      <a:pt x="2922" y="5242"/>
                    </a:lnTo>
                    <a:lnTo>
                      <a:pt x="2916" y="5240"/>
                    </a:lnTo>
                    <a:close/>
                    <a:moveTo>
                      <a:pt x="2868" y="5234"/>
                    </a:moveTo>
                    <a:lnTo>
                      <a:pt x="2868" y="5234"/>
                    </a:lnTo>
                    <a:lnTo>
                      <a:pt x="2866" y="5232"/>
                    </a:lnTo>
                    <a:lnTo>
                      <a:pt x="2864" y="5232"/>
                    </a:lnTo>
                    <a:lnTo>
                      <a:pt x="2860" y="5234"/>
                    </a:lnTo>
                    <a:lnTo>
                      <a:pt x="2854" y="5238"/>
                    </a:lnTo>
                    <a:lnTo>
                      <a:pt x="2850" y="5238"/>
                    </a:lnTo>
                    <a:lnTo>
                      <a:pt x="2844" y="5236"/>
                    </a:lnTo>
                    <a:lnTo>
                      <a:pt x="2838" y="5234"/>
                    </a:lnTo>
                    <a:lnTo>
                      <a:pt x="2836" y="5234"/>
                    </a:lnTo>
                    <a:lnTo>
                      <a:pt x="2834" y="5236"/>
                    </a:lnTo>
                    <a:lnTo>
                      <a:pt x="2834" y="5240"/>
                    </a:lnTo>
                    <a:lnTo>
                      <a:pt x="2836" y="5246"/>
                    </a:lnTo>
                    <a:lnTo>
                      <a:pt x="2840" y="5248"/>
                    </a:lnTo>
                    <a:lnTo>
                      <a:pt x="2844" y="5250"/>
                    </a:lnTo>
                    <a:lnTo>
                      <a:pt x="2850" y="5252"/>
                    </a:lnTo>
                    <a:lnTo>
                      <a:pt x="2856" y="5256"/>
                    </a:lnTo>
                    <a:lnTo>
                      <a:pt x="2860" y="5262"/>
                    </a:lnTo>
                    <a:lnTo>
                      <a:pt x="2860" y="5266"/>
                    </a:lnTo>
                    <a:lnTo>
                      <a:pt x="2860" y="5270"/>
                    </a:lnTo>
                    <a:lnTo>
                      <a:pt x="2862" y="5270"/>
                    </a:lnTo>
                    <a:lnTo>
                      <a:pt x="2866" y="5270"/>
                    </a:lnTo>
                    <a:lnTo>
                      <a:pt x="2868" y="5266"/>
                    </a:lnTo>
                    <a:lnTo>
                      <a:pt x="2870" y="5260"/>
                    </a:lnTo>
                    <a:lnTo>
                      <a:pt x="2876" y="5254"/>
                    </a:lnTo>
                    <a:lnTo>
                      <a:pt x="2882" y="5250"/>
                    </a:lnTo>
                    <a:lnTo>
                      <a:pt x="2882" y="5246"/>
                    </a:lnTo>
                    <a:lnTo>
                      <a:pt x="2882" y="5244"/>
                    </a:lnTo>
                    <a:lnTo>
                      <a:pt x="2876" y="5240"/>
                    </a:lnTo>
                    <a:lnTo>
                      <a:pt x="2868" y="5234"/>
                    </a:lnTo>
                    <a:close/>
                    <a:moveTo>
                      <a:pt x="2906" y="5026"/>
                    </a:moveTo>
                    <a:lnTo>
                      <a:pt x="2906" y="5026"/>
                    </a:lnTo>
                    <a:lnTo>
                      <a:pt x="2906" y="5016"/>
                    </a:lnTo>
                    <a:lnTo>
                      <a:pt x="2906" y="5006"/>
                    </a:lnTo>
                    <a:lnTo>
                      <a:pt x="2904" y="5000"/>
                    </a:lnTo>
                    <a:lnTo>
                      <a:pt x="2902" y="5000"/>
                    </a:lnTo>
                    <a:lnTo>
                      <a:pt x="2900" y="5002"/>
                    </a:lnTo>
                    <a:lnTo>
                      <a:pt x="2898" y="5010"/>
                    </a:lnTo>
                    <a:lnTo>
                      <a:pt x="2898" y="5018"/>
                    </a:lnTo>
                    <a:lnTo>
                      <a:pt x="2898" y="5026"/>
                    </a:lnTo>
                    <a:lnTo>
                      <a:pt x="2896" y="5036"/>
                    </a:lnTo>
                    <a:lnTo>
                      <a:pt x="2896" y="5038"/>
                    </a:lnTo>
                    <a:lnTo>
                      <a:pt x="2898" y="5038"/>
                    </a:lnTo>
                    <a:lnTo>
                      <a:pt x="2902" y="5034"/>
                    </a:lnTo>
                    <a:lnTo>
                      <a:pt x="2906" y="5026"/>
                    </a:lnTo>
                    <a:close/>
                    <a:moveTo>
                      <a:pt x="3284" y="4314"/>
                    </a:moveTo>
                    <a:lnTo>
                      <a:pt x="3284" y="4314"/>
                    </a:lnTo>
                    <a:lnTo>
                      <a:pt x="3286" y="4316"/>
                    </a:lnTo>
                    <a:lnTo>
                      <a:pt x="3288" y="4318"/>
                    </a:lnTo>
                    <a:lnTo>
                      <a:pt x="3290" y="4318"/>
                    </a:lnTo>
                    <a:lnTo>
                      <a:pt x="3290" y="4316"/>
                    </a:lnTo>
                    <a:lnTo>
                      <a:pt x="3290" y="4314"/>
                    </a:lnTo>
                    <a:lnTo>
                      <a:pt x="3288" y="4312"/>
                    </a:lnTo>
                    <a:lnTo>
                      <a:pt x="3284" y="4314"/>
                    </a:lnTo>
                    <a:close/>
                    <a:moveTo>
                      <a:pt x="3284" y="4332"/>
                    </a:moveTo>
                    <a:lnTo>
                      <a:pt x="3284" y="4332"/>
                    </a:lnTo>
                    <a:lnTo>
                      <a:pt x="3284" y="4330"/>
                    </a:lnTo>
                    <a:lnTo>
                      <a:pt x="3282" y="4330"/>
                    </a:lnTo>
                    <a:lnTo>
                      <a:pt x="3278" y="4336"/>
                    </a:lnTo>
                    <a:lnTo>
                      <a:pt x="3278" y="4344"/>
                    </a:lnTo>
                    <a:lnTo>
                      <a:pt x="3278" y="4350"/>
                    </a:lnTo>
                    <a:lnTo>
                      <a:pt x="3282" y="4354"/>
                    </a:lnTo>
                    <a:lnTo>
                      <a:pt x="3284" y="4358"/>
                    </a:lnTo>
                    <a:lnTo>
                      <a:pt x="3286" y="4358"/>
                    </a:lnTo>
                    <a:lnTo>
                      <a:pt x="3286" y="4354"/>
                    </a:lnTo>
                    <a:lnTo>
                      <a:pt x="3284" y="4332"/>
                    </a:lnTo>
                    <a:close/>
                    <a:moveTo>
                      <a:pt x="2868" y="5178"/>
                    </a:moveTo>
                    <a:lnTo>
                      <a:pt x="2868" y="5178"/>
                    </a:lnTo>
                    <a:lnTo>
                      <a:pt x="2870" y="5178"/>
                    </a:lnTo>
                    <a:lnTo>
                      <a:pt x="2872" y="5178"/>
                    </a:lnTo>
                    <a:lnTo>
                      <a:pt x="2874" y="5178"/>
                    </a:lnTo>
                    <a:lnTo>
                      <a:pt x="2876" y="5178"/>
                    </a:lnTo>
                    <a:lnTo>
                      <a:pt x="2876" y="5176"/>
                    </a:lnTo>
                    <a:lnTo>
                      <a:pt x="2874" y="5174"/>
                    </a:lnTo>
                    <a:lnTo>
                      <a:pt x="2872" y="5172"/>
                    </a:lnTo>
                    <a:lnTo>
                      <a:pt x="2866" y="5172"/>
                    </a:lnTo>
                    <a:lnTo>
                      <a:pt x="2862" y="5174"/>
                    </a:lnTo>
                    <a:lnTo>
                      <a:pt x="2864" y="5176"/>
                    </a:lnTo>
                    <a:lnTo>
                      <a:pt x="2866" y="5178"/>
                    </a:lnTo>
                    <a:lnTo>
                      <a:pt x="2868" y="5178"/>
                    </a:lnTo>
                    <a:close/>
                    <a:moveTo>
                      <a:pt x="2798" y="5190"/>
                    </a:moveTo>
                    <a:lnTo>
                      <a:pt x="2798" y="5190"/>
                    </a:lnTo>
                    <a:lnTo>
                      <a:pt x="2804" y="5186"/>
                    </a:lnTo>
                    <a:lnTo>
                      <a:pt x="2812" y="5182"/>
                    </a:lnTo>
                    <a:lnTo>
                      <a:pt x="2818" y="5180"/>
                    </a:lnTo>
                    <a:lnTo>
                      <a:pt x="2818" y="5178"/>
                    </a:lnTo>
                    <a:lnTo>
                      <a:pt x="2818" y="5176"/>
                    </a:lnTo>
                    <a:lnTo>
                      <a:pt x="2814" y="5174"/>
                    </a:lnTo>
                    <a:lnTo>
                      <a:pt x="2810" y="5174"/>
                    </a:lnTo>
                    <a:lnTo>
                      <a:pt x="2804" y="5176"/>
                    </a:lnTo>
                    <a:lnTo>
                      <a:pt x="2794" y="5176"/>
                    </a:lnTo>
                    <a:lnTo>
                      <a:pt x="2780" y="5174"/>
                    </a:lnTo>
                    <a:lnTo>
                      <a:pt x="2770" y="5176"/>
                    </a:lnTo>
                    <a:lnTo>
                      <a:pt x="2764" y="5180"/>
                    </a:lnTo>
                    <a:lnTo>
                      <a:pt x="2764" y="5182"/>
                    </a:lnTo>
                    <a:lnTo>
                      <a:pt x="2764" y="5186"/>
                    </a:lnTo>
                    <a:lnTo>
                      <a:pt x="2768" y="5188"/>
                    </a:lnTo>
                    <a:lnTo>
                      <a:pt x="2780" y="5192"/>
                    </a:lnTo>
                    <a:lnTo>
                      <a:pt x="2790" y="5192"/>
                    </a:lnTo>
                    <a:lnTo>
                      <a:pt x="2796" y="5192"/>
                    </a:lnTo>
                    <a:lnTo>
                      <a:pt x="2798" y="5190"/>
                    </a:lnTo>
                    <a:close/>
                    <a:moveTo>
                      <a:pt x="4914" y="1916"/>
                    </a:moveTo>
                    <a:lnTo>
                      <a:pt x="4914" y="1916"/>
                    </a:lnTo>
                    <a:lnTo>
                      <a:pt x="4910" y="1920"/>
                    </a:lnTo>
                    <a:lnTo>
                      <a:pt x="4910" y="1924"/>
                    </a:lnTo>
                    <a:lnTo>
                      <a:pt x="4912" y="1928"/>
                    </a:lnTo>
                    <a:lnTo>
                      <a:pt x="4914" y="1934"/>
                    </a:lnTo>
                    <a:lnTo>
                      <a:pt x="4926" y="1944"/>
                    </a:lnTo>
                    <a:lnTo>
                      <a:pt x="4938" y="1954"/>
                    </a:lnTo>
                    <a:lnTo>
                      <a:pt x="4942" y="1958"/>
                    </a:lnTo>
                    <a:lnTo>
                      <a:pt x="4942" y="1954"/>
                    </a:lnTo>
                    <a:lnTo>
                      <a:pt x="4940" y="1946"/>
                    </a:lnTo>
                    <a:lnTo>
                      <a:pt x="4936" y="1936"/>
                    </a:lnTo>
                    <a:lnTo>
                      <a:pt x="4930" y="1926"/>
                    </a:lnTo>
                    <a:lnTo>
                      <a:pt x="4924" y="1918"/>
                    </a:lnTo>
                    <a:lnTo>
                      <a:pt x="4918" y="1914"/>
                    </a:lnTo>
                    <a:lnTo>
                      <a:pt x="4916" y="1914"/>
                    </a:lnTo>
                    <a:lnTo>
                      <a:pt x="4914" y="1916"/>
                    </a:lnTo>
                    <a:close/>
                    <a:moveTo>
                      <a:pt x="4520" y="2200"/>
                    </a:moveTo>
                    <a:lnTo>
                      <a:pt x="4520" y="2200"/>
                    </a:lnTo>
                    <a:lnTo>
                      <a:pt x="4522" y="2200"/>
                    </a:lnTo>
                    <a:lnTo>
                      <a:pt x="4524" y="2200"/>
                    </a:lnTo>
                    <a:lnTo>
                      <a:pt x="4528" y="2196"/>
                    </a:lnTo>
                    <a:lnTo>
                      <a:pt x="4528" y="2192"/>
                    </a:lnTo>
                    <a:lnTo>
                      <a:pt x="4528" y="2188"/>
                    </a:lnTo>
                    <a:lnTo>
                      <a:pt x="4524" y="2188"/>
                    </a:lnTo>
                    <a:lnTo>
                      <a:pt x="4520" y="2190"/>
                    </a:lnTo>
                    <a:lnTo>
                      <a:pt x="4518" y="2194"/>
                    </a:lnTo>
                    <a:lnTo>
                      <a:pt x="4518" y="2196"/>
                    </a:lnTo>
                    <a:lnTo>
                      <a:pt x="4520" y="2200"/>
                    </a:lnTo>
                    <a:close/>
                    <a:moveTo>
                      <a:pt x="4814" y="1702"/>
                    </a:moveTo>
                    <a:lnTo>
                      <a:pt x="4814" y="1702"/>
                    </a:lnTo>
                    <a:lnTo>
                      <a:pt x="4812" y="1704"/>
                    </a:lnTo>
                    <a:lnTo>
                      <a:pt x="4812" y="1706"/>
                    </a:lnTo>
                    <a:lnTo>
                      <a:pt x="4816" y="1706"/>
                    </a:lnTo>
                    <a:lnTo>
                      <a:pt x="4832" y="1700"/>
                    </a:lnTo>
                    <a:lnTo>
                      <a:pt x="4842" y="1696"/>
                    </a:lnTo>
                    <a:lnTo>
                      <a:pt x="4850" y="1690"/>
                    </a:lnTo>
                    <a:lnTo>
                      <a:pt x="4856" y="1684"/>
                    </a:lnTo>
                    <a:lnTo>
                      <a:pt x="4858" y="1678"/>
                    </a:lnTo>
                    <a:lnTo>
                      <a:pt x="4856" y="1674"/>
                    </a:lnTo>
                    <a:lnTo>
                      <a:pt x="4852" y="1672"/>
                    </a:lnTo>
                    <a:lnTo>
                      <a:pt x="4848" y="1672"/>
                    </a:lnTo>
                    <a:lnTo>
                      <a:pt x="4842" y="1674"/>
                    </a:lnTo>
                    <a:lnTo>
                      <a:pt x="4828" y="1686"/>
                    </a:lnTo>
                    <a:lnTo>
                      <a:pt x="4814" y="1702"/>
                    </a:lnTo>
                    <a:close/>
                    <a:moveTo>
                      <a:pt x="3278" y="4364"/>
                    </a:moveTo>
                    <a:lnTo>
                      <a:pt x="3278" y="4364"/>
                    </a:lnTo>
                    <a:lnTo>
                      <a:pt x="3276" y="4362"/>
                    </a:lnTo>
                    <a:lnTo>
                      <a:pt x="3274" y="4362"/>
                    </a:lnTo>
                    <a:lnTo>
                      <a:pt x="3278" y="4384"/>
                    </a:lnTo>
                    <a:lnTo>
                      <a:pt x="3278" y="4398"/>
                    </a:lnTo>
                    <a:lnTo>
                      <a:pt x="3278" y="4400"/>
                    </a:lnTo>
                    <a:lnTo>
                      <a:pt x="3276" y="4402"/>
                    </a:lnTo>
                    <a:lnTo>
                      <a:pt x="3272" y="4402"/>
                    </a:lnTo>
                    <a:lnTo>
                      <a:pt x="3266" y="4398"/>
                    </a:lnTo>
                    <a:lnTo>
                      <a:pt x="3264" y="4400"/>
                    </a:lnTo>
                    <a:lnTo>
                      <a:pt x="3264" y="4406"/>
                    </a:lnTo>
                    <a:lnTo>
                      <a:pt x="3262" y="4408"/>
                    </a:lnTo>
                    <a:lnTo>
                      <a:pt x="3260" y="4408"/>
                    </a:lnTo>
                    <a:lnTo>
                      <a:pt x="3256" y="4404"/>
                    </a:lnTo>
                    <a:lnTo>
                      <a:pt x="3254" y="4402"/>
                    </a:lnTo>
                    <a:lnTo>
                      <a:pt x="3252" y="4400"/>
                    </a:lnTo>
                    <a:lnTo>
                      <a:pt x="3250" y="4402"/>
                    </a:lnTo>
                    <a:lnTo>
                      <a:pt x="3248" y="4404"/>
                    </a:lnTo>
                    <a:lnTo>
                      <a:pt x="3248" y="4424"/>
                    </a:lnTo>
                    <a:lnTo>
                      <a:pt x="3248" y="4426"/>
                    </a:lnTo>
                    <a:lnTo>
                      <a:pt x="3246" y="4426"/>
                    </a:lnTo>
                    <a:lnTo>
                      <a:pt x="3240" y="4422"/>
                    </a:lnTo>
                    <a:lnTo>
                      <a:pt x="3238" y="4422"/>
                    </a:lnTo>
                    <a:lnTo>
                      <a:pt x="3234" y="4420"/>
                    </a:lnTo>
                    <a:lnTo>
                      <a:pt x="3232" y="4422"/>
                    </a:lnTo>
                    <a:lnTo>
                      <a:pt x="3230" y="4428"/>
                    </a:lnTo>
                    <a:lnTo>
                      <a:pt x="3226" y="4438"/>
                    </a:lnTo>
                    <a:lnTo>
                      <a:pt x="3224" y="4440"/>
                    </a:lnTo>
                    <a:lnTo>
                      <a:pt x="3220" y="4440"/>
                    </a:lnTo>
                    <a:lnTo>
                      <a:pt x="3214" y="4444"/>
                    </a:lnTo>
                    <a:lnTo>
                      <a:pt x="3210" y="4446"/>
                    </a:lnTo>
                    <a:lnTo>
                      <a:pt x="3212" y="4440"/>
                    </a:lnTo>
                    <a:lnTo>
                      <a:pt x="3212" y="4432"/>
                    </a:lnTo>
                    <a:lnTo>
                      <a:pt x="3210" y="4424"/>
                    </a:lnTo>
                    <a:lnTo>
                      <a:pt x="3208" y="4420"/>
                    </a:lnTo>
                    <a:lnTo>
                      <a:pt x="3204" y="4418"/>
                    </a:lnTo>
                    <a:lnTo>
                      <a:pt x="3200" y="4418"/>
                    </a:lnTo>
                    <a:lnTo>
                      <a:pt x="3198" y="4420"/>
                    </a:lnTo>
                    <a:lnTo>
                      <a:pt x="3198" y="4418"/>
                    </a:lnTo>
                    <a:lnTo>
                      <a:pt x="3196" y="4416"/>
                    </a:lnTo>
                    <a:lnTo>
                      <a:pt x="3194" y="4414"/>
                    </a:lnTo>
                    <a:lnTo>
                      <a:pt x="3192" y="4416"/>
                    </a:lnTo>
                    <a:lnTo>
                      <a:pt x="3192" y="4420"/>
                    </a:lnTo>
                    <a:lnTo>
                      <a:pt x="3190" y="4422"/>
                    </a:lnTo>
                    <a:lnTo>
                      <a:pt x="3188" y="4424"/>
                    </a:lnTo>
                    <a:lnTo>
                      <a:pt x="3186" y="4424"/>
                    </a:lnTo>
                    <a:lnTo>
                      <a:pt x="3182" y="4424"/>
                    </a:lnTo>
                    <a:lnTo>
                      <a:pt x="3178" y="4428"/>
                    </a:lnTo>
                    <a:lnTo>
                      <a:pt x="3176" y="4432"/>
                    </a:lnTo>
                    <a:lnTo>
                      <a:pt x="3178" y="4438"/>
                    </a:lnTo>
                    <a:lnTo>
                      <a:pt x="3178" y="4440"/>
                    </a:lnTo>
                    <a:lnTo>
                      <a:pt x="3174" y="4442"/>
                    </a:lnTo>
                    <a:lnTo>
                      <a:pt x="3170" y="4444"/>
                    </a:lnTo>
                    <a:lnTo>
                      <a:pt x="3166" y="4442"/>
                    </a:lnTo>
                    <a:lnTo>
                      <a:pt x="3164" y="4442"/>
                    </a:lnTo>
                    <a:lnTo>
                      <a:pt x="3162" y="4442"/>
                    </a:lnTo>
                    <a:lnTo>
                      <a:pt x="3160" y="4444"/>
                    </a:lnTo>
                    <a:lnTo>
                      <a:pt x="3156" y="4446"/>
                    </a:lnTo>
                    <a:lnTo>
                      <a:pt x="3150" y="4448"/>
                    </a:lnTo>
                    <a:lnTo>
                      <a:pt x="3146" y="4452"/>
                    </a:lnTo>
                    <a:lnTo>
                      <a:pt x="3142" y="4458"/>
                    </a:lnTo>
                    <a:lnTo>
                      <a:pt x="3140" y="4462"/>
                    </a:lnTo>
                    <a:lnTo>
                      <a:pt x="3140" y="4472"/>
                    </a:lnTo>
                    <a:lnTo>
                      <a:pt x="3138" y="4478"/>
                    </a:lnTo>
                    <a:lnTo>
                      <a:pt x="3134" y="4488"/>
                    </a:lnTo>
                    <a:lnTo>
                      <a:pt x="3132" y="4492"/>
                    </a:lnTo>
                    <a:lnTo>
                      <a:pt x="3134" y="4496"/>
                    </a:lnTo>
                    <a:lnTo>
                      <a:pt x="3136" y="4500"/>
                    </a:lnTo>
                    <a:lnTo>
                      <a:pt x="3138" y="4504"/>
                    </a:lnTo>
                    <a:lnTo>
                      <a:pt x="3140" y="4504"/>
                    </a:lnTo>
                    <a:lnTo>
                      <a:pt x="3144" y="4500"/>
                    </a:lnTo>
                    <a:lnTo>
                      <a:pt x="3148" y="4488"/>
                    </a:lnTo>
                    <a:lnTo>
                      <a:pt x="3150" y="4480"/>
                    </a:lnTo>
                    <a:lnTo>
                      <a:pt x="3152" y="4478"/>
                    </a:lnTo>
                    <a:lnTo>
                      <a:pt x="3152" y="4476"/>
                    </a:lnTo>
                    <a:lnTo>
                      <a:pt x="3154" y="4474"/>
                    </a:lnTo>
                    <a:lnTo>
                      <a:pt x="3156" y="4472"/>
                    </a:lnTo>
                    <a:lnTo>
                      <a:pt x="3156" y="4470"/>
                    </a:lnTo>
                    <a:lnTo>
                      <a:pt x="3158" y="4466"/>
                    </a:lnTo>
                    <a:lnTo>
                      <a:pt x="3160" y="4462"/>
                    </a:lnTo>
                    <a:lnTo>
                      <a:pt x="3164" y="4460"/>
                    </a:lnTo>
                    <a:lnTo>
                      <a:pt x="3168" y="4462"/>
                    </a:lnTo>
                    <a:lnTo>
                      <a:pt x="3170" y="4466"/>
                    </a:lnTo>
                    <a:lnTo>
                      <a:pt x="3168" y="4472"/>
                    </a:lnTo>
                    <a:lnTo>
                      <a:pt x="3168" y="4474"/>
                    </a:lnTo>
                    <a:lnTo>
                      <a:pt x="3172" y="4474"/>
                    </a:lnTo>
                    <a:lnTo>
                      <a:pt x="3178" y="4472"/>
                    </a:lnTo>
                    <a:lnTo>
                      <a:pt x="3182" y="4466"/>
                    </a:lnTo>
                    <a:lnTo>
                      <a:pt x="3184" y="4462"/>
                    </a:lnTo>
                    <a:lnTo>
                      <a:pt x="3184" y="4466"/>
                    </a:lnTo>
                    <a:lnTo>
                      <a:pt x="3184" y="4472"/>
                    </a:lnTo>
                    <a:lnTo>
                      <a:pt x="3184" y="4474"/>
                    </a:lnTo>
                    <a:lnTo>
                      <a:pt x="3186" y="4476"/>
                    </a:lnTo>
                    <a:lnTo>
                      <a:pt x="3192" y="4478"/>
                    </a:lnTo>
                    <a:lnTo>
                      <a:pt x="3194" y="4480"/>
                    </a:lnTo>
                    <a:lnTo>
                      <a:pt x="3194" y="4476"/>
                    </a:lnTo>
                    <a:lnTo>
                      <a:pt x="3194" y="4470"/>
                    </a:lnTo>
                    <a:lnTo>
                      <a:pt x="3196" y="4466"/>
                    </a:lnTo>
                    <a:lnTo>
                      <a:pt x="3198" y="4464"/>
                    </a:lnTo>
                    <a:lnTo>
                      <a:pt x="3196" y="4462"/>
                    </a:lnTo>
                    <a:lnTo>
                      <a:pt x="3194" y="4460"/>
                    </a:lnTo>
                    <a:lnTo>
                      <a:pt x="3196" y="4458"/>
                    </a:lnTo>
                    <a:lnTo>
                      <a:pt x="3200" y="4458"/>
                    </a:lnTo>
                    <a:lnTo>
                      <a:pt x="3206" y="4460"/>
                    </a:lnTo>
                    <a:lnTo>
                      <a:pt x="3210" y="4464"/>
                    </a:lnTo>
                    <a:lnTo>
                      <a:pt x="3216" y="4466"/>
                    </a:lnTo>
                    <a:lnTo>
                      <a:pt x="3218" y="4468"/>
                    </a:lnTo>
                    <a:lnTo>
                      <a:pt x="3222" y="4472"/>
                    </a:lnTo>
                    <a:lnTo>
                      <a:pt x="3222" y="4476"/>
                    </a:lnTo>
                    <a:lnTo>
                      <a:pt x="3224" y="4478"/>
                    </a:lnTo>
                    <a:lnTo>
                      <a:pt x="3226" y="4478"/>
                    </a:lnTo>
                    <a:lnTo>
                      <a:pt x="3226" y="4482"/>
                    </a:lnTo>
                    <a:lnTo>
                      <a:pt x="3224" y="4486"/>
                    </a:lnTo>
                    <a:lnTo>
                      <a:pt x="3220" y="4492"/>
                    </a:lnTo>
                    <a:lnTo>
                      <a:pt x="3216" y="4500"/>
                    </a:lnTo>
                    <a:lnTo>
                      <a:pt x="3216" y="4502"/>
                    </a:lnTo>
                    <a:lnTo>
                      <a:pt x="3216" y="4506"/>
                    </a:lnTo>
                    <a:lnTo>
                      <a:pt x="3218" y="4520"/>
                    </a:lnTo>
                    <a:lnTo>
                      <a:pt x="3220" y="4526"/>
                    </a:lnTo>
                    <a:lnTo>
                      <a:pt x="3222" y="4532"/>
                    </a:lnTo>
                    <a:lnTo>
                      <a:pt x="3224" y="4534"/>
                    </a:lnTo>
                    <a:lnTo>
                      <a:pt x="3224" y="4536"/>
                    </a:lnTo>
                    <a:lnTo>
                      <a:pt x="3226" y="4538"/>
                    </a:lnTo>
                    <a:lnTo>
                      <a:pt x="3234" y="4544"/>
                    </a:lnTo>
                    <a:lnTo>
                      <a:pt x="3252" y="4552"/>
                    </a:lnTo>
                    <a:lnTo>
                      <a:pt x="3256" y="4554"/>
                    </a:lnTo>
                    <a:lnTo>
                      <a:pt x="3260" y="4548"/>
                    </a:lnTo>
                    <a:lnTo>
                      <a:pt x="3264" y="4542"/>
                    </a:lnTo>
                    <a:lnTo>
                      <a:pt x="3266" y="4542"/>
                    </a:lnTo>
                    <a:lnTo>
                      <a:pt x="3268" y="4544"/>
                    </a:lnTo>
                    <a:lnTo>
                      <a:pt x="3266" y="4550"/>
                    </a:lnTo>
                    <a:lnTo>
                      <a:pt x="3266" y="4556"/>
                    </a:lnTo>
                    <a:lnTo>
                      <a:pt x="3268" y="4564"/>
                    </a:lnTo>
                    <a:lnTo>
                      <a:pt x="3270" y="4566"/>
                    </a:lnTo>
                    <a:lnTo>
                      <a:pt x="3272" y="4568"/>
                    </a:lnTo>
                    <a:lnTo>
                      <a:pt x="3274" y="4566"/>
                    </a:lnTo>
                    <a:lnTo>
                      <a:pt x="3278" y="4564"/>
                    </a:lnTo>
                    <a:lnTo>
                      <a:pt x="3282" y="4554"/>
                    </a:lnTo>
                    <a:lnTo>
                      <a:pt x="3284" y="4546"/>
                    </a:lnTo>
                    <a:lnTo>
                      <a:pt x="3286" y="4540"/>
                    </a:lnTo>
                    <a:lnTo>
                      <a:pt x="3284" y="4534"/>
                    </a:lnTo>
                    <a:lnTo>
                      <a:pt x="3280" y="4524"/>
                    </a:lnTo>
                    <a:lnTo>
                      <a:pt x="3278" y="4520"/>
                    </a:lnTo>
                    <a:lnTo>
                      <a:pt x="3276" y="4518"/>
                    </a:lnTo>
                    <a:lnTo>
                      <a:pt x="3274" y="4516"/>
                    </a:lnTo>
                    <a:lnTo>
                      <a:pt x="3274" y="4514"/>
                    </a:lnTo>
                    <a:lnTo>
                      <a:pt x="3274" y="4508"/>
                    </a:lnTo>
                    <a:lnTo>
                      <a:pt x="3276" y="4500"/>
                    </a:lnTo>
                    <a:lnTo>
                      <a:pt x="3280" y="4496"/>
                    </a:lnTo>
                    <a:lnTo>
                      <a:pt x="3284" y="4494"/>
                    </a:lnTo>
                    <a:lnTo>
                      <a:pt x="3284" y="4490"/>
                    </a:lnTo>
                    <a:lnTo>
                      <a:pt x="3284" y="4486"/>
                    </a:lnTo>
                    <a:lnTo>
                      <a:pt x="3288" y="4484"/>
                    </a:lnTo>
                    <a:lnTo>
                      <a:pt x="3290" y="4482"/>
                    </a:lnTo>
                    <a:lnTo>
                      <a:pt x="3292" y="4482"/>
                    </a:lnTo>
                    <a:lnTo>
                      <a:pt x="3292" y="4490"/>
                    </a:lnTo>
                    <a:lnTo>
                      <a:pt x="3294" y="4498"/>
                    </a:lnTo>
                    <a:lnTo>
                      <a:pt x="3296" y="4502"/>
                    </a:lnTo>
                    <a:lnTo>
                      <a:pt x="3300" y="4506"/>
                    </a:lnTo>
                    <a:lnTo>
                      <a:pt x="3302" y="4510"/>
                    </a:lnTo>
                    <a:lnTo>
                      <a:pt x="3300" y="4512"/>
                    </a:lnTo>
                    <a:lnTo>
                      <a:pt x="3300" y="4518"/>
                    </a:lnTo>
                    <a:lnTo>
                      <a:pt x="3302" y="4528"/>
                    </a:lnTo>
                    <a:lnTo>
                      <a:pt x="3304" y="4530"/>
                    </a:lnTo>
                    <a:lnTo>
                      <a:pt x="3306" y="4530"/>
                    </a:lnTo>
                    <a:lnTo>
                      <a:pt x="3306" y="4526"/>
                    </a:lnTo>
                    <a:lnTo>
                      <a:pt x="3308" y="4518"/>
                    </a:lnTo>
                    <a:lnTo>
                      <a:pt x="3306" y="4508"/>
                    </a:lnTo>
                    <a:lnTo>
                      <a:pt x="3304" y="4502"/>
                    </a:lnTo>
                    <a:lnTo>
                      <a:pt x="3308" y="4504"/>
                    </a:lnTo>
                    <a:lnTo>
                      <a:pt x="3310" y="4506"/>
                    </a:lnTo>
                    <a:lnTo>
                      <a:pt x="3312" y="4506"/>
                    </a:lnTo>
                    <a:lnTo>
                      <a:pt x="3310" y="4504"/>
                    </a:lnTo>
                    <a:lnTo>
                      <a:pt x="3310" y="4500"/>
                    </a:lnTo>
                    <a:lnTo>
                      <a:pt x="3312" y="4498"/>
                    </a:lnTo>
                    <a:lnTo>
                      <a:pt x="3316" y="4498"/>
                    </a:lnTo>
                    <a:lnTo>
                      <a:pt x="3320" y="4492"/>
                    </a:lnTo>
                    <a:lnTo>
                      <a:pt x="3322" y="4488"/>
                    </a:lnTo>
                    <a:lnTo>
                      <a:pt x="3322" y="4482"/>
                    </a:lnTo>
                    <a:lnTo>
                      <a:pt x="3320" y="4468"/>
                    </a:lnTo>
                    <a:lnTo>
                      <a:pt x="3320" y="4464"/>
                    </a:lnTo>
                    <a:lnTo>
                      <a:pt x="3318" y="4462"/>
                    </a:lnTo>
                    <a:lnTo>
                      <a:pt x="3316" y="4460"/>
                    </a:lnTo>
                    <a:lnTo>
                      <a:pt x="3314" y="4458"/>
                    </a:lnTo>
                    <a:lnTo>
                      <a:pt x="3314" y="4452"/>
                    </a:lnTo>
                    <a:lnTo>
                      <a:pt x="3316" y="4446"/>
                    </a:lnTo>
                    <a:lnTo>
                      <a:pt x="3316" y="4442"/>
                    </a:lnTo>
                    <a:lnTo>
                      <a:pt x="3314" y="4438"/>
                    </a:lnTo>
                    <a:lnTo>
                      <a:pt x="3314" y="4432"/>
                    </a:lnTo>
                    <a:lnTo>
                      <a:pt x="3314" y="4428"/>
                    </a:lnTo>
                    <a:lnTo>
                      <a:pt x="3312" y="4424"/>
                    </a:lnTo>
                    <a:lnTo>
                      <a:pt x="3310" y="4424"/>
                    </a:lnTo>
                    <a:lnTo>
                      <a:pt x="3308" y="4424"/>
                    </a:lnTo>
                    <a:lnTo>
                      <a:pt x="3304" y="4424"/>
                    </a:lnTo>
                    <a:lnTo>
                      <a:pt x="3302" y="4422"/>
                    </a:lnTo>
                    <a:lnTo>
                      <a:pt x="3302" y="4420"/>
                    </a:lnTo>
                    <a:lnTo>
                      <a:pt x="3304" y="4418"/>
                    </a:lnTo>
                    <a:lnTo>
                      <a:pt x="3308" y="4416"/>
                    </a:lnTo>
                    <a:lnTo>
                      <a:pt x="3310" y="4412"/>
                    </a:lnTo>
                    <a:lnTo>
                      <a:pt x="3312" y="4406"/>
                    </a:lnTo>
                    <a:lnTo>
                      <a:pt x="3308" y="4400"/>
                    </a:lnTo>
                    <a:lnTo>
                      <a:pt x="3306" y="4396"/>
                    </a:lnTo>
                    <a:lnTo>
                      <a:pt x="3306" y="4390"/>
                    </a:lnTo>
                    <a:lnTo>
                      <a:pt x="3306" y="4386"/>
                    </a:lnTo>
                    <a:lnTo>
                      <a:pt x="3302" y="4388"/>
                    </a:lnTo>
                    <a:lnTo>
                      <a:pt x="3300" y="4388"/>
                    </a:lnTo>
                    <a:lnTo>
                      <a:pt x="3298" y="4384"/>
                    </a:lnTo>
                    <a:lnTo>
                      <a:pt x="3296" y="4380"/>
                    </a:lnTo>
                    <a:lnTo>
                      <a:pt x="3292" y="4376"/>
                    </a:lnTo>
                    <a:lnTo>
                      <a:pt x="3288" y="4374"/>
                    </a:lnTo>
                    <a:lnTo>
                      <a:pt x="3284" y="4372"/>
                    </a:lnTo>
                    <a:lnTo>
                      <a:pt x="3282" y="4368"/>
                    </a:lnTo>
                    <a:lnTo>
                      <a:pt x="3282" y="4366"/>
                    </a:lnTo>
                    <a:lnTo>
                      <a:pt x="3278" y="4364"/>
                    </a:lnTo>
                    <a:close/>
                    <a:moveTo>
                      <a:pt x="3136" y="4268"/>
                    </a:moveTo>
                    <a:lnTo>
                      <a:pt x="3136" y="4268"/>
                    </a:lnTo>
                    <a:lnTo>
                      <a:pt x="3138" y="4270"/>
                    </a:lnTo>
                    <a:lnTo>
                      <a:pt x="3140" y="4272"/>
                    </a:lnTo>
                    <a:lnTo>
                      <a:pt x="3140" y="4278"/>
                    </a:lnTo>
                    <a:lnTo>
                      <a:pt x="3138" y="4286"/>
                    </a:lnTo>
                    <a:lnTo>
                      <a:pt x="3138" y="4296"/>
                    </a:lnTo>
                    <a:lnTo>
                      <a:pt x="3140" y="4302"/>
                    </a:lnTo>
                    <a:lnTo>
                      <a:pt x="3136" y="4306"/>
                    </a:lnTo>
                    <a:lnTo>
                      <a:pt x="3134" y="4312"/>
                    </a:lnTo>
                    <a:lnTo>
                      <a:pt x="3134" y="4324"/>
                    </a:lnTo>
                    <a:lnTo>
                      <a:pt x="3134" y="4328"/>
                    </a:lnTo>
                    <a:lnTo>
                      <a:pt x="3136" y="4330"/>
                    </a:lnTo>
                    <a:lnTo>
                      <a:pt x="3138" y="4330"/>
                    </a:lnTo>
                    <a:lnTo>
                      <a:pt x="3140" y="4328"/>
                    </a:lnTo>
                    <a:lnTo>
                      <a:pt x="3146" y="4324"/>
                    </a:lnTo>
                    <a:lnTo>
                      <a:pt x="3148" y="4320"/>
                    </a:lnTo>
                    <a:lnTo>
                      <a:pt x="3152" y="4320"/>
                    </a:lnTo>
                    <a:lnTo>
                      <a:pt x="3158" y="4318"/>
                    </a:lnTo>
                    <a:lnTo>
                      <a:pt x="3166" y="4312"/>
                    </a:lnTo>
                    <a:lnTo>
                      <a:pt x="3178" y="4298"/>
                    </a:lnTo>
                    <a:lnTo>
                      <a:pt x="3182" y="4296"/>
                    </a:lnTo>
                    <a:lnTo>
                      <a:pt x="3182" y="4292"/>
                    </a:lnTo>
                    <a:lnTo>
                      <a:pt x="3184" y="4282"/>
                    </a:lnTo>
                    <a:lnTo>
                      <a:pt x="3182" y="4276"/>
                    </a:lnTo>
                    <a:lnTo>
                      <a:pt x="3180" y="4276"/>
                    </a:lnTo>
                    <a:lnTo>
                      <a:pt x="3178" y="4276"/>
                    </a:lnTo>
                    <a:lnTo>
                      <a:pt x="3176" y="4278"/>
                    </a:lnTo>
                    <a:lnTo>
                      <a:pt x="3172" y="4276"/>
                    </a:lnTo>
                    <a:lnTo>
                      <a:pt x="3168" y="4274"/>
                    </a:lnTo>
                    <a:lnTo>
                      <a:pt x="3166" y="4274"/>
                    </a:lnTo>
                    <a:lnTo>
                      <a:pt x="3164" y="4274"/>
                    </a:lnTo>
                    <a:lnTo>
                      <a:pt x="3162" y="4276"/>
                    </a:lnTo>
                    <a:lnTo>
                      <a:pt x="3160" y="4274"/>
                    </a:lnTo>
                    <a:lnTo>
                      <a:pt x="3154" y="4270"/>
                    </a:lnTo>
                    <a:lnTo>
                      <a:pt x="3146" y="4264"/>
                    </a:lnTo>
                    <a:lnTo>
                      <a:pt x="3138" y="4258"/>
                    </a:lnTo>
                    <a:lnTo>
                      <a:pt x="3132" y="4258"/>
                    </a:lnTo>
                    <a:lnTo>
                      <a:pt x="3130" y="4260"/>
                    </a:lnTo>
                    <a:lnTo>
                      <a:pt x="3130" y="4264"/>
                    </a:lnTo>
                    <a:lnTo>
                      <a:pt x="3136" y="4268"/>
                    </a:lnTo>
                    <a:close/>
                    <a:moveTo>
                      <a:pt x="3270" y="4928"/>
                    </a:moveTo>
                    <a:lnTo>
                      <a:pt x="3270" y="4928"/>
                    </a:lnTo>
                    <a:lnTo>
                      <a:pt x="3268" y="4926"/>
                    </a:lnTo>
                    <a:lnTo>
                      <a:pt x="3264" y="4924"/>
                    </a:lnTo>
                    <a:lnTo>
                      <a:pt x="3250" y="4920"/>
                    </a:lnTo>
                    <a:lnTo>
                      <a:pt x="3244" y="4920"/>
                    </a:lnTo>
                    <a:lnTo>
                      <a:pt x="3238" y="4920"/>
                    </a:lnTo>
                    <a:lnTo>
                      <a:pt x="3232" y="4924"/>
                    </a:lnTo>
                    <a:lnTo>
                      <a:pt x="3230" y="4930"/>
                    </a:lnTo>
                    <a:lnTo>
                      <a:pt x="3232" y="4934"/>
                    </a:lnTo>
                    <a:lnTo>
                      <a:pt x="3236" y="4936"/>
                    </a:lnTo>
                    <a:lnTo>
                      <a:pt x="3242" y="4936"/>
                    </a:lnTo>
                    <a:lnTo>
                      <a:pt x="3250" y="4936"/>
                    </a:lnTo>
                    <a:lnTo>
                      <a:pt x="3264" y="4934"/>
                    </a:lnTo>
                    <a:lnTo>
                      <a:pt x="3268" y="4932"/>
                    </a:lnTo>
                    <a:lnTo>
                      <a:pt x="3270" y="4928"/>
                    </a:lnTo>
                    <a:close/>
                    <a:moveTo>
                      <a:pt x="3148" y="4520"/>
                    </a:moveTo>
                    <a:lnTo>
                      <a:pt x="3148" y="4520"/>
                    </a:lnTo>
                    <a:lnTo>
                      <a:pt x="3146" y="4516"/>
                    </a:lnTo>
                    <a:lnTo>
                      <a:pt x="3138" y="4512"/>
                    </a:lnTo>
                    <a:lnTo>
                      <a:pt x="3136" y="4512"/>
                    </a:lnTo>
                    <a:lnTo>
                      <a:pt x="3132" y="4512"/>
                    </a:lnTo>
                    <a:lnTo>
                      <a:pt x="3130" y="4516"/>
                    </a:lnTo>
                    <a:lnTo>
                      <a:pt x="3130" y="4520"/>
                    </a:lnTo>
                    <a:lnTo>
                      <a:pt x="3130" y="4524"/>
                    </a:lnTo>
                    <a:lnTo>
                      <a:pt x="3132" y="4526"/>
                    </a:lnTo>
                    <a:lnTo>
                      <a:pt x="3136" y="4528"/>
                    </a:lnTo>
                    <a:lnTo>
                      <a:pt x="3140" y="4526"/>
                    </a:lnTo>
                    <a:lnTo>
                      <a:pt x="3146" y="4524"/>
                    </a:lnTo>
                    <a:lnTo>
                      <a:pt x="3148" y="4520"/>
                    </a:lnTo>
                    <a:close/>
                    <a:moveTo>
                      <a:pt x="3204" y="4288"/>
                    </a:moveTo>
                    <a:lnTo>
                      <a:pt x="3204" y="4288"/>
                    </a:lnTo>
                    <a:lnTo>
                      <a:pt x="3204" y="4290"/>
                    </a:lnTo>
                    <a:lnTo>
                      <a:pt x="3204" y="4294"/>
                    </a:lnTo>
                    <a:lnTo>
                      <a:pt x="3206" y="4296"/>
                    </a:lnTo>
                    <a:lnTo>
                      <a:pt x="3208" y="4296"/>
                    </a:lnTo>
                    <a:lnTo>
                      <a:pt x="3208" y="4294"/>
                    </a:lnTo>
                    <a:lnTo>
                      <a:pt x="3208" y="4292"/>
                    </a:lnTo>
                    <a:lnTo>
                      <a:pt x="3206" y="4288"/>
                    </a:lnTo>
                    <a:lnTo>
                      <a:pt x="3204" y="4288"/>
                    </a:lnTo>
                    <a:close/>
                    <a:moveTo>
                      <a:pt x="3186" y="4210"/>
                    </a:moveTo>
                    <a:lnTo>
                      <a:pt x="3186" y="4210"/>
                    </a:lnTo>
                    <a:lnTo>
                      <a:pt x="3184" y="4208"/>
                    </a:lnTo>
                    <a:lnTo>
                      <a:pt x="3182" y="4204"/>
                    </a:lnTo>
                    <a:lnTo>
                      <a:pt x="3178" y="4200"/>
                    </a:lnTo>
                    <a:lnTo>
                      <a:pt x="3174" y="4198"/>
                    </a:lnTo>
                    <a:lnTo>
                      <a:pt x="3174" y="4200"/>
                    </a:lnTo>
                    <a:lnTo>
                      <a:pt x="3174" y="4202"/>
                    </a:lnTo>
                    <a:lnTo>
                      <a:pt x="3178" y="4206"/>
                    </a:lnTo>
                    <a:lnTo>
                      <a:pt x="3180" y="4212"/>
                    </a:lnTo>
                    <a:lnTo>
                      <a:pt x="3184" y="4214"/>
                    </a:lnTo>
                    <a:lnTo>
                      <a:pt x="3190" y="4220"/>
                    </a:lnTo>
                    <a:lnTo>
                      <a:pt x="3192" y="4220"/>
                    </a:lnTo>
                    <a:lnTo>
                      <a:pt x="3190" y="4216"/>
                    </a:lnTo>
                    <a:lnTo>
                      <a:pt x="3188" y="4212"/>
                    </a:lnTo>
                    <a:lnTo>
                      <a:pt x="3186" y="4210"/>
                    </a:lnTo>
                    <a:close/>
                    <a:moveTo>
                      <a:pt x="3250" y="5238"/>
                    </a:moveTo>
                    <a:lnTo>
                      <a:pt x="3250" y="5238"/>
                    </a:lnTo>
                    <a:lnTo>
                      <a:pt x="3240" y="5236"/>
                    </a:lnTo>
                    <a:lnTo>
                      <a:pt x="3236" y="5234"/>
                    </a:lnTo>
                    <a:lnTo>
                      <a:pt x="3234" y="5234"/>
                    </a:lnTo>
                    <a:lnTo>
                      <a:pt x="3232" y="5242"/>
                    </a:lnTo>
                    <a:lnTo>
                      <a:pt x="3230" y="5250"/>
                    </a:lnTo>
                    <a:lnTo>
                      <a:pt x="3232" y="5250"/>
                    </a:lnTo>
                    <a:lnTo>
                      <a:pt x="3234" y="5250"/>
                    </a:lnTo>
                    <a:lnTo>
                      <a:pt x="3244" y="5248"/>
                    </a:lnTo>
                    <a:lnTo>
                      <a:pt x="3256" y="5248"/>
                    </a:lnTo>
                    <a:lnTo>
                      <a:pt x="3260" y="5246"/>
                    </a:lnTo>
                    <a:lnTo>
                      <a:pt x="3262" y="5246"/>
                    </a:lnTo>
                    <a:lnTo>
                      <a:pt x="3264" y="5244"/>
                    </a:lnTo>
                    <a:lnTo>
                      <a:pt x="3262" y="5242"/>
                    </a:lnTo>
                    <a:lnTo>
                      <a:pt x="3258" y="5238"/>
                    </a:lnTo>
                    <a:lnTo>
                      <a:pt x="3254" y="5236"/>
                    </a:lnTo>
                    <a:lnTo>
                      <a:pt x="3250" y="5238"/>
                    </a:lnTo>
                    <a:close/>
                    <a:moveTo>
                      <a:pt x="3160" y="4332"/>
                    </a:moveTo>
                    <a:lnTo>
                      <a:pt x="3160" y="4332"/>
                    </a:lnTo>
                    <a:lnTo>
                      <a:pt x="3162" y="4332"/>
                    </a:lnTo>
                    <a:lnTo>
                      <a:pt x="3166" y="4328"/>
                    </a:lnTo>
                    <a:lnTo>
                      <a:pt x="3168" y="4322"/>
                    </a:lnTo>
                    <a:lnTo>
                      <a:pt x="3166" y="4318"/>
                    </a:lnTo>
                    <a:lnTo>
                      <a:pt x="3164" y="4318"/>
                    </a:lnTo>
                    <a:lnTo>
                      <a:pt x="3162" y="4320"/>
                    </a:lnTo>
                    <a:lnTo>
                      <a:pt x="3160" y="4322"/>
                    </a:lnTo>
                    <a:lnTo>
                      <a:pt x="3160" y="4326"/>
                    </a:lnTo>
                    <a:lnTo>
                      <a:pt x="3160" y="4328"/>
                    </a:lnTo>
                    <a:lnTo>
                      <a:pt x="3158" y="4328"/>
                    </a:lnTo>
                    <a:lnTo>
                      <a:pt x="3158" y="4330"/>
                    </a:lnTo>
                    <a:lnTo>
                      <a:pt x="3160" y="4332"/>
                    </a:lnTo>
                    <a:close/>
                    <a:moveTo>
                      <a:pt x="3190" y="5244"/>
                    </a:moveTo>
                    <a:lnTo>
                      <a:pt x="3190" y="5244"/>
                    </a:lnTo>
                    <a:lnTo>
                      <a:pt x="3188" y="5242"/>
                    </a:lnTo>
                    <a:lnTo>
                      <a:pt x="3186" y="5240"/>
                    </a:lnTo>
                    <a:lnTo>
                      <a:pt x="3182" y="5242"/>
                    </a:lnTo>
                    <a:lnTo>
                      <a:pt x="3178" y="5244"/>
                    </a:lnTo>
                    <a:lnTo>
                      <a:pt x="3176" y="5248"/>
                    </a:lnTo>
                    <a:lnTo>
                      <a:pt x="3178" y="5248"/>
                    </a:lnTo>
                    <a:lnTo>
                      <a:pt x="3184" y="5248"/>
                    </a:lnTo>
                    <a:lnTo>
                      <a:pt x="3188" y="5248"/>
                    </a:lnTo>
                    <a:lnTo>
                      <a:pt x="3190" y="5244"/>
                    </a:lnTo>
                    <a:close/>
                    <a:moveTo>
                      <a:pt x="3176" y="5252"/>
                    </a:moveTo>
                    <a:lnTo>
                      <a:pt x="3176" y="5252"/>
                    </a:lnTo>
                    <a:lnTo>
                      <a:pt x="3172" y="5254"/>
                    </a:lnTo>
                    <a:lnTo>
                      <a:pt x="3172" y="5256"/>
                    </a:lnTo>
                    <a:lnTo>
                      <a:pt x="3176" y="5258"/>
                    </a:lnTo>
                    <a:lnTo>
                      <a:pt x="3180" y="5254"/>
                    </a:lnTo>
                    <a:lnTo>
                      <a:pt x="3182" y="5252"/>
                    </a:lnTo>
                    <a:lnTo>
                      <a:pt x="3182" y="5250"/>
                    </a:lnTo>
                    <a:lnTo>
                      <a:pt x="3176" y="5252"/>
                    </a:lnTo>
                    <a:close/>
                    <a:moveTo>
                      <a:pt x="3224" y="5242"/>
                    </a:moveTo>
                    <a:lnTo>
                      <a:pt x="3224" y="5242"/>
                    </a:lnTo>
                    <a:lnTo>
                      <a:pt x="3220" y="5246"/>
                    </a:lnTo>
                    <a:lnTo>
                      <a:pt x="3218" y="5246"/>
                    </a:lnTo>
                    <a:lnTo>
                      <a:pt x="3216" y="5244"/>
                    </a:lnTo>
                    <a:lnTo>
                      <a:pt x="3214" y="5248"/>
                    </a:lnTo>
                    <a:lnTo>
                      <a:pt x="3214" y="5250"/>
                    </a:lnTo>
                    <a:lnTo>
                      <a:pt x="3216" y="5254"/>
                    </a:lnTo>
                    <a:lnTo>
                      <a:pt x="3220" y="5256"/>
                    </a:lnTo>
                    <a:lnTo>
                      <a:pt x="3222" y="5254"/>
                    </a:lnTo>
                    <a:lnTo>
                      <a:pt x="3224" y="5252"/>
                    </a:lnTo>
                    <a:lnTo>
                      <a:pt x="3228" y="5246"/>
                    </a:lnTo>
                    <a:lnTo>
                      <a:pt x="3228" y="5240"/>
                    </a:lnTo>
                    <a:lnTo>
                      <a:pt x="3228" y="5238"/>
                    </a:lnTo>
                    <a:lnTo>
                      <a:pt x="3226" y="5238"/>
                    </a:lnTo>
                    <a:lnTo>
                      <a:pt x="3224" y="5242"/>
                    </a:lnTo>
                    <a:close/>
                    <a:moveTo>
                      <a:pt x="3202" y="5252"/>
                    </a:moveTo>
                    <a:lnTo>
                      <a:pt x="3202" y="5252"/>
                    </a:lnTo>
                    <a:lnTo>
                      <a:pt x="3204" y="5250"/>
                    </a:lnTo>
                    <a:lnTo>
                      <a:pt x="3206" y="5248"/>
                    </a:lnTo>
                    <a:lnTo>
                      <a:pt x="3206" y="5246"/>
                    </a:lnTo>
                    <a:lnTo>
                      <a:pt x="3210" y="5244"/>
                    </a:lnTo>
                    <a:lnTo>
                      <a:pt x="3212" y="5240"/>
                    </a:lnTo>
                    <a:lnTo>
                      <a:pt x="3208" y="5240"/>
                    </a:lnTo>
                    <a:lnTo>
                      <a:pt x="3198" y="5240"/>
                    </a:lnTo>
                    <a:lnTo>
                      <a:pt x="3194" y="5242"/>
                    </a:lnTo>
                    <a:lnTo>
                      <a:pt x="3194" y="5246"/>
                    </a:lnTo>
                    <a:lnTo>
                      <a:pt x="3194" y="5248"/>
                    </a:lnTo>
                    <a:lnTo>
                      <a:pt x="3188" y="5254"/>
                    </a:lnTo>
                    <a:lnTo>
                      <a:pt x="3184" y="5256"/>
                    </a:lnTo>
                    <a:lnTo>
                      <a:pt x="3186" y="5256"/>
                    </a:lnTo>
                    <a:lnTo>
                      <a:pt x="3196" y="5258"/>
                    </a:lnTo>
                    <a:lnTo>
                      <a:pt x="3200" y="5256"/>
                    </a:lnTo>
                    <a:lnTo>
                      <a:pt x="3200" y="5254"/>
                    </a:lnTo>
                    <a:lnTo>
                      <a:pt x="3202" y="5252"/>
                    </a:lnTo>
                    <a:close/>
                    <a:moveTo>
                      <a:pt x="3244" y="4390"/>
                    </a:moveTo>
                    <a:lnTo>
                      <a:pt x="3244" y="4390"/>
                    </a:lnTo>
                    <a:lnTo>
                      <a:pt x="3242" y="4392"/>
                    </a:lnTo>
                    <a:lnTo>
                      <a:pt x="3242" y="4394"/>
                    </a:lnTo>
                    <a:lnTo>
                      <a:pt x="3246" y="4396"/>
                    </a:lnTo>
                    <a:lnTo>
                      <a:pt x="3250" y="4396"/>
                    </a:lnTo>
                    <a:lnTo>
                      <a:pt x="3252" y="4394"/>
                    </a:lnTo>
                    <a:lnTo>
                      <a:pt x="3250" y="4392"/>
                    </a:lnTo>
                    <a:lnTo>
                      <a:pt x="3246" y="4390"/>
                    </a:lnTo>
                    <a:lnTo>
                      <a:pt x="3244" y="4390"/>
                    </a:lnTo>
                    <a:close/>
                    <a:moveTo>
                      <a:pt x="3228" y="4278"/>
                    </a:moveTo>
                    <a:lnTo>
                      <a:pt x="3228" y="4278"/>
                    </a:lnTo>
                    <a:lnTo>
                      <a:pt x="3228" y="4280"/>
                    </a:lnTo>
                    <a:lnTo>
                      <a:pt x="3230" y="4284"/>
                    </a:lnTo>
                    <a:lnTo>
                      <a:pt x="3234" y="4290"/>
                    </a:lnTo>
                    <a:lnTo>
                      <a:pt x="3234" y="4294"/>
                    </a:lnTo>
                    <a:lnTo>
                      <a:pt x="3232" y="4298"/>
                    </a:lnTo>
                    <a:lnTo>
                      <a:pt x="3234" y="4300"/>
                    </a:lnTo>
                    <a:lnTo>
                      <a:pt x="3234" y="4302"/>
                    </a:lnTo>
                    <a:lnTo>
                      <a:pt x="3232" y="4304"/>
                    </a:lnTo>
                    <a:lnTo>
                      <a:pt x="3232" y="4306"/>
                    </a:lnTo>
                    <a:lnTo>
                      <a:pt x="3234" y="4308"/>
                    </a:lnTo>
                    <a:lnTo>
                      <a:pt x="3238" y="4308"/>
                    </a:lnTo>
                    <a:lnTo>
                      <a:pt x="3240" y="4306"/>
                    </a:lnTo>
                    <a:lnTo>
                      <a:pt x="3240" y="4304"/>
                    </a:lnTo>
                    <a:lnTo>
                      <a:pt x="3242" y="4304"/>
                    </a:lnTo>
                    <a:lnTo>
                      <a:pt x="3246" y="4308"/>
                    </a:lnTo>
                    <a:lnTo>
                      <a:pt x="3248" y="4314"/>
                    </a:lnTo>
                    <a:lnTo>
                      <a:pt x="3248" y="4318"/>
                    </a:lnTo>
                    <a:lnTo>
                      <a:pt x="3248" y="4322"/>
                    </a:lnTo>
                    <a:lnTo>
                      <a:pt x="3246" y="4328"/>
                    </a:lnTo>
                    <a:lnTo>
                      <a:pt x="3248" y="4332"/>
                    </a:lnTo>
                    <a:lnTo>
                      <a:pt x="3248" y="4334"/>
                    </a:lnTo>
                    <a:lnTo>
                      <a:pt x="3248" y="4338"/>
                    </a:lnTo>
                    <a:lnTo>
                      <a:pt x="3246" y="4342"/>
                    </a:lnTo>
                    <a:lnTo>
                      <a:pt x="3248" y="4344"/>
                    </a:lnTo>
                    <a:lnTo>
                      <a:pt x="3256" y="4348"/>
                    </a:lnTo>
                    <a:lnTo>
                      <a:pt x="3258" y="4350"/>
                    </a:lnTo>
                    <a:lnTo>
                      <a:pt x="3258" y="4344"/>
                    </a:lnTo>
                    <a:lnTo>
                      <a:pt x="3256" y="4338"/>
                    </a:lnTo>
                    <a:lnTo>
                      <a:pt x="3256" y="4336"/>
                    </a:lnTo>
                    <a:lnTo>
                      <a:pt x="3256" y="4334"/>
                    </a:lnTo>
                    <a:lnTo>
                      <a:pt x="3258" y="4336"/>
                    </a:lnTo>
                    <a:lnTo>
                      <a:pt x="3260" y="4342"/>
                    </a:lnTo>
                    <a:lnTo>
                      <a:pt x="3262" y="4348"/>
                    </a:lnTo>
                    <a:lnTo>
                      <a:pt x="3266" y="4354"/>
                    </a:lnTo>
                    <a:lnTo>
                      <a:pt x="3270" y="4356"/>
                    </a:lnTo>
                    <a:lnTo>
                      <a:pt x="3270" y="4354"/>
                    </a:lnTo>
                    <a:lnTo>
                      <a:pt x="3266" y="4344"/>
                    </a:lnTo>
                    <a:lnTo>
                      <a:pt x="3264" y="4342"/>
                    </a:lnTo>
                    <a:lnTo>
                      <a:pt x="3266" y="4342"/>
                    </a:lnTo>
                    <a:lnTo>
                      <a:pt x="3268" y="4340"/>
                    </a:lnTo>
                    <a:lnTo>
                      <a:pt x="3270" y="4338"/>
                    </a:lnTo>
                    <a:lnTo>
                      <a:pt x="3268" y="4332"/>
                    </a:lnTo>
                    <a:lnTo>
                      <a:pt x="3266" y="4330"/>
                    </a:lnTo>
                    <a:lnTo>
                      <a:pt x="3266" y="4326"/>
                    </a:lnTo>
                    <a:lnTo>
                      <a:pt x="3264" y="4322"/>
                    </a:lnTo>
                    <a:lnTo>
                      <a:pt x="3260" y="4318"/>
                    </a:lnTo>
                    <a:lnTo>
                      <a:pt x="3260" y="4316"/>
                    </a:lnTo>
                    <a:lnTo>
                      <a:pt x="3258" y="4312"/>
                    </a:lnTo>
                    <a:lnTo>
                      <a:pt x="3258" y="4304"/>
                    </a:lnTo>
                    <a:lnTo>
                      <a:pt x="3258" y="4296"/>
                    </a:lnTo>
                    <a:lnTo>
                      <a:pt x="3258" y="4294"/>
                    </a:lnTo>
                    <a:lnTo>
                      <a:pt x="3256" y="4292"/>
                    </a:lnTo>
                    <a:lnTo>
                      <a:pt x="3254" y="4290"/>
                    </a:lnTo>
                    <a:lnTo>
                      <a:pt x="3256" y="4288"/>
                    </a:lnTo>
                    <a:lnTo>
                      <a:pt x="3256" y="4284"/>
                    </a:lnTo>
                    <a:lnTo>
                      <a:pt x="3252" y="4284"/>
                    </a:lnTo>
                    <a:lnTo>
                      <a:pt x="3248" y="4284"/>
                    </a:lnTo>
                    <a:lnTo>
                      <a:pt x="3246" y="4286"/>
                    </a:lnTo>
                    <a:lnTo>
                      <a:pt x="3244" y="4288"/>
                    </a:lnTo>
                    <a:lnTo>
                      <a:pt x="3240" y="4286"/>
                    </a:lnTo>
                    <a:lnTo>
                      <a:pt x="3234" y="4280"/>
                    </a:lnTo>
                    <a:lnTo>
                      <a:pt x="3230" y="4278"/>
                    </a:lnTo>
                    <a:lnTo>
                      <a:pt x="3228" y="4278"/>
                    </a:lnTo>
                    <a:close/>
                    <a:moveTo>
                      <a:pt x="3292" y="3100"/>
                    </a:moveTo>
                    <a:lnTo>
                      <a:pt x="3292" y="3100"/>
                    </a:lnTo>
                    <a:lnTo>
                      <a:pt x="3294" y="3100"/>
                    </a:lnTo>
                    <a:lnTo>
                      <a:pt x="3296" y="3094"/>
                    </a:lnTo>
                    <a:lnTo>
                      <a:pt x="3296" y="3092"/>
                    </a:lnTo>
                    <a:lnTo>
                      <a:pt x="3294" y="3094"/>
                    </a:lnTo>
                    <a:lnTo>
                      <a:pt x="3292" y="3096"/>
                    </a:lnTo>
                    <a:lnTo>
                      <a:pt x="3292" y="3100"/>
                    </a:lnTo>
                    <a:close/>
                    <a:moveTo>
                      <a:pt x="3208" y="4238"/>
                    </a:moveTo>
                    <a:lnTo>
                      <a:pt x="3208" y="4238"/>
                    </a:lnTo>
                    <a:lnTo>
                      <a:pt x="3210" y="4234"/>
                    </a:lnTo>
                    <a:lnTo>
                      <a:pt x="3208" y="4228"/>
                    </a:lnTo>
                    <a:lnTo>
                      <a:pt x="3204" y="4224"/>
                    </a:lnTo>
                    <a:lnTo>
                      <a:pt x="3202" y="4222"/>
                    </a:lnTo>
                    <a:lnTo>
                      <a:pt x="3200" y="4222"/>
                    </a:lnTo>
                    <a:lnTo>
                      <a:pt x="3200" y="4224"/>
                    </a:lnTo>
                    <a:lnTo>
                      <a:pt x="3204" y="4230"/>
                    </a:lnTo>
                    <a:lnTo>
                      <a:pt x="3208" y="4238"/>
                    </a:lnTo>
                    <a:close/>
                    <a:moveTo>
                      <a:pt x="3164" y="4238"/>
                    </a:moveTo>
                    <a:lnTo>
                      <a:pt x="3164" y="4238"/>
                    </a:lnTo>
                    <a:lnTo>
                      <a:pt x="3164" y="4232"/>
                    </a:lnTo>
                    <a:lnTo>
                      <a:pt x="3162" y="4230"/>
                    </a:lnTo>
                    <a:lnTo>
                      <a:pt x="3158" y="4230"/>
                    </a:lnTo>
                    <a:lnTo>
                      <a:pt x="3154" y="4232"/>
                    </a:lnTo>
                    <a:lnTo>
                      <a:pt x="3152" y="4232"/>
                    </a:lnTo>
                    <a:lnTo>
                      <a:pt x="3154" y="4234"/>
                    </a:lnTo>
                    <a:lnTo>
                      <a:pt x="3156" y="4236"/>
                    </a:lnTo>
                    <a:lnTo>
                      <a:pt x="3160" y="4240"/>
                    </a:lnTo>
                    <a:lnTo>
                      <a:pt x="3162" y="4240"/>
                    </a:lnTo>
                    <a:lnTo>
                      <a:pt x="3164" y="4238"/>
                    </a:lnTo>
                    <a:close/>
                    <a:moveTo>
                      <a:pt x="3196" y="4228"/>
                    </a:moveTo>
                    <a:lnTo>
                      <a:pt x="3196" y="4228"/>
                    </a:lnTo>
                    <a:lnTo>
                      <a:pt x="3192" y="4228"/>
                    </a:lnTo>
                    <a:lnTo>
                      <a:pt x="3190" y="4228"/>
                    </a:lnTo>
                    <a:lnTo>
                      <a:pt x="3188" y="4228"/>
                    </a:lnTo>
                    <a:lnTo>
                      <a:pt x="3186" y="4232"/>
                    </a:lnTo>
                    <a:lnTo>
                      <a:pt x="3188" y="4238"/>
                    </a:lnTo>
                    <a:lnTo>
                      <a:pt x="3186" y="4242"/>
                    </a:lnTo>
                    <a:lnTo>
                      <a:pt x="3182" y="4256"/>
                    </a:lnTo>
                    <a:lnTo>
                      <a:pt x="3182" y="4258"/>
                    </a:lnTo>
                    <a:lnTo>
                      <a:pt x="3184" y="4258"/>
                    </a:lnTo>
                    <a:lnTo>
                      <a:pt x="3186" y="4254"/>
                    </a:lnTo>
                    <a:lnTo>
                      <a:pt x="3196" y="4244"/>
                    </a:lnTo>
                    <a:lnTo>
                      <a:pt x="3198" y="4244"/>
                    </a:lnTo>
                    <a:lnTo>
                      <a:pt x="3200" y="4244"/>
                    </a:lnTo>
                    <a:lnTo>
                      <a:pt x="3202" y="4250"/>
                    </a:lnTo>
                    <a:lnTo>
                      <a:pt x="3204" y="4256"/>
                    </a:lnTo>
                    <a:lnTo>
                      <a:pt x="3206" y="4258"/>
                    </a:lnTo>
                    <a:lnTo>
                      <a:pt x="3208" y="4260"/>
                    </a:lnTo>
                    <a:lnTo>
                      <a:pt x="3212" y="4262"/>
                    </a:lnTo>
                    <a:lnTo>
                      <a:pt x="3218" y="4266"/>
                    </a:lnTo>
                    <a:lnTo>
                      <a:pt x="3222" y="4268"/>
                    </a:lnTo>
                    <a:lnTo>
                      <a:pt x="3220" y="4264"/>
                    </a:lnTo>
                    <a:lnTo>
                      <a:pt x="3218" y="4258"/>
                    </a:lnTo>
                    <a:lnTo>
                      <a:pt x="3216" y="4252"/>
                    </a:lnTo>
                    <a:lnTo>
                      <a:pt x="3214" y="4246"/>
                    </a:lnTo>
                    <a:lnTo>
                      <a:pt x="3210" y="4242"/>
                    </a:lnTo>
                    <a:lnTo>
                      <a:pt x="3206" y="4240"/>
                    </a:lnTo>
                    <a:lnTo>
                      <a:pt x="3202" y="4234"/>
                    </a:lnTo>
                    <a:lnTo>
                      <a:pt x="3198" y="4230"/>
                    </a:lnTo>
                    <a:lnTo>
                      <a:pt x="3196" y="4228"/>
                    </a:lnTo>
                    <a:close/>
                    <a:moveTo>
                      <a:pt x="3152" y="5104"/>
                    </a:moveTo>
                    <a:lnTo>
                      <a:pt x="3152" y="5104"/>
                    </a:lnTo>
                    <a:lnTo>
                      <a:pt x="3160" y="5100"/>
                    </a:lnTo>
                    <a:lnTo>
                      <a:pt x="3162" y="5098"/>
                    </a:lnTo>
                    <a:lnTo>
                      <a:pt x="3162" y="5094"/>
                    </a:lnTo>
                    <a:lnTo>
                      <a:pt x="3160" y="5090"/>
                    </a:lnTo>
                    <a:lnTo>
                      <a:pt x="3162" y="5084"/>
                    </a:lnTo>
                    <a:lnTo>
                      <a:pt x="3164" y="5078"/>
                    </a:lnTo>
                    <a:lnTo>
                      <a:pt x="3166" y="5070"/>
                    </a:lnTo>
                    <a:lnTo>
                      <a:pt x="3164" y="5066"/>
                    </a:lnTo>
                    <a:lnTo>
                      <a:pt x="3164" y="5064"/>
                    </a:lnTo>
                    <a:lnTo>
                      <a:pt x="3160" y="5064"/>
                    </a:lnTo>
                    <a:lnTo>
                      <a:pt x="3158" y="5064"/>
                    </a:lnTo>
                    <a:lnTo>
                      <a:pt x="3152" y="5070"/>
                    </a:lnTo>
                    <a:lnTo>
                      <a:pt x="3150" y="5074"/>
                    </a:lnTo>
                    <a:lnTo>
                      <a:pt x="3150" y="5078"/>
                    </a:lnTo>
                    <a:lnTo>
                      <a:pt x="3150" y="5090"/>
                    </a:lnTo>
                    <a:lnTo>
                      <a:pt x="3148" y="5098"/>
                    </a:lnTo>
                    <a:lnTo>
                      <a:pt x="3148" y="5104"/>
                    </a:lnTo>
                    <a:lnTo>
                      <a:pt x="3148" y="5106"/>
                    </a:lnTo>
                    <a:lnTo>
                      <a:pt x="3152" y="5104"/>
                    </a:lnTo>
                    <a:close/>
                    <a:moveTo>
                      <a:pt x="3192" y="4332"/>
                    </a:moveTo>
                    <a:lnTo>
                      <a:pt x="3192" y="4332"/>
                    </a:lnTo>
                    <a:lnTo>
                      <a:pt x="3198" y="4322"/>
                    </a:lnTo>
                    <a:lnTo>
                      <a:pt x="3198" y="4314"/>
                    </a:lnTo>
                    <a:lnTo>
                      <a:pt x="3196" y="4308"/>
                    </a:lnTo>
                    <a:lnTo>
                      <a:pt x="3196" y="4306"/>
                    </a:lnTo>
                    <a:lnTo>
                      <a:pt x="3192" y="4306"/>
                    </a:lnTo>
                    <a:lnTo>
                      <a:pt x="3190" y="4304"/>
                    </a:lnTo>
                    <a:lnTo>
                      <a:pt x="3186" y="4304"/>
                    </a:lnTo>
                    <a:lnTo>
                      <a:pt x="3184" y="4304"/>
                    </a:lnTo>
                    <a:lnTo>
                      <a:pt x="3178" y="4306"/>
                    </a:lnTo>
                    <a:lnTo>
                      <a:pt x="3176" y="4310"/>
                    </a:lnTo>
                    <a:lnTo>
                      <a:pt x="3174" y="4312"/>
                    </a:lnTo>
                    <a:lnTo>
                      <a:pt x="3174" y="4316"/>
                    </a:lnTo>
                    <a:lnTo>
                      <a:pt x="3176" y="4320"/>
                    </a:lnTo>
                    <a:lnTo>
                      <a:pt x="3174" y="4322"/>
                    </a:lnTo>
                    <a:lnTo>
                      <a:pt x="3172" y="4324"/>
                    </a:lnTo>
                    <a:lnTo>
                      <a:pt x="3170" y="4326"/>
                    </a:lnTo>
                    <a:lnTo>
                      <a:pt x="3170" y="4330"/>
                    </a:lnTo>
                    <a:lnTo>
                      <a:pt x="3172" y="4336"/>
                    </a:lnTo>
                    <a:lnTo>
                      <a:pt x="3172" y="4344"/>
                    </a:lnTo>
                    <a:lnTo>
                      <a:pt x="3172" y="4348"/>
                    </a:lnTo>
                    <a:lnTo>
                      <a:pt x="3168" y="4352"/>
                    </a:lnTo>
                    <a:lnTo>
                      <a:pt x="3164" y="4354"/>
                    </a:lnTo>
                    <a:lnTo>
                      <a:pt x="3162" y="4354"/>
                    </a:lnTo>
                    <a:lnTo>
                      <a:pt x="3158" y="4352"/>
                    </a:lnTo>
                    <a:lnTo>
                      <a:pt x="3154" y="4352"/>
                    </a:lnTo>
                    <a:lnTo>
                      <a:pt x="3152" y="4358"/>
                    </a:lnTo>
                    <a:lnTo>
                      <a:pt x="3152" y="4364"/>
                    </a:lnTo>
                    <a:lnTo>
                      <a:pt x="3156" y="4372"/>
                    </a:lnTo>
                    <a:lnTo>
                      <a:pt x="3162" y="4380"/>
                    </a:lnTo>
                    <a:lnTo>
                      <a:pt x="3166" y="4382"/>
                    </a:lnTo>
                    <a:lnTo>
                      <a:pt x="3170" y="4384"/>
                    </a:lnTo>
                    <a:lnTo>
                      <a:pt x="3172" y="4392"/>
                    </a:lnTo>
                    <a:lnTo>
                      <a:pt x="3176" y="4398"/>
                    </a:lnTo>
                    <a:lnTo>
                      <a:pt x="3178" y="4400"/>
                    </a:lnTo>
                    <a:lnTo>
                      <a:pt x="3180" y="4400"/>
                    </a:lnTo>
                    <a:lnTo>
                      <a:pt x="3184" y="4396"/>
                    </a:lnTo>
                    <a:lnTo>
                      <a:pt x="3188" y="4392"/>
                    </a:lnTo>
                    <a:lnTo>
                      <a:pt x="3190" y="4388"/>
                    </a:lnTo>
                    <a:lnTo>
                      <a:pt x="3190" y="4384"/>
                    </a:lnTo>
                    <a:lnTo>
                      <a:pt x="3186" y="4376"/>
                    </a:lnTo>
                    <a:lnTo>
                      <a:pt x="3182" y="4364"/>
                    </a:lnTo>
                    <a:lnTo>
                      <a:pt x="3182" y="4360"/>
                    </a:lnTo>
                    <a:lnTo>
                      <a:pt x="3184" y="4356"/>
                    </a:lnTo>
                    <a:lnTo>
                      <a:pt x="3188" y="4348"/>
                    </a:lnTo>
                    <a:lnTo>
                      <a:pt x="3188" y="4344"/>
                    </a:lnTo>
                    <a:lnTo>
                      <a:pt x="3190" y="4338"/>
                    </a:lnTo>
                    <a:lnTo>
                      <a:pt x="3192" y="4332"/>
                    </a:lnTo>
                    <a:close/>
                    <a:moveTo>
                      <a:pt x="3202" y="4390"/>
                    </a:moveTo>
                    <a:lnTo>
                      <a:pt x="3202" y="4390"/>
                    </a:lnTo>
                    <a:lnTo>
                      <a:pt x="3200" y="4392"/>
                    </a:lnTo>
                    <a:lnTo>
                      <a:pt x="3196" y="4392"/>
                    </a:lnTo>
                    <a:lnTo>
                      <a:pt x="3198" y="4394"/>
                    </a:lnTo>
                    <a:lnTo>
                      <a:pt x="3202" y="4396"/>
                    </a:lnTo>
                    <a:lnTo>
                      <a:pt x="3204" y="4396"/>
                    </a:lnTo>
                    <a:lnTo>
                      <a:pt x="3206" y="4394"/>
                    </a:lnTo>
                    <a:lnTo>
                      <a:pt x="3204" y="4390"/>
                    </a:lnTo>
                    <a:lnTo>
                      <a:pt x="3202" y="4388"/>
                    </a:lnTo>
                    <a:lnTo>
                      <a:pt x="3202" y="4390"/>
                    </a:lnTo>
                    <a:close/>
                    <a:moveTo>
                      <a:pt x="3218" y="4324"/>
                    </a:moveTo>
                    <a:lnTo>
                      <a:pt x="3218" y="4324"/>
                    </a:lnTo>
                    <a:lnTo>
                      <a:pt x="3218" y="4318"/>
                    </a:lnTo>
                    <a:lnTo>
                      <a:pt x="3220" y="4314"/>
                    </a:lnTo>
                    <a:lnTo>
                      <a:pt x="3222" y="4310"/>
                    </a:lnTo>
                    <a:lnTo>
                      <a:pt x="3222" y="4308"/>
                    </a:lnTo>
                    <a:lnTo>
                      <a:pt x="3220" y="4300"/>
                    </a:lnTo>
                    <a:lnTo>
                      <a:pt x="3220" y="4292"/>
                    </a:lnTo>
                    <a:lnTo>
                      <a:pt x="3218" y="4290"/>
                    </a:lnTo>
                    <a:lnTo>
                      <a:pt x="3216" y="4298"/>
                    </a:lnTo>
                    <a:lnTo>
                      <a:pt x="3210" y="4312"/>
                    </a:lnTo>
                    <a:lnTo>
                      <a:pt x="3208" y="4316"/>
                    </a:lnTo>
                    <a:lnTo>
                      <a:pt x="3206" y="4324"/>
                    </a:lnTo>
                    <a:lnTo>
                      <a:pt x="3204" y="4334"/>
                    </a:lnTo>
                    <a:lnTo>
                      <a:pt x="3198" y="4342"/>
                    </a:lnTo>
                    <a:lnTo>
                      <a:pt x="3194" y="4348"/>
                    </a:lnTo>
                    <a:lnTo>
                      <a:pt x="3192" y="4354"/>
                    </a:lnTo>
                    <a:lnTo>
                      <a:pt x="3192" y="4362"/>
                    </a:lnTo>
                    <a:lnTo>
                      <a:pt x="3190" y="4374"/>
                    </a:lnTo>
                    <a:lnTo>
                      <a:pt x="3190" y="4380"/>
                    </a:lnTo>
                    <a:lnTo>
                      <a:pt x="3192" y="4380"/>
                    </a:lnTo>
                    <a:lnTo>
                      <a:pt x="3194" y="4376"/>
                    </a:lnTo>
                    <a:lnTo>
                      <a:pt x="3198" y="4368"/>
                    </a:lnTo>
                    <a:lnTo>
                      <a:pt x="3200" y="4362"/>
                    </a:lnTo>
                    <a:lnTo>
                      <a:pt x="3202" y="4360"/>
                    </a:lnTo>
                    <a:lnTo>
                      <a:pt x="3204" y="4358"/>
                    </a:lnTo>
                    <a:lnTo>
                      <a:pt x="3204" y="4352"/>
                    </a:lnTo>
                    <a:lnTo>
                      <a:pt x="3204" y="4348"/>
                    </a:lnTo>
                    <a:lnTo>
                      <a:pt x="3206" y="4344"/>
                    </a:lnTo>
                    <a:lnTo>
                      <a:pt x="3212" y="4340"/>
                    </a:lnTo>
                    <a:lnTo>
                      <a:pt x="3218" y="4332"/>
                    </a:lnTo>
                    <a:lnTo>
                      <a:pt x="3220" y="4328"/>
                    </a:lnTo>
                    <a:lnTo>
                      <a:pt x="3218" y="4324"/>
                    </a:lnTo>
                    <a:close/>
                    <a:moveTo>
                      <a:pt x="3226" y="4342"/>
                    </a:moveTo>
                    <a:lnTo>
                      <a:pt x="3226" y="4342"/>
                    </a:lnTo>
                    <a:lnTo>
                      <a:pt x="3222" y="4350"/>
                    </a:lnTo>
                    <a:lnTo>
                      <a:pt x="3216" y="4354"/>
                    </a:lnTo>
                    <a:lnTo>
                      <a:pt x="3214" y="4356"/>
                    </a:lnTo>
                    <a:lnTo>
                      <a:pt x="3210" y="4360"/>
                    </a:lnTo>
                    <a:lnTo>
                      <a:pt x="3210" y="4364"/>
                    </a:lnTo>
                    <a:lnTo>
                      <a:pt x="3212" y="4368"/>
                    </a:lnTo>
                    <a:lnTo>
                      <a:pt x="3214" y="4370"/>
                    </a:lnTo>
                    <a:lnTo>
                      <a:pt x="3216" y="4372"/>
                    </a:lnTo>
                    <a:lnTo>
                      <a:pt x="3224" y="4372"/>
                    </a:lnTo>
                    <a:lnTo>
                      <a:pt x="3230" y="4370"/>
                    </a:lnTo>
                    <a:lnTo>
                      <a:pt x="3234" y="4368"/>
                    </a:lnTo>
                    <a:lnTo>
                      <a:pt x="3236" y="4366"/>
                    </a:lnTo>
                    <a:lnTo>
                      <a:pt x="3240" y="4366"/>
                    </a:lnTo>
                    <a:lnTo>
                      <a:pt x="3240" y="4364"/>
                    </a:lnTo>
                    <a:lnTo>
                      <a:pt x="3240" y="4362"/>
                    </a:lnTo>
                    <a:lnTo>
                      <a:pt x="3240" y="4356"/>
                    </a:lnTo>
                    <a:lnTo>
                      <a:pt x="3242" y="4352"/>
                    </a:lnTo>
                    <a:lnTo>
                      <a:pt x="3242" y="4346"/>
                    </a:lnTo>
                    <a:lnTo>
                      <a:pt x="3242" y="4344"/>
                    </a:lnTo>
                    <a:lnTo>
                      <a:pt x="3240" y="4344"/>
                    </a:lnTo>
                    <a:lnTo>
                      <a:pt x="3238" y="4346"/>
                    </a:lnTo>
                    <a:lnTo>
                      <a:pt x="3238" y="4348"/>
                    </a:lnTo>
                    <a:lnTo>
                      <a:pt x="3234" y="4348"/>
                    </a:lnTo>
                    <a:lnTo>
                      <a:pt x="3232" y="4346"/>
                    </a:lnTo>
                    <a:lnTo>
                      <a:pt x="3228" y="4342"/>
                    </a:lnTo>
                    <a:lnTo>
                      <a:pt x="3228" y="4340"/>
                    </a:lnTo>
                    <a:lnTo>
                      <a:pt x="3226" y="4342"/>
                    </a:lnTo>
                    <a:close/>
                    <a:moveTo>
                      <a:pt x="3240" y="4278"/>
                    </a:moveTo>
                    <a:lnTo>
                      <a:pt x="3240" y="4278"/>
                    </a:lnTo>
                    <a:lnTo>
                      <a:pt x="3242" y="4278"/>
                    </a:lnTo>
                    <a:lnTo>
                      <a:pt x="3242" y="4274"/>
                    </a:lnTo>
                    <a:lnTo>
                      <a:pt x="3240" y="4270"/>
                    </a:lnTo>
                    <a:lnTo>
                      <a:pt x="3236" y="4270"/>
                    </a:lnTo>
                    <a:lnTo>
                      <a:pt x="3234" y="4270"/>
                    </a:lnTo>
                    <a:lnTo>
                      <a:pt x="3234" y="4274"/>
                    </a:lnTo>
                    <a:lnTo>
                      <a:pt x="3236" y="4278"/>
                    </a:lnTo>
                    <a:lnTo>
                      <a:pt x="3240" y="4278"/>
                    </a:lnTo>
                    <a:close/>
                    <a:moveTo>
                      <a:pt x="3164" y="5116"/>
                    </a:moveTo>
                    <a:lnTo>
                      <a:pt x="3164" y="5116"/>
                    </a:lnTo>
                    <a:lnTo>
                      <a:pt x="3166" y="5118"/>
                    </a:lnTo>
                    <a:lnTo>
                      <a:pt x="3168" y="5116"/>
                    </a:lnTo>
                    <a:lnTo>
                      <a:pt x="3172" y="5110"/>
                    </a:lnTo>
                    <a:lnTo>
                      <a:pt x="3174" y="5106"/>
                    </a:lnTo>
                    <a:lnTo>
                      <a:pt x="3176" y="5104"/>
                    </a:lnTo>
                    <a:lnTo>
                      <a:pt x="3182" y="5102"/>
                    </a:lnTo>
                    <a:lnTo>
                      <a:pt x="3184" y="5102"/>
                    </a:lnTo>
                    <a:lnTo>
                      <a:pt x="3186" y="5100"/>
                    </a:lnTo>
                    <a:lnTo>
                      <a:pt x="3180" y="5092"/>
                    </a:lnTo>
                    <a:lnTo>
                      <a:pt x="3176" y="5086"/>
                    </a:lnTo>
                    <a:lnTo>
                      <a:pt x="3176" y="5082"/>
                    </a:lnTo>
                    <a:lnTo>
                      <a:pt x="3176" y="5078"/>
                    </a:lnTo>
                    <a:lnTo>
                      <a:pt x="3178" y="5076"/>
                    </a:lnTo>
                    <a:lnTo>
                      <a:pt x="3184" y="5070"/>
                    </a:lnTo>
                    <a:lnTo>
                      <a:pt x="3184" y="5064"/>
                    </a:lnTo>
                    <a:lnTo>
                      <a:pt x="3182" y="5058"/>
                    </a:lnTo>
                    <a:lnTo>
                      <a:pt x="3180" y="5054"/>
                    </a:lnTo>
                    <a:lnTo>
                      <a:pt x="3178" y="5052"/>
                    </a:lnTo>
                    <a:lnTo>
                      <a:pt x="3174" y="5054"/>
                    </a:lnTo>
                    <a:lnTo>
                      <a:pt x="3172" y="5058"/>
                    </a:lnTo>
                    <a:lnTo>
                      <a:pt x="3170" y="5070"/>
                    </a:lnTo>
                    <a:lnTo>
                      <a:pt x="3168" y="5086"/>
                    </a:lnTo>
                    <a:lnTo>
                      <a:pt x="3166" y="5094"/>
                    </a:lnTo>
                    <a:lnTo>
                      <a:pt x="3164" y="5100"/>
                    </a:lnTo>
                    <a:lnTo>
                      <a:pt x="3160" y="5108"/>
                    </a:lnTo>
                    <a:lnTo>
                      <a:pt x="3158" y="5110"/>
                    </a:lnTo>
                    <a:lnTo>
                      <a:pt x="3158" y="5112"/>
                    </a:lnTo>
                    <a:lnTo>
                      <a:pt x="3164" y="5116"/>
                    </a:lnTo>
                    <a:close/>
                    <a:moveTo>
                      <a:pt x="3346" y="4866"/>
                    </a:moveTo>
                    <a:lnTo>
                      <a:pt x="3346" y="4866"/>
                    </a:lnTo>
                    <a:lnTo>
                      <a:pt x="3348" y="4862"/>
                    </a:lnTo>
                    <a:lnTo>
                      <a:pt x="3348" y="4858"/>
                    </a:lnTo>
                    <a:lnTo>
                      <a:pt x="3348" y="4852"/>
                    </a:lnTo>
                    <a:lnTo>
                      <a:pt x="3346" y="4852"/>
                    </a:lnTo>
                    <a:lnTo>
                      <a:pt x="3344" y="4852"/>
                    </a:lnTo>
                    <a:lnTo>
                      <a:pt x="3342" y="4856"/>
                    </a:lnTo>
                    <a:lnTo>
                      <a:pt x="3342" y="4860"/>
                    </a:lnTo>
                    <a:lnTo>
                      <a:pt x="3342" y="4864"/>
                    </a:lnTo>
                    <a:lnTo>
                      <a:pt x="3344" y="4866"/>
                    </a:lnTo>
                    <a:lnTo>
                      <a:pt x="3346" y="4866"/>
                    </a:lnTo>
                    <a:close/>
                    <a:moveTo>
                      <a:pt x="3342" y="4998"/>
                    </a:moveTo>
                    <a:lnTo>
                      <a:pt x="3342" y="4998"/>
                    </a:lnTo>
                    <a:lnTo>
                      <a:pt x="3336" y="4992"/>
                    </a:lnTo>
                    <a:lnTo>
                      <a:pt x="3330" y="4990"/>
                    </a:lnTo>
                    <a:lnTo>
                      <a:pt x="3324" y="4986"/>
                    </a:lnTo>
                    <a:lnTo>
                      <a:pt x="3316" y="4986"/>
                    </a:lnTo>
                    <a:lnTo>
                      <a:pt x="3310" y="4986"/>
                    </a:lnTo>
                    <a:lnTo>
                      <a:pt x="3304" y="4988"/>
                    </a:lnTo>
                    <a:lnTo>
                      <a:pt x="3300" y="4992"/>
                    </a:lnTo>
                    <a:lnTo>
                      <a:pt x="3298" y="4996"/>
                    </a:lnTo>
                    <a:lnTo>
                      <a:pt x="3298" y="5002"/>
                    </a:lnTo>
                    <a:lnTo>
                      <a:pt x="3304" y="5010"/>
                    </a:lnTo>
                    <a:lnTo>
                      <a:pt x="3312" y="5016"/>
                    </a:lnTo>
                    <a:lnTo>
                      <a:pt x="3320" y="5024"/>
                    </a:lnTo>
                    <a:lnTo>
                      <a:pt x="3326" y="5026"/>
                    </a:lnTo>
                    <a:lnTo>
                      <a:pt x="3332" y="5026"/>
                    </a:lnTo>
                    <a:lnTo>
                      <a:pt x="3336" y="5024"/>
                    </a:lnTo>
                    <a:lnTo>
                      <a:pt x="3342" y="5020"/>
                    </a:lnTo>
                    <a:lnTo>
                      <a:pt x="3344" y="5016"/>
                    </a:lnTo>
                    <a:lnTo>
                      <a:pt x="3346" y="5010"/>
                    </a:lnTo>
                    <a:lnTo>
                      <a:pt x="3344" y="5004"/>
                    </a:lnTo>
                    <a:lnTo>
                      <a:pt x="3342" y="4998"/>
                    </a:lnTo>
                    <a:close/>
                    <a:moveTo>
                      <a:pt x="3330" y="5214"/>
                    </a:moveTo>
                    <a:lnTo>
                      <a:pt x="3330" y="5214"/>
                    </a:lnTo>
                    <a:lnTo>
                      <a:pt x="3328" y="5212"/>
                    </a:lnTo>
                    <a:lnTo>
                      <a:pt x="3326" y="5210"/>
                    </a:lnTo>
                    <a:lnTo>
                      <a:pt x="3314" y="5210"/>
                    </a:lnTo>
                    <a:lnTo>
                      <a:pt x="3302" y="5214"/>
                    </a:lnTo>
                    <a:lnTo>
                      <a:pt x="3296" y="5216"/>
                    </a:lnTo>
                    <a:lnTo>
                      <a:pt x="3290" y="5220"/>
                    </a:lnTo>
                    <a:lnTo>
                      <a:pt x="3290" y="5224"/>
                    </a:lnTo>
                    <a:lnTo>
                      <a:pt x="3292" y="5224"/>
                    </a:lnTo>
                    <a:lnTo>
                      <a:pt x="3306" y="5224"/>
                    </a:lnTo>
                    <a:lnTo>
                      <a:pt x="3322" y="5220"/>
                    </a:lnTo>
                    <a:lnTo>
                      <a:pt x="3328" y="5216"/>
                    </a:lnTo>
                    <a:lnTo>
                      <a:pt x="3330" y="5214"/>
                    </a:lnTo>
                    <a:close/>
                    <a:moveTo>
                      <a:pt x="3294" y="4936"/>
                    </a:moveTo>
                    <a:lnTo>
                      <a:pt x="3294" y="4936"/>
                    </a:lnTo>
                    <a:lnTo>
                      <a:pt x="3292" y="4938"/>
                    </a:lnTo>
                    <a:lnTo>
                      <a:pt x="3292" y="4942"/>
                    </a:lnTo>
                    <a:lnTo>
                      <a:pt x="3296" y="4956"/>
                    </a:lnTo>
                    <a:lnTo>
                      <a:pt x="3298" y="4960"/>
                    </a:lnTo>
                    <a:lnTo>
                      <a:pt x="3300" y="4960"/>
                    </a:lnTo>
                    <a:lnTo>
                      <a:pt x="3300" y="4956"/>
                    </a:lnTo>
                    <a:lnTo>
                      <a:pt x="3298" y="4950"/>
                    </a:lnTo>
                    <a:lnTo>
                      <a:pt x="3298" y="4944"/>
                    </a:lnTo>
                    <a:lnTo>
                      <a:pt x="3296" y="4938"/>
                    </a:lnTo>
                    <a:lnTo>
                      <a:pt x="3296" y="4936"/>
                    </a:lnTo>
                    <a:lnTo>
                      <a:pt x="3294" y="4936"/>
                    </a:lnTo>
                    <a:close/>
                    <a:moveTo>
                      <a:pt x="3344" y="5246"/>
                    </a:moveTo>
                    <a:lnTo>
                      <a:pt x="3344" y="5246"/>
                    </a:lnTo>
                    <a:lnTo>
                      <a:pt x="3340" y="5244"/>
                    </a:lnTo>
                    <a:lnTo>
                      <a:pt x="3336" y="5244"/>
                    </a:lnTo>
                    <a:lnTo>
                      <a:pt x="3330" y="5248"/>
                    </a:lnTo>
                    <a:lnTo>
                      <a:pt x="3322" y="5250"/>
                    </a:lnTo>
                    <a:lnTo>
                      <a:pt x="3316" y="5250"/>
                    </a:lnTo>
                    <a:lnTo>
                      <a:pt x="3312" y="5250"/>
                    </a:lnTo>
                    <a:lnTo>
                      <a:pt x="3306" y="5252"/>
                    </a:lnTo>
                    <a:lnTo>
                      <a:pt x="3300" y="5254"/>
                    </a:lnTo>
                    <a:lnTo>
                      <a:pt x="3296" y="5254"/>
                    </a:lnTo>
                    <a:lnTo>
                      <a:pt x="3292" y="5254"/>
                    </a:lnTo>
                    <a:lnTo>
                      <a:pt x="3286" y="5254"/>
                    </a:lnTo>
                    <a:lnTo>
                      <a:pt x="3268" y="5258"/>
                    </a:lnTo>
                    <a:lnTo>
                      <a:pt x="3260" y="5262"/>
                    </a:lnTo>
                    <a:lnTo>
                      <a:pt x="3258" y="5266"/>
                    </a:lnTo>
                    <a:lnTo>
                      <a:pt x="3256" y="5272"/>
                    </a:lnTo>
                    <a:lnTo>
                      <a:pt x="3248" y="5278"/>
                    </a:lnTo>
                    <a:lnTo>
                      <a:pt x="3240" y="5284"/>
                    </a:lnTo>
                    <a:lnTo>
                      <a:pt x="3234" y="5286"/>
                    </a:lnTo>
                    <a:lnTo>
                      <a:pt x="3226" y="5290"/>
                    </a:lnTo>
                    <a:lnTo>
                      <a:pt x="3216" y="5296"/>
                    </a:lnTo>
                    <a:lnTo>
                      <a:pt x="3206" y="5304"/>
                    </a:lnTo>
                    <a:lnTo>
                      <a:pt x="3202" y="5310"/>
                    </a:lnTo>
                    <a:lnTo>
                      <a:pt x="3200" y="5322"/>
                    </a:lnTo>
                    <a:lnTo>
                      <a:pt x="3198" y="5326"/>
                    </a:lnTo>
                    <a:lnTo>
                      <a:pt x="3200" y="5328"/>
                    </a:lnTo>
                    <a:lnTo>
                      <a:pt x="3202" y="5330"/>
                    </a:lnTo>
                    <a:lnTo>
                      <a:pt x="3204" y="5330"/>
                    </a:lnTo>
                    <a:lnTo>
                      <a:pt x="3202" y="5332"/>
                    </a:lnTo>
                    <a:lnTo>
                      <a:pt x="3198" y="5336"/>
                    </a:lnTo>
                    <a:lnTo>
                      <a:pt x="3194" y="5340"/>
                    </a:lnTo>
                    <a:lnTo>
                      <a:pt x="3194" y="5342"/>
                    </a:lnTo>
                    <a:lnTo>
                      <a:pt x="3194" y="5344"/>
                    </a:lnTo>
                    <a:lnTo>
                      <a:pt x="3202" y="5346"/>
                    </a:lnTo>
                    <a:lnTo>
                      <a:pt x="3206" y="5346"/>
                    </a:lnTo>
                    <a:lnTo>
                      <a:pt x="3210" y="5344"/>
                    </a:lnTo>
                    <a:lnTo>
                      <a:pt x="3216" y="5340"/>
                    </a:lnTo>
                    <a:lnTo>
                      <a:pt x="3220" y="5336"/>
                    </a:lnTo>
                    <a:lnTo>
                      <a:pt x="3222" y="5336"/>
                    </a:lnTo>
                    <a:lnTo>
                      <a:pt x="3226" y="5336"/>
                    </a:lnTo>
                    <a:lnTo>
                      <a:pt x="3230" y="5336"/>
                    </a:lnTo>
                    <a:lnTo>
                      <a:pt x="3234" y="5334"/>
                    </a:lnTo>
                    <a:lnTo>
                      <a:pt x="3244" y="5320"/>
                    </a:lnTo>
                    <a:lnTo>
                      <a:pt x="3252" y="5312"/>
                    </a:lnTo>
                    <a:lnTo>
                      <a:pt x="3256" y="5306"/>
                    </a:lnTo>
                    <a:lnTo>
                      <a:pt x="3260" y="5300"/>
                    </a:lnTo>
                    <a:lnTo>
                      <a:pt x="3268" y="5294"/>
                    </a:lnTo>
                    <a:lnTo>
                      <a:pt x="3280" y="5288"/>
                    </a:lnTo>
                    <a:lnTo>
                      <a:pt x="3288" y="5286"/>
                    </a:lnTo>
                    <a:lnTo>
                      <a:pt x="3294" y="5284"/>
                    </a:lnTo>
                    <a:lnTo>
                      <a:pt x="3300" y="5280"/>
                    </a:lnTo>
                    <a:lnTo>
                      <a:pt x="3304" y="5278"/>
                    </a:lnTo>
                    <a:lnTo>
                      <a:pt x="3308" y="5278"/>
                    </a:lnTo>
                    <a:lnTo>
                      <a:pt x="3314" y="5276"/>
                    </a:lnTo>
                    <a:lnTo>
                      <a:pt x="3318" y="5272"/>
                    </a:lnTo>
                    <a:lnTo>
                      <a:pt x="3324" y="5266"/>
                    </a:lnTo>
                    <a:lnTo>
                      <a:pt x="3328" y="5266"/>
                    </a:lnTo>
                    <a:lnTo>
                      <a:pt x="3334" y="5264"/>
                    </a:lnTo>
                    <a:lnTo>
                      <a:pt x="3340" y="5260"/>
                    </a:lnTo>
                    <a:lnTo>
                      <a:pt x="3348" y="5252"/>
                    </a:lnTo>
                    <a:lnTo>
                      <a:pt x="3348" y="5248"/>
                    </a:lnTo>
                    <a:lnTo>
                      <a:pt x="3344" y="5246"/>
                    </a:lnTo>
                    <a:close/>
                    <a:moveTo>
                      <a:pt x="3328" y="4618"/>
                    </a:moveTo>
                    <a:lnTo>
                      <a:pt x="3328" y="4618"/>
                    </a:lnTo>
                    <a:lnTo>
                      <a:pt x="3326" y="4622"/>
                    </a:lnTo>
                    <a:lnTo>
                      <a:pt x="3326" y="4628"/>
                    </a:lnTo>
                    <a:lnTo>
                      <a:pt x="3326" y="4630"/>
                    </a:lnTo>
                    <a:lnTo>
                      <a:pt x="3328" y="4632"/>
                    </a:lnTo>
                    <a:lnTo>
                      <a:pt x="3328" y="4634"/>
                    </a:lnTo>
                    <a:lnTo>
                      <a:pt x="3326" y="4638"/>
                    </a:lnTo>
                    <a:lnTo>
                      <a:pt x="3324" y="4642"/>
                    </a:lnTo>
                    <a:lnTo>
                      <a:pt x="3326" y="4644"/>
                    </a:lnTo>
                    <a:lnTo>
                      <a:pt x="3330" y="4642"/>
                    </a:lnTo>
                    <a:lnTo>
                      <a:pt x="3330" y="4640"/>
                    </a:lnTo>
                    <a:lnTo>
                      <a:pt x="3332" y="4636"/>
                    </a:lnTo>
                    <a:lnTo>
                      <a:pt x="3332" y="4632"/>
                    </a:lnTo>
                    <a:lnTo>
                      <a:pt x="3334" y="4630"/>
                    </a:lnTo>
                    <a:lnTo>
                      <a:pt x="3334" y="4628"/>
                    </a:lnTo>
                    <a:lnTo>
                      <a:pt x="3332" y="4624"/>
                    </a:lnTo>
                    <a:lnTo>
                      <a:pt x="3332" y="4620"/>
                    </a:lnTo>
                    <a:lnTo>
                      <a:pt x="3332" y="4618"/>
                    </a:lnTo>
                    <a:lnTo>
                      <a:pt x="3328" y="4618"/>
                    </a:lnTo>
                    <a:close/>
                    <a:moveTo>
                      <a:pt x="3302" y="3114"/>
                    </a:moveTo>
                    <a:lnTo>
                      <a:pt x="3302" y="3114"/>
                    </a:lnTo>
                    <a:lnTo>
                      <a:pt x="3304" y="3116"/>
                    </a:lnTo>
                    <a:lnTo>
                      <a:pt x="3308" y="3114"/>
                    </a:lnTo>
                    <a:lnTo>
                      <a:pt x="3310" y="3112"/>
                    </a:lnTo>
                    <a:lnTo>
                      <a:pt x="3310" y="3108"/>
                    </a:lnTo>
                    <a:lnTo>
                      <a:pt x="3306" y="3108"/>
                    </a:lnTo>
                    <a:lnTo>
                      <a:pt x="3302" y="3110"/>
                    </a:lnTo>
                    <a:lnTo>
                      <a:pt x="3300" y="3112"/>
                    </a:lnTo>
                    <a:lnTo>
                      <a:pt x="3302" y="3114"/>
                    </a:lnTo>
                    <a:close/>
                    <a:moveTo>
                      <a:pt x="3298" y="3086"/>
                    </a:moveTo>
                    <a:lnTo>
                      <a:pt x="3298" y="3086"/>
                    </a:lnTo>
                    <a:lnTo>
                      <a:pt x="3296" y="3088"/>
                    </a:lnTo>
                    <a:lnTo>
                      <a:pt x="3298" y="3090"/>
                    </a:lnTo>
                    <a:lnTo>
                      <a:pt x="3302" y="3096"/>
                    </a:lnTo>
                    <a:lnTo>
                      <a:pt x="3302" y="3098"/>
                    </a:lnTo>
                    <a:lnTo>
                      <a:pt x="3304" y="3094"/>
                    </a:lnTo>
                    <a:lnTo>
                      <a:pt x="3302" y="3088"/>
                    </a:lnTo>
                    <a:lnTo>
                      <a:pt x="3300" y="3086"/>
                    </a:lnTo>
                    <a:lnTo>
                      <a:pt x="3298" y="3086"/>
                    </a:lnTo>
                    <a:close/>
                    <a:moveTo>
                      <a:pt x="3298" y="4354"/>
                    </a:moveTo>
                    <a:lnTo>
                      <a:pt x="3298" y="4354"/>
                    </a:lnTo>
                    <a:lnTo>
                      <a:pt x="3296" y="4358"/>
                    </a:lnTo>
                    <a:lnTo>
                      <a:pt x="3296" y="4362"/>
                    </a:lnTo>
                    <a:lnTo>
                      <a:pt x="3298" y="4362"/>
                    </a:lnTo>
                    <a:lnTo>
                      <a:pt x="3300" y="4364"/>
                    </a:lnTo>
                    <a:lnTo>
                      <a:pt x="3304" y="4362"/>
                    </a:lnTo>
                    <a:lnTo>
                      <a:pt x="3304" y="4360"/>
                    </a:lnTo>
                    <a:lnTo>
                      <a:pt x="3302" y="4356"/>
                    </a:lnTo>
                    <a:lnTo>
                      <a:pt x="3300" y="4348"/>
                    </a:lnTo>
                    <a:lnTo>
                      <a:pt x="3298" y="4354"/>
                    </a:lnTo>
                    <a:close/>
                    <a:moveTo>
                      <a:pt x="3274" y="4930"/>
                    </a:moveTo>
                    <a:lnTo>
                      <a:pt x="3274" y="4930"/>
                    </a:lnTo>
                    <a:lnTo>
                      <a:pt x="3274" y="4932"/>
                    </a:lnTo>
                    <a:lnTo>
                      <a:pt x="3278" y="4934"/>
                    </a:lnTo>
                    <a:lnTo>
                      <a:pt x="3288" y="4934"/>
                    </a:lnTo>
                    <a:lnTo>
                      <a:pt x="3310" y="4928"/>
                    </a:lnTo>
                    <a:lnTo>
                      <a:pt x="3312" y="4926"/>
                    </a:lnTo>
                    <a:lnTo>
                      <a:pt x="3310" y="4926"/>
                    </a:lnTo>
                    <a:lnTo>
                      <a:pt x="3296" y="4924"/>
                    </a:lnTo>
                    <a:lnTo>
                      <a:pt x="3282" y="4924"/>
                    </a:lnTo>
                    <a:lnTo>
                      <a:pt x="3276" y="4926"/>
                    </a:lnTo>
                    <a:lnTo>
                      <a:pt x="3274" y="4930"/>
                    </a:lnTo>
                    <a:close/>
                    <a:moveTo>
                      <a:pt x="3132" y="5104"/>
                    </a:moveTo>
                    <a:lnTo>
                      <a:pt x="3132" y="5104"/>
                    </a:lnTo>
                    <a:lnTo>
                      <a:pt x="3136" y="5106"/>
                    </a:lnTo>
                    <a:lnTo>
                      <a:pt x="3138" y="5104"/>
                    </a:lnTo>
                    <a:lnTo>
                      <a:pt x="3136" y="5096"/>
                    </a:lnTo>
                    <a:lnTo>
                      <a:pt x="3134" y="5090"/>
                    </a:lnTo>
                    <a:lnTo>
                      <a:pt x="3132" y="5086"/>
                    </a:lnTo>
                    <a:lnTo>
                      <a:pt x="3130" y="5088"/>
                    </a:lnTo>
                    <a:lnTo>
                      <a:pt x="3130" y="5096"/>
                    </a:lnTo>
                    <a:lnTo>
                      <a:pt x="3132" y="5104"/>
                    </a:lnTo>
                    <a:close/>
                    <a:moveTo>
                      <a:pt x="3196" y="4912"/>
                    </a:moveTo>
                    <a:lnTo>
                      <a:pt x="3196" y="4912"/>
                    </a:lnTo>
                    <a:lnTo>
                      <a:pt x="3198" y="4908"/>
                    </a:lnTo>
                    <a:lnTo>
                      <a:pt x="3198" y="4904"/>
                    </a:lnTo>
                    <a:lnTo>
                      <a:pt x="3196" y="4900"/>
                    </a:lnTo>
                    <a:lnTo>
                      <a:pt x="3192" y="4900"/>
                    </a:lnTo>
                    <a:lnTo>
                      <a:pt x="3190" y="4902"/>
                    </a:lnTo>
                    <a:lnTo>
                      <a:pt x="3188" y="4904"/>
                    </a:lnTo>
                    <a:lnTo>
                      <a:pt x="3188" y="4908"/>
                    </a:lnTo>
                    <a:lnTo>
                      <a:pt x="3192" y="4912"/>
                    </a:lnTo>
                    <a:lnTo>
                      <a:pt x="3194" y="4912"/>
                    </a:lnTo>
                    <a:lnTo>
                      <a:pt x="3196" y="4912"/>
                    </a:lnTo>
                    <a:close/>
                    <a:moveTo>
                      <a:pt x="3180" y="4896"/>
                    </a:moveTo>
                    <a:lnTo>
                      <a:pt x="3180" y="4896"/>
                    </a:lnTo>
                    <a:lnTo>
                      <a:pt x="3176" y="4896"/>
                    </a:lnTo>
                    <a:lnTo>
                      <a:pt x="3172" y="4900"/>
                    </a:lnTo>
                    <a:lnTo>
                      <a:pt x="3170" y="4906"/>
                    </a:lnTo>
                    <a:lnTo>
                      <a:pt x="3172" y="4916"/>
                    </a:lnTo>
                    <a:lnTo>
                      <a:pt x="3174" y="4916"/>
                    </a:lnTo>
                    <a:lnTo>
                      <a:pt x="3180" y="4908"/>
                    </a:lnTo>
                    <a:lnTo>
                      <a:pt x="3184" y="4900"/>
                    </a:lnTo>
                    <a:lnTo>
                      <a:pt x="3182" y="4898"/>
                    </a:lnTo>
                    <a:lnTo>
                      <a:pt x="3180" y="4896"/>
                    </a:lnTo>
                    <a:close/>
                    <a:moveTo>
                      <a:pt x="3184" y="5356"/>
                    </a:moveTo>
                    <a:lnTo>
                      <a:pt x="3184" y="5356"/>
                    </a:lnTo>
                    <a:lnTo>
                      <a:pt x="3180" y="5360"/>
                    </a:lnTo>
                    <a:lnTo>
                      <a:pt x="3174" y="5364"/>
                    </a:lnTo>
                    <a:lnTo>
                      <a:pt x="3170" y="5366"/>
                    </a:lnTo>
                    <a:lnTo>
                      <a:pt x="3168" y="5370"/>
                    </a:lnTo>
                    <a:lnTo>
                      <a:pt x="3168" y="5372"/>
                    </a:lnTo>
                    <a:lnTo>
                      <a:pt x="3170" y="5372"/>
                    </a:lnTo>
                    <a:lnTo>
                      <a:pt x="3178" y="5370"/>
                    </a:lnTo>
                    <a:lnTo>
                      <a:pt x="3190" y="5362"/>
                    </a:lnTo>
                    <a:lnTo>
                      <a:pt x="3194" y="5358"/>
                    </a:lnTo>
                    <a:lnTo>
                      <a:pt x="3192" y="5352"/>
                    </a:lnTo>
                    <a:lnTo>
                      <a:pt x="3192" y="5350"/>
                    </a:lnTo>
                    <a:lnTo>
                      <a:pt x="3190" y="5350"/>
                    </a:lnTo>
                    <a:lnTo>
                      <a:pt x="3188" y="5352"/>
                    </a:lnTo>
                    <a:lnTo>
                      <a:pt x="3184" y="5356"/>
                    </a:lnTo>
                    <a:close/>
                    <a:moveTo>
                      <a:pt x="3074" y="5152"/>
                    </a:moveTo>
                    <a:lnTo>
                      <a:pt x="3074" y="5152"/>
                    </a:lnTo>
                    <a:lnTo>
                      <a:pt x="3076" y="5154"/>
                    </a:lnTo>
                    <a:lnTo>
                      <a:pt x="3078" y="5144"/>
                    </a:lnTo>
                    <a:lnTo>
                      <a:pt x="3076" y="5132"/>
                    </a:lnTo>
                    <a:lnTo>
                      <a:pt x="3076" y="5122"/>
                    </a:lnTo>
                    <a:lnTo>
                      <a:pt x="3074" y="5122"/>
                    </a:lnTo>
                    <a:lnTo>
                      <a:pt x="3074" y="5124"/>
                    </a:lnTo>
                    <a:lnTo>
                      <a:pt x="3072" y="5130"/>
                    </a:lnTo>
                    <a:lnTo>
                      <a:pt x="3072" y="5142"/>
                    </a:lnTo>
                    <a:lnTo>
                      <a:pt x="3074" y="5152"/>
                    </a:lnTo>
                    <a:close/>
                    <a:moveTo>
                      <a:pt x="3070" y="5308"/>
                    </a:moveTo>
                    <a:lnTo>
                      <a:pt x="3070" y="5308"/>
                    </a:lnTo>
                    <a:lnTo>
                      <a:pt x="3066" y="5308"/>
                    </a:lnTo>
                    <a:lnTo>
                      <a:pt x="3066" y="5306"/>
                    </a:lnTo>
                    <a:lnTo>
                      <a:pt x="3064" y="5304"/>
                    </a:lnTo>
                    <a:lnTo>
                      <a:pt x="3060" y="5298"/>
                    </a:lnTo>
                    <a:lnTo>
                      <a:pt x="3054" y="5294"/>
                    </a:lnTo>
                    <a:lnTo>
                      <a:pt x="3048" y="5294"/>
                    </a:lnTo>
                    <a:lnTo>
                      <a:pt x="3046" y="5296"/>
                    </a:lnTo>
                    <a:lnTo>
                      <a:pt x="3042" y="5296"/>
                    </a:lnTo>
                    <a:lnTo>
                      <a:pt x="3036" y="5294"/>
                    </a:lnTo>
                    <a:lnTo>
                      <a:pt x="3026" y="5294"/>
                    </a:lnTo>
                    <a:lnTo>
                      <a:pt x="3020" y="5296"/>
                    </a:lnTo>
                    <a:lnTo>
                      <a:pt x="3016" y="5298"/>
                    </a:lnTo>
                    <a:lnTo>
                      <a:pt x="3014" y="5302"/>
                    </a:lnTo>
                    <a:lnTo>
                      <a:pt x="3012" y="5306"/>
                    </a:lnTo>
                    <a:lnTo>
                      <a:pt x="3014" y="5310"/>
                    </a:lnTo>
                    <a:lnTo>
                      <a:pt x="3016" y="5312"/>
                    </a:lnTo>
                    <a:lnTo>
                      <a:pt x="3026" y="5316"/>
                    </a:lnTo>
                    <a:lnTo>
                      <a:pt x="3036" y="5318"/>
                    </a:lnTo>
                    <a:lnTo>
                      <a:pt x="3046" y="5322"/>
                    </a:lnTo>
                    <a:lnTo>
                      <a:pt x="3054" y="5328"/>
                    </a:lnTo>
                    <a:lnTo>
                      <a:pt x="3058" y="5334"/>
                    </a:lnTo>
                    <a:lnTo>
                      <a:pt x="3060" y="5338"/>
                    </a:lnTo>
                    <a:lnTo>
                      <a:pt x="3064" y="5340"/>
                    </a:lnTo>
                    <a:lnTo>
                      <a:pt x="3068" y="5340"/>
                    </a:lnTo>
                    <a:lnTo>
                      <a:pt x="3070" y="5342"/>
                    </a:lnTo>
                    <a:lnTo>
                      <a:pt x="3074" y="5342"/>
                    </a:lnTo>
                    <a:lnTo>
                      <a:pt x="3076" y="5340"/>
                    </a:lnTo>
                    <a:lnTo>
                      <a:pt x="3078" y="5338"/>
                    </a:lnTo>
                    <a:lnTo>
                      <a:pt x="3080" y="5338"/>
                    </a:lnTo>
                    <a:lnTo>
                      <a:pt x="3082" y="5336"/>
                    </a:lnTo>
                    <a:lnTo>
                      <a:pt x="3086" y="5332"/>
                    </a:lnTo>
                    <a:lnTo>
                      <a:pt x="3086" y="5330"/>
                    </a:lnTo>
                    <a:lnTo>
                      <a:pt x="3086" y="5326"/>
                    </a:lnTo>
                    <a:lnTo>
                      <a:pt x="3082" y="5320"/>
                    </a:lnTo>
                    <a:lnTo>
                      <a:pt x="3076" y="5312"/>
                    </a:lnTo>
                    <a:lnTo>
                      <a:pt x="3070" y="5308"/>
                    </a:lnTo>
                    <a:close/>
                    <a:moveTo>
                      <a:pt x="3176" y="5238"/>
                    </a:moveTo>
                    <a:lnTo>
                      <a:pt x="3176" y="5238"/>
                    </a:lnTo>
                    <a:lnTo>
                      <a:pt x="3174" y="5234"/>
                    </a:lnTo>
                    <a:lnTo>
                      <a:pt x="3172" y="5234"/>
                    </a:lnTo>
                    <a:lnTo>
                      <a:pt x="3168" y="5234"/>
                    </a:lnTo>
                    <a:lnTo>
                      <a:pt x="3166" y="5238"/>
                    </a:lnTo>
                    <a:lnTo>
                      <a:pt x="3166" y="5240"/>
                    </a:lnTo>
                    <a:lnTo>
                      <a:pt x="3168" y="5240"/>
                    </a:lnTo>
                    <a:lnTo>
                      <a:pt x="3170" y="5242"/>
                    </a:lnTo>
                    <a:lnTo>
                      <a:pt x="3168" y="5246"/>
                    </a:lnTo>
                    <a:lnTo>
                      <a:pt x="3160" y="5248"/>
                    </a:lnTo>
                    <a:lnTo>
                      <a:pt x="3156" y="5252"/>
                    </a:lnTo>
                    <a:lnTo>
                      <a:pt x="3156" y="5256"/>
                    </a:lnTo>
                    <a:lnTo>
                      <a:pt x="3156" y="5258"/>
                    </a:lnTo>
                    <a:lnTo>
                      <a:pt x="3152" y="5260"/>
                    </a:lnTo>
                    <a:lnTo>
                      <a:pt x="3148" y="5260"/>
                    </a:lnTo>
                    <a:lnTo>
                      <a:pt x="3146" y="5260"/>
                    </a:lnTo>
                    <a:lnTo>
                      <a:pt x="3142" y="5256"/>
                    </a:lnTo>
                    <a:lnTo>
                      <a:pt x="3136" y="5252"/>
                    </a:lnTo>
                    <a:lnTo>
                      <a:pt x="3134" y="5250"/>
                    </a:lnTo>
                    <a:lnTo>
                      <a:pt x="3132" y="5252"/>
                    </a:lnTo>
                    <a:lnTo>
                      <a:pt x="3128" y="5254"/>
                    </a:lnTo>
                    <a:lnTo>
                      <a:pt x="3124" y="5254"/>
                    </a:lnTo>
                    <a:lnTo>
                      <a:pt x="3120" y="5254"/>
                    </a:lnTo>
                    <a:lnTo>
                      <a:pt x="3116" y="5256"/>
                    </a:lnTo>
                    <a:lnTo>
                      <a:pt x="3114" y="5258"/>
                    </a:lnTo>
                    <a:lnTo>
                      <a:pt x="3112" y="5256"/>
                    </a:lnTo>
                    <a:lnTo>
                      <a:pt x="3106" y="5254"/>
                    </a:lnTo>
                    <a:lnTo>
                      <a:pt x="3100" y="5250"/>
                    </a:lnTo>
                    <a:lnTo>
                      <a:pt x="3092" y="5246"/>
                    </a:lnTo>
                    <a:lnTo>
                      <a:pt x="3076" y="5242"/>
                    </a:lnTo>
                    <a:lnTo>
                      <a:pt x="3068" y="5242"/>
                    </a:lnTo>
                    <a:lnTo>
                      <a:pt x="3064" y="5242"/>
                    </a:lnTo>
                    <a:lnTo>
                      <a:pt x="3060" y="5246"/>
                    </a:lnTo>
                    <a:lnTo>
                      <a:pt x="3056" y="5250"/>
                    </a:lnTo>
                    <a:lnTo>
                      <a:pt x="3050" y="5252"/>
                    </a:lnTo>
                    <a:lnTo>
                      <a:pt x="3048" y="5256"/>
                    </a:lnTo>
                    <a:lnTo>
                      <a:pt x="3048" y="5262"/>
                    </a:lnTo>
                    <a:lnTo>
                      <a:pt x="3050" y="5270"/>
                    </a:lnTo>
                    <a:lnTo>
                      <a:pt x="3050" y="5272"/>
                    </a:lnTo>
                    <a:lnTo>
                      <a:pt x="3052" y="5272"/>
                    </a:lnTo>
                    <a:lnTo>
                      <a:pt x="3056" y="5270"/>
                    </a:lnTo>
                    <a:lnTo>
                      <a:pt x="3062" y="5268"/>
                    </a:lnTo>
                    <a:lnTo>
                      <a:pt x="3078" y="5270"/>
                    </a:lnTo>
                    <a:lnTo>
                      <a:pt x="3086" y="5272"/>
                    </a:lnTo>
                    <a:lnTo>
                      <a:pt x="3092" y="5274"/>
                    </a:lnTo>
                    <a:lnTo>
                      <a:pt x="3096" y="5278"/>
                    </a:lnTo>
                    <a:lnTo>
                      <a:pt x="3098" y="5276"/>
                    </a:lnTo>
                    <a:lnTo>
                      <a:pt x="3102" y="5274"/>
                    </a:lnTo>
                    <a:lnTo>
                      <a:pt x="3106" y="5274"/>
                    </a:lnTo>
                    <a:lnTo>
                      <a:pt x="3108" y="5274"/>
                    </a:lnTo>
                    <a:lnTo>
                      <a:pt x="3110" y="5272"/>
                    </a:lnTo>
                    <a:lnTo>
                      <a:pt x="3112" y="5270"/>
                    </a:lnTo>
                    <a:lnTo>
                      <a:pt x="3120" y="5272"/>
                    </a:lnTo>
                    <a:lnTo>
                      <a:pt x="3124" y="5272"/>
                    </a:lnTo>
                    <a:lnTo>
                      <a:pt x="3128" y="5272"/>
                    </a:lnTo>
                    <a:lnTo>
                      <a:pt x="3134" y="5270"/>
                    </a:lnTo>
                    <a:lnTo>
                      <a:pt x="3138" y="5268"/>
                    </a:lnTo>
                    <a:lnTo>
                      <a:pt x="3142" y="5266"/>
                    </a:lnTo>
                    <a:lnTo>
                      <a:pt x="3150" y="5266"/>
                    </a:lnTo>
                    <a:lnTo>
                      <a:pt x="3158" y="5264"/>
                    </a:lnTo>
                    <a:lnTo>
                      <a:pt x="3166" y="5260"/>
                    </a:lnTo>
                    <a:lnTo>
                      <a:pt x="3168" y="5258"/>
                    </a:lnTo>
                    <a:lnTo>
                      <a:pt x="3170" y="5254"/>
                    </a:lnTo>
                    <a:lnTo>
                      <a:pt x="3170" y="5252"/>
                    </a:lnTo>
                    <a:lnTo>
                      <a:pt x="3174" y="5248"/>
                    </a:lnTo>
                    <a:lnTo>
                      <a:pt x="3176" y="5244"/>
                    </a:lnTo>
                    <a:lnTo>
                      <a:pt x="3176" y="5238"/>
                    </a:lnTo>
                    <a:close/>
                    <a:moveTo>
                      <a:pt x="3042" y="5268"/>
                    </a:moveTo>
                    <a:lnTo>
                      <a:pt x="3042" y="5268"/>
                    </a:lnTo>
                    <a:lnTo>
                      <a:pt x="3044" y="5266"/>
                    </a:lnTo>
                    <a:lnTo>
                      <a:pt x="3046" y="5264"/>
                    </a:lnTo>
                    <a:lnTo>
                      <a:pt x="3044" y="5262"/>
                    </a:lnTo>
                    <a:lnTo>
                      <a:pt x="3042" y="5260"/>
                    </a:lnTo>
                    <a:lnTo>
                      <a:pt x="3040" y="5262"/>
                    </a:lnTo>
                    <a:lnTo>
                      <a:pt x="3040" y="5266"/>
                    </a:lnTo>
                    <a:lnTo>
                      <a:pt x="3040" y="5268"/>
                    </a:lnTo>
                    <a:lnTo>
                      <a:pt x="3042" y="5268"/>
                    </a:lnTo>
                    <a:close/>
                    <a:moveTo>
                      <a:pt x="3038" y="5258"/>
                    </a:moveTo>
                    <a:lnTo>
                      <a:pt x="3038" y="5258"/>
                    </a:lnTo>
                    <a:lnTo>
                      <a:pt x="3040" y="5256"/>
                    </a:lnTo>
                    <a:lnTo>
                      <a:pt x="3040" y="5254"/>
                    </a:lnTo>
                    <a:lnTo>
                      <a:pt x="3038" y="5252"/>
                    </a:lnTo>
                    <a:lnTo>
                      <a:pt x="3034" y="5250"/>
                    </a:lnTo>
                    <a:lnTo>
                      <a:pt x="3032" y="5250"/>
                    </a:lnTo>
                    <a:lnTo>
                      <a:pt x="3032" y="5252"/>
                    </a:lnTo>
                    <a:lnTo>
                      <a:pt x="3032" y="5258"/>
                    </a:lnTo>
                    <a:lnTo>
                      <a:pt x="3030" y="5262"/>
                    </a:lnTo>
                    <a:lnTo>
                      <a:pt x="3032" y="5266"/>
                    </a:lnTo>
                    <a:lnTo>
                      <a:pt x="3032" y="5264"/>
                    </a:lnTo>
                    <a:lnTo>
                      <a:pt x="3034" y="5260"/>
                    </a:lnTo>
                    <a:lnTo>
                      <a:pt x="3038" y="5258"/>
                    </a:lnTo>
                    <a:close/>
                    <a:moveTo>
                      <a:pt x="2740" y="626"/>
                    </a:moveTo>
                    <a:lnTo>
                      <a:pt x="2740" y="626"/>
                    </a:lnTo>
                    <a:lnTo>
                      <a:pt x="2756" y="630"/>
                    </a:lnTo>
                    <a:lnTo>
                      <a:pt x="2768" y="628"/>
                    </a:lnTo>
                    <a:lnTo>
                      <a:pt x="2778" y="624"/>
                    </a:lnTo>
                    <a:lnTo>
                      <a:pt x="2784" y="618"/>
                    </a:lnTo>
                    <a:lnTo>
                      <a:pt x="2786" y="612"/>
                    </a:lnTo>
                    <a:lnTo>
                      <a:pt x="2786" y="608"/>
                    </a:lnTo>
                    <a:lnTo>
                      <a:pt x="2784" y="604"/>
                    </a:lnTo>
                    <a:lnTo>
                      <a:pt x="2782" y="602"/>
                    </a:lnTo>
                    <a:lnTo>
                      <a:pt x="2776" y="600"/>
                    </a:lnTo>
                    <a:lnTo>
                      <a:pt x="2764" y="598"/>
                    </a:lnTo>
                    <a:lnTo>
                      <a:pt x="2748" y="598"/>
                    </a:lnTo>
                    <a:lnTo>
                      <a:pt x="2736" y="598"/>
                    </a:lnTo>
                    <a:lnTo>
                      <a:pt x="2726" y="600"/>
                    </a:lnTo>
                    <a:lnTo>
                      <a:pt x="2720" y="604"/>
                    </a:lnTo>
                    <a:lnTo>
                      <a:pt x="2716" y="608"/>
                    </a:lnTo>
                    <a:lnTo>
                      <a:pt x="2720" y="614"/>
                    </a:lnTo>
                    <a:lnTo>
                      <a:pt x="2726" y="618"/>
                    </a:lnTo>
                    <a:lnTo>
                      <a:pt x="2740" y="626"/>
                    </a:lnTo>
                    <a:close/>
                    <a:moveTo>
                      <a:pt x="162" y="3354"/>
                    </a:moveTo>
                    <a:lnTo>
                      <a:pt x="162" y="3354"/>
                    </a:lnTo>
                    <a:lnTo>
                      <a:pt x="160" y="3358"/>
                    </a:lnTo>
                    <a:lnTo>
                      <a:pt x="162" y="3364"/>
                    </a:lnTo>
                    <a:lnTo>
                      <a:pt x="164" y="3366"/>
                    </a:lnTo>
                    <a:lnTo>
                      <a:pt x="166" y="3368"/>
                    </a:lnTo>
                    <a:lnTo>
                      <a:pt x="168" y="3366"/>
                    </a:lnTo>
                    <a:lnTo>
                      <a:pt x="168" y="3362"/>
                    </a:lnTo>
                    <a:lnTo>
                      <a:pt x="166" y="3356"/>
                    </a:lnTo>
                    <a:lnTo>
                      <a:pt x="164" y="3352"/>
                    </a:lnTo>
                    <a:lnTo>
                      <a:pt x="162" y="3352"/>
                    </a:lnTo>
                    <a:lnTo>
                      <a:pt x="162" y="3354"/>
                    </a:lnTo>
                    <a:close/>
                    <a:moveTo>
                      <a:pt x="3766" y="1952"/>
                    </a:moveTo>
                    <a:lnTo>
                      <a:pt x="3766" y="1952"/>
                    </a:lnTo>
                    <a:lnTo>
                      <a:pt x="3772" y="1954"/>
                    </a:lnTo>
                    <a:lnTo>
                      <a:pt x="3776" y="1954"/>
                    </a:lnTo>
                    <a:lnTo>
                      <a:pt x="3780" y="1950"/>
                    </a:lnTo>
                    <a:lnTo>
                      <a:pt x="3782" y="1944"/>
                    </a:lnTo>
                    <a:lnTo>
                      <a:pt x="3784" y="1940"/>
                    </a:lnTo>
                    <a:lnTo>
                      <a:pt x="3782" y="1934"/>
                    </a:lnTo>
                    <a:lnTo>
                      <a:pt x="3780" y="1930"/>
                    </a:lnTo>
                    <a:lnTo>
                      <a:pt x="3774" y="1928"/>
                    </a:lnTo>
                    <a:lnTo>
                      <a:pt x="3768" y="1928"/>
                    </a:lnTo>
                    <a:lnTo>
                      <a:pt x="3764" y="1930"/>
                    </a:lnTo>
                    <a:lnTo>
                      <a:pt x="3760" y="1932"/>
                    </a:lnTo>
                    <a:lnTo>
                      <a:pt x="3758" y="1936"/>
                    </a:lnTo>
                    <a:lnTo>
                      <a:pt x="3758" y="1938"/>
                    </a:lnTo>
                    <a:lnTo>
                      <a:pt x="3760" y="1944"/>
                    </a:lnTo>
                    <a:lnTo>
                      <a:pt x="3762" y="1948"/>
                    </a:lnTo>
                    <a:lnTo>
                      <a:pt x="3766" y="1952"/>
                    </a:lnTo>
                    <a:close/>
                    <a:moveTo>
                      <a:pt x="3314" y="2942"/>
                    </a:moveTo>
                    <a:lnTo>
                      <a:pt x="3314" y="2942"/>
                    </a:lnTo>
                    <a:lnTo>
                      <a:pt x="3316" y="2940"/>
                    </a:lnTo>
                    <a:lnTo>
                      <a:pt x="3318" y="2936"/>
                    </a:lnTo>
                    <a:lnTo>
                      <a:pt x="3316" y="2932"/>
                    </a:lnTo>
                    <a:lnTo>
                      <a:pt x="3312" y="2930"/>
                    </a:lnTo>
                    <a:lnTo>
                      <a:pt x="3310" y="2930"/>
                    </a:lnTo>
                    <a:lnTo>
                      <a:pt x="3310" y="2932"/>
                    </a:lnTo>
                    <a:lnTo>
                      <a:pt x="3310" y="2936"/>
                    </a:lnTo>
                    <a:lnTo>
                      <a:pt x="3312" y="2940"/>
                    </a:lnTo>
                    <a:lnTo>
                      <a:pt x="3314" y="2942"/>
                    </a:lnTo>
                    <a:close/>
                    <a:moveTo>
                      <a:pt x="3310" y="2998"/>
                    </a:moveTo>
                    <a:lnTo>
                      <a:pt x="3310" y="2998"/>
                    </a:lnTo>
                    <a:lnTo>
                      <a:pt x="3308" y="2998"/>
                    </a:lnTo>
                    <a:lnTo>
                      <a:pt x="3308" y="3002"/>
                    </a:lnTo>
                    <a:lnTo>
                      <a:pt x="3310" y="3004"/>
                    </a:lnTo>
                    <a:lnTo>
                      <a:pt x="3312" y="3006"/>
                    </a:lnTo>
                    <a:lnTo>
                      <a:pt x="3314" y="3006"/>
                    </a:lnTo>
                    <a:lnTo>
                      <a:pt x="3314" y="3002"/>
                    </a:lnTo>
                    <a:lnTo>
                      <a:pt x="3312" y="2998"/>
                    </a:lnTo>
                    <a:lnTo>
                      <a:pt x="3310" y="2998"/>
                    </a:lnTo>
                    <a:close/>
                    <a:moveTo>
                      <a:pt x="468" y="3506"/>
                    </a:moveTo>
                    <a:lnTo>
                      <a:pt x="468" y="3506"/>
                    </a:lnTo>
                    <a:lnTo>
                      <a:pt x="468" y="3508"/>
                    </a:lnTo>
                    <a:lnTo>
                      <a:pt x="466" y="3510"/>
                    </a:lnTo>
                    <a:lnTo>
                      <a:pt x="458" y="3514"/>
                    </a:lnTo>
                    <a:lnTo>
                      <a:pt x="452" y="3518"/>
                    </a:lnTo>
                    <a:lnTo>
                      <a:pt x="450" y="3520"/>
                    </a:lnTo>
                    <a:lnTo>
                      <a:pt x="450" y="3522"/>
                    </a:lnTo>
                    <a:lnTo>
                      <a:pt x="452" y="3524"/>
                    </a:lnTo>
                    <a:lnTo>
                      <a:pt x="456" y="3524"/>
                    </a:lnTo>
                    <a:lnTo>
                      <a:pt x="464" y="3520"/>
                    </a:lnTo>
                    <a:lnTo>
                      <a:pt x="476" y="3514"/>
                    </a:lnTo>
                    <a:lnTo>
                      <a:pt x="484" y="3504"/>
                    </a:lnTo>
                    <a:lnTo>
                      <a:pt x="486" y="3502"/>
                    </a:lnTo>
                    <a:lnTo>
                      <a:pt x="486" y="3500"/>
                    </a:lnTo>
                    <a:lnTo>
                      <a:pt x="480" y="3502"/>
                    </a:lnTo>
                    <a:lnTo>
                      <a:pt x="468" y="3506"/>
                    </a:lnTo>
                    <a:close/>
                    <a:moveTo>
                      <a:pt x="1966" y="4176"/>
                    </a:moveTo>
                    <a:lnTo>
                      <a:pt x="1966" y="4176"/>
                    </a:lnTo>
                    <a:lnTo>
                      <a:pt x="1964" y="4176"/>
                    </a:lnTo>
                    <a:lnTo>
                      <a:pt x="1960" y="4184"/>
                    </a:lnTo>
                    <a:lnTo>
                      <a:pt x="1958" y="4200"/>
                    </a:lnTo>
                    <a:lnTo>
                      <a:pt x="1956" y="4222"/>
                    </a:lnTo>
                    <a:lnTo>
                      <a:pt x="1954" y="4242"/>
                    </a:lnTo>
                    <a:lnTo>
                      <a:pt x="1952" y="4252"/>
                    </a:lnTo>
                    <a:lnTo>
                      <a:pt x="1950" y="4260"/>
                    </a:lnTo>
                    <a:lnTo>
                      <a:pt x="1952" y="4272"/>
                    </a:lnTo>
                    <a:lnTo>
                      <a:pt x="1954" y="4278"/>
                    </a:lnTo>
                    <a:lnTo>
                      <a:pt x="1956" y="4280"/>
                    </a:lnTo>
                    <a:lnTo>
                      <a:pt x="1958" y="4274"/>
                    </a:lnTo>
                    <a:lnTo>
                      <a:pt x="1962" y="4248"/>
                    </a:lnTo>
                    <a:lnTo>
                      <a:pt x="1962" y="4240"/>
                    </a:lnTo>
                    <a:lnTo>
                      <a:pt x="1962" y="4236"/>
                    </a:lnTo>
                    <a:lnTo>
                      <a:pt x="1962" y="4234"/>
                    </a:lnTo>
                    <a:lnTo>
                      <a:pt x="1964" y="4232"/>
                    </a:lnTo>
                    <a:lnTo>
                      <a:pt x="1966" y="4228"/>
                    </a:lnTo>
                    <a:lnTo>
                      <a:pt x="1966" y="4226"/>
                    </a:lnTo>
                    <a:lnTo>
                      <a:pt x="1964" y="4218"/>
                    </a:lnTo>
                    <a:lnTo>
                      <a:pt x="1964" y="4210"/>
                    </a:lnTo>
                    <a:lnTo>
                      <a:pt x="1964" y="4206"/>
                    </a:lnTo>
                    <a:lnTo>
                      <a:pt x="1964" y="4204"/>
                    </a:lnTo>
                    <a:lnTo>
                      <a:pt x="1968" y="4200"/>
                    </a:lnTo>
                    <a:lnTo>
                      <a:pt x="1970" y="4192"/>
                    </a:lnTo>
                    <a:lnTo>
                      <a:pt x="1970" y="4182"/>
                    </a:lnTo>
                    <a:lnTo>
                      <a:pt x="1966" y="4176"/>
                    </a:lnTo>
                    <a:close/>
                    <a:moveTo>
                      <a:pt x="1508" y="4454"/>
                    </a:moveTo>
                    <a:lnTo>
                      <a:pt x="1508" y="4454"/>
                    </a:lnTo>
                    <a:lnTo>
                      <a:pt x="1504" y="4444"/>
                    </a:lnTo>
                    <a:lnTo>
                      <a:pt x="1498" y="4430"/>
                    </a:lnTo>
                    <a:lnTo>
                      <a:pt x="1492" y="4416"/>
                    </a:lnTo>
                    <a:lnTo>
                      <a:pt x="1484" y="4404"/>
                    </a:lnTo>
                    <a:lnTo>
                      <a:pt x="1478" y="4396"/>
                    </a:lnTo>
                    <a:lnTo>
                      <a:pt x="1474" y="4388"/>
                    </a:lnTo>
                    <a:lnTo>
                      <a:pt x="1472" y="4380"/>
                    </a:lnTo>
                    <a:lnTo>
                      <a:pt x="1464" y="4372"/>
                    </a:lnTo>
                    <a:lnTo>
                      <a:pt x="1456" y="4364"/>
                    </a:lnTo>
                    <a:lnTo>
                      <a:pt x="1448" y="4360"/>
                    </a:lnTo>
                    <a:lnTo>
                      <a:pt x="1442" y="4360"/>
                    </a:lnTo>
                    <a:lnTo>
                      <a:pt x="1438" y="4362"/>
                    </a:lnTo>
                    <a:lnTo>
                      <a:pt x="1438" y="4364"/>
                    </a:lnTo>
                    <a:lnTo>
                      <a:pt x="1440" y="4368"/>
                    </a:lnTo>
                    <a:lnTo>
                      <a:pt x="1444" y="4372"/>
                    </a:lnTo>
                    <a:lnTo>
                      <a:pt x="1446" y="4382"/>
                    </a:lnTo>
                    <a:lnTo>
                      <a:pt x="1446" y="4392"/>
                    </a:lnTo>
                    <a:lnTo>
                      <a:pt x="1444" y="4398"/>
                    </a:lnTo>
                    <a:lnTo>
                      <a:pt x="1440" y="4404"/>
                    </a:lnTo>
                    <a:lnTo>
                      <a:pt x="1440" y="4410"/>
                    </a:lnTo>
                    <a:lnTo>
                      <a:pt x="1440" y="4420"/>
                    </a:lnTo>
                    <a:lnTo>
                      <a:pt x="1438" y="4430"/>
                    </a:lnTo>
                    <a:lnTo>
                      <a:pt x="1436" y="4438"/>
                    </a:lnTo>
                    <a:lnTo>
                      <a:pt x="1436" y="4436"/>
                    </a:lnTo>
                    <a:lnTo>
                      <a:pt x="1434" y="4432"/>
                    </a:lnTo>
                    <a:lnTo>
                      <a:pt x="1432" y="4432"/>
                    </a:lnTo>
                    <a:lnTo>
                      <a:pt x="1430" y="4440"/>
                    </a:lnTo>
                    <a:lnTo>
                      <a:pt x="1432" y="4456"/>
                    </a:lnTo>
                    <a:lnTo>
                      <a:pt x="1434" y="4476"/>
                    </a:lnTo>
                    <a:lnTo>
                      <a:pt x="1434" y="4500"/>
                    </a:lnTo>
                    <a:lnTo>
                      <a:pt x="1436" y="4512"/>
                    </a:lnTo>
                    <a:lnTo>
                      <a:pt x="1438" y="4524"/>
                    </a:lnTo>
                    <a:lnTo>
                      <a:pt x="1442" y="4534"/>
                    </a:lnTo>
                    <a:lnTo>
                      <a:pt x="1450" y="4544"/>
                    </a:lnTo>
                    <a:lnTo>
                      <a:pt x="1458" y="4548"/>
                    </a:lnTo>
                    <a:lnTo>
                      <a:pt x="1464" y="4550"/>
                    </a:lnTo>
                    <a:lnTo>
                      <a:pt x="1470" y="4550"/>
                    </a:lnTo>
                    <a:lnTo>
                      <a:pt x="1476" y="4548"/>
                    </a:lnTo>
                    <a:lnTo>
                      <a:pt x="1488" y="4540"/>
                    </a:lnTo>
                    <a:lnTo>
                      <a:pt x="1502" y="4532"/>
                    </a:lnTo>
                    <a:lnTo>
                      <a:pt x="1508" y="4526"/>
                    </a:lnTo>
                    <a:lnTo>
                      <a:pt x="1512" y="4520"/>
                    </a:lnTo>
                    <a:lnTo>
                      <a:pt x="1516" y="4510"/>
                    </a:lnTo>
                    <a:lnTo>
                      <a:pt x="1518" y="4502"/>
                    </a:lnTo>
                    <a:lnTo>
                      <a:pt x="1518" y="4484"/>
                    </a:lnTo>
                    <a:lnTo>
                      <a:pt x="1516" y="4476"/>
                    </a:lnTo>
                    <a:lnTo>
                      <a:pt x="1514" y="4472"/>
                    </a:lnTo>
                    <a:lnTo>
                      <a:pt x="1512" y="4466"/>
                    </a:lnTo>
                    <a:lnTo>
                      <a:pt x="1512" y="4462"/>
                    </a:lnTo>
                    <a:lnTo>
                      <a:pt x="1510" y="4458"/>
                    </a:lnTo>
                    <a:lnTo>
                      <a:pt x="1508" y="4454"/>
                    </a:lnTo>
                    <a:close/>
                    <a:moveTo>
                      <a:pt x="1946" y="4308"/>
                    </a:moveTo>
                    <a:lnTo>
                      <a:pt x="1946" y="4308"/>
                    </a:lnTo>
                    <a:lnTo>
                      <a:pt x="1942" y="4310"/>
                    </a:lnTo>
                    <a:lnTo>
                      <a:pt x="1940" y="4316"/>
                    </a:lnTo>
                    <a:lnTo>
                      <a:pt x="1940" y="4322"/>
                    </a:lnTo>
                    <a:lnTo>
                      <a:pt x="1942" y="4328"/>
                    </a:lnTo>
                    <a:lnTo>
                      <a:pt x="1944" y="4328"/>
                    </a:lnTo>
                    <a:lnTo>
                      <a:pt x="1946" y="4326"/>
                    </a:lnTo>
                    <a:lnTo>
                      <a:pt x="1948" y="4320"/>
                    </a:lnTo>
                    <a:lnTo>
                      <a:pt x="1950" y="4312"/>
                    </a:lnTo>
                    <a:lnTo>
                      <a:pt x="1948" y="4310"/>
                    </a:lnTo>
                    <a:lnTo>
                      <a:pt x="1946" y="4308"/>
                    </a:lnTo>
                    <a:close/>
                    <a:moveTo>
                      <a:pt x="1996" y="4488"/>
                    </a:moveTo>
                    <a:lnTo>
                      <a:pt x="1996" y="4488"/>
                    </a:lnTo>
                    <a:lnTo>
                      <a:pt x="1994" y="4492"/>
                    </a:lnTo>
                    <a:lnTo>
                      <a:pt x="1994" y="4496"/>
                    </a:lnTo>
                    <a:lnTo>
                      <a:pt x="1994" y="4504"/>
                    </a:lnTo>
                    <a:lnTo>
                      <a:pt x="1998" y="4508"/>
                    </a:lnTo>
                    <a:lnTo>
                      <a:pt x="2000" y="4510"/>
                    </a:lnTo>
                    <a:lnTo>
                      <a:pt x="2002" y="4508"/>
                    </a:lnTo>
                    <a:lnTo>
                      <a:pt x="2004" y="4506"/>
                    </a:lnTo>
                    <a:lnTo>
                      <a:pt x="2004" y="4502"/>
                    </a:lnTo>
                    <a:lnTo>
                      <a:pt x="2004" y="4494"/>
                    </a:lnTo>
                    <a:lnTo>
                      <a:pt x="2000" y="4488"/>
                    </a:lnTo>
                    <a:lnTo>
                      <a:pt x="1998" y="4488"/>
                    </a:lnTo>
                    <a:lnTo>
                      <a:pt x="1996" y="4488"/>
                    </a:lnTo>
                    <a:close/>
                    <a:moveTo>
                      <a:pt x="1980" y="4454"/>
                    </a:moveTo>
                    <a:lnTo>
                      <a:pt x="1980" y="4454"/>
                    </a:lnTo>
                    <a:lnTo>
                      <a:pt x="1982" y="4454"/>
                    </a:lnTo>
                    <a:lnTo>
                      <a:pt x="1984" y="4454"/>
                    </a:lnTo>
                    <a:lnTo>
                      <a:pt x="1982" y="4448"/>
                    </a:lnTo>
                    <a:lnTo>
                      <a:pt x="1980" y="4448"/>
                    </a:lnTo>
                    <a:lnTo>
                      <a:pt x="1978" y="4448"/>
                    </a:lnTo>
                    <a:lnTo>
                      <a:pt x="1978" y="4450"/>
                    </a:lnTo>
                    <a:lnTo>
                      <a:pt x="1980" y="4454"/>
                    </a:lnTo>
                    <a:close/>
                    <a:moveTo>
                      <a:pt x="1954" y="4386"/>
                    </a:moveTo>
                    <a:lnTo>
                      <a:pt x="1954" y="4386"/>
                    </a:lnTo>
                    <a:lnTo>
                      <a:pt x="1952" y="4390"/>
                    </a:lnTo>
                    <a:lnTo>
                      <a:pt x="1952" y="4394"/>
                    </a:lnTo>
                    <a:lnTo>
                      <a:pt x="1954" y="4396"/>
                    </a:lnTo>
                    <a:lnTo>
                      <a:pt x="1958" y="4396"/>
                    </a:lnTo>
                    <a:lnTo>
                      <a:pt x="1960" y="4394"/>
                    </a:lnTo>
                    <a:lnTo>
                      <a:pt x="1958" y="4390"/>
                    </a:lnTo>
                    <a:lnTo>
                      <a:pt x="1958" y="4386"/>
                    </a:lnTo>
                    <a:lnTo>
                      <a:pt x="1956" y="4386"/>
                    </a:lnTo>
                    <a:lnTo>
                      <a:pt x="1954" y="4386"/>
                    </a:lnTo>
                    <a:close/>
                    <a:moveTo>
                      <a:pt x="2078" y="4702"/>
                    </a:moveTo>
                    <a:lnTo>
                      <a:pt x="2078" y="4702"/>
                    </a:lnTo>
                    <a:lnTo>
                      <a:pt x="2078" y="4706"/>
                    </a:lnTo>
                    <a:lnTo>
                      <a:pt x="2080" y="4710"/>
                    </a:lnTo>
                    <a:lnTo>
                      <a:pt x="2084" y="4714"/>
                    </a:lnTo>
                    <a:lnTo>
                      <a:pt x="2090" y="4720"/>
                    </a:lnTo>
                    <a:lnTo>
                      <a:pt x="2102" y="4728"/>
                    </a:lnTo>
                    <a:lnTo>
                      <a:pt x="2106" y="4730"/>
                    </a:lnTo>
                    <a:lnTo>
                      <a:pt x="2106" y="4726"/>
                    </a:lnTo>
                    <a:lnTo>
                      <a:pt x="2102" y="4716"/>
                    </a:lnTo>
                    <a:lnTo>
                      <a:pt x="2094" y="4706"/>
                    </a:lnTo>
                    <a:lnTo>
                      <a:pt x="2084" y="4700"/>
                    </a:lnTo>
                    <a:lnTo>
                      <a:pt x="2080" y="4700"/>
                    </a:lnTo>
                    <a:lnTo>
                      <a:pt x="2078" y="4702"/>
                    </a:lnTo>
                    <a:close/>
                    <a:moveTo>
                      <a:pt x="2508" y="4960"/>
                    </a:moveTo>
                    <a:lnTo>
                      <a:pt x="2508" y="4960"/>
                    </a:lnTo>
                    <a:lnTo>
                      <a:pt x="2502" y="4956"/>
                    </a:lnTo>
                    <a:lnTo>
                      <a:pt x="2500" y="4950"/>
                    </a:lnTo>
                    <a:lnTo>
                      <a:pt x="2496" y="4932"/>
                    </a:lnTo>
                    <a:lnTo>
                      <a:pt x="2494" y="4924"/>
                    </a:lnTo>
                    <a:lnTo>
                      <a:pt x="2490" y="4918"/>
                    </a:lnTo>
                    <a:lnTo>
                      <a:pt x="2484" y="4914"/>
                    </a:lnTo>
                    <a:lnTo>
                      <a:pt x="2476" y="4912"/>
                    </a:lnTo>
                    <a:lnTo>
                      <a:pt x="2466" y="4916"/>
                    </a:lnTo>
                    <a:lnTo>
                      <a:pt x="2464" y="4920"/>
                    </a:lnTo>
                    <a:lnTo>
                      <a:pt x="2464" y="4926"/>
                    </a:lnTo>
                    <a:lnTo>
                      <a:pt x="2462" y="4928"/>
                    </a:lnTo>
                    <a:lnTo>
                      <a:pt x="2460" y="4932"/>
                    </a:lnTo>
                    <a:lnTo>
                      <a:pt x="2456" y="4936"/>
                    </a:lnTo>
                    <a:lnTo>
                      <a:pt x="2454" y="4938"/>
                    </a:lnTo>
                    <a:lnTo>
                      <a:pt x="2454" y="4940"/>
                    </a:lnTo>
                    <a:lnTo>
                      <a:pt x="2456" y="4942"/>
                    </a:lnTo>
                    <a:lnTo>
                      <a:pt x="2464" y="4944"/>
                    </a:lnTo>
                    <a:lnTo>
                      <a:pt x="2474" y="4942"/>
                    </a:lnTo>
                    <a:lnTo>
                      <a:pt x="2478" y="4944"/>
                    </a:lnTo>
                    <a:lnTo>
                      <a:pt x="2480" y="4948"/>
                    </a:lnTo>
                    <a:lnTo>
                      <a:pt x="2484" y="4958"/>
                    </a:lnTo>
                    <a:lnTo>
                      <a:pt x="2488" y="4972"/>
                    </a:lnTo>
                    <a:lnTo>
                      <a:pt x="2490" y="4976"/>
                    </a:lnTo>
                    <a:lnTo>
                      <a:pt x="2494" y="4978"/>
                    </a:lnTo>
                    <a:lnTo>
                      <a:pt x="2502" y="4984"/>
                    </a:lnTo>
                    <a:lnTo>
                      <a:pt x="2508" y="4988"/>
                    </a:lnTo>
                    <a:lnTo>
                      <a:pt x="2512" y="4990"/>
                    </a:lnTo>
                    <a:lnTo>
                      <a:pt x="2516" y="4990"/>
                    </a:lnTo>
                    <a:lnTo>
                      <a:pt x="2518" y="4990"/>
                    </a:lnTo>
                    <a:lnTo>
                      <a:pt x="2520" y="4988"/>
                    </a:lnTo>
                    <a:lnTo>
                      <a:pt x="2518" y="4984"/>
                    </a:lnTo>
                    <a:lnTo>
                      <a:pt x="2516" y="4978"/>
                    </a:lnTo>
                    <a:lnTo>
                      <a:pt x="2514" y="4976"/>
                    </a:lnTo>
                    <a:lnTo>
                      <a:pt x="2516" y="4974"/>
                    </a:lnTo>
                    <a:lnTo>
                      <a:pt x="2518" y="4970"/>
                    </a:lnTo>
                    <a:lnTo>
                      <a:pt x="2518" y="4966"/>
                    </a:lnTo>
                    <a:lnTo>
                      <a:pt x="2514" y="4964"/>
                    </a:lnTo>
                    <a:lnTo>
                      <a:pt x="2508" y="4960"/>
                    </a:lnTo>
                    <a:close/>
                    <a:moveTo>
                      <a:pt x="2428" y="4870"/>
                    </a:moveTo>
                    <a:lnTo>
                      <a:pt x="2428" y="4870"/>
                    </a:lnTo>
                    <a:lnTo>
                      <a:pt x="2432" y="4868"/>
                    </a:lnTo>
                    <a:lnTo>
                      <a:pt x="2434" y="4862"/>
                    </a:lnTo>
                    <a:lnTo>
                      <a:pt x="2434" y="4858"/>
                    </a:lnTo>
                    <a:lnTo>
                      <a:pt x="2432" y="4856"/>
                    </a:lnTo>
                    <a:lnTo>
                      <a:pt x="2430" y="4856"/>
                    </a:lnTo>
                    <a:lnTo>
                      <a:pt x="2426" y="4858"/>
                    </a:lnTo>
                    <a:lnTo>
                      <a:pt x="2424" y="4860"/>
                    </a:lnTo>
                    <a:lnTo>
                      <a:pt x="2420" y="4866"/>
                    </a:lnTo>
                    <a:lnTo>
                      <a:pt x="2420" y="4868"/>
                    </a:lnTo>
                    <a:lnTo>
                      <a:pt x="2420" y="4872"/>
                    </a:lnTo>
                    <a:lnTo>
                      <a:pt x="2424" y="4872"/>
                    </a:lnTo>
                    <a:lnTo>
                      <a:pt x="2428" y="4870"/>
                    </a:lnTo>
                    <a:close/>
                    <a:moveTo>
                      <a:pt x="2450" y="4852"/>
                    </a:moveTo>
                    <a:lnTo>
                      <a:pt x="2450" y="4852"/>
                    </a:lnTo>
                    <a:lnTo>
                      <a:pt x="2444" y="4848"/>
                    </a:lnTo>
                    <a:lnTo>
                      <a:pt x="2434" y="4840"/>
                    </a:lnTo>
                    <a:lnTo>
                      <a:pt x="2430" y="4836"/>
                    </a:lnTo>
                    <a:lnTo>
                      <a:pt x="2428" y="4838"/>
                    </a:lnTo>
                    <a:lnTo>
                      <a:pt x="2428" y="4846"/>
                    </a:lnTo>
                    <a:lnTo>
                      <a:pt x="2430" y="4848"/>
                    </a:lnTo>
                    <a:lnTo>
                      <a:pt x="2432" y="4850"/>
                    </a:lnTo>
                    <a:lnTo>
                      <a:pt x="2438" y="4854"/>
                    </a:lnTo>
                    <a:lnTo>
                      <a:pt x="2446" y="4854"/>
                    </a:lnTo>
                    <a:lnTo>
                      <a:pt x="2450" y="4852"/>
                    </a:lnTo>
                    <a:close/>
                    <a:moveTo>
                      <a:pt x="2378" y="4806"/>
                    </a:moveTo>
                    <a:lnTo>
                      <a:pt x="2378" y="4806"/>
                    </a:lnTo>
                    <a:lnTo>
                      <a:pt x="2376" y="4806"/>
                    </a:lnTo>
                    <a:lnTo>
                      <a:pt x="2376" y="4810"/>
                    </a:lnTo>
                    <a:lnTo>
                      <a:pt x="2376" y="4812"/>
                    </a:lnTo>
                    <a:lnTo>
                      <a:pt x="2378" y="4814"/>
                    </a:lnTo>
                    <a:lnTo>
                      <a:pt x="2382" y="4814"/>
                    </a:lnTo>
                    <a:lnTo>
                      <a:pt x="2382" y="4810"/>
                    </a:lnTo>
                    <a:lnTo>
                      <a:pt x="2380" y="4806"/>
                    </a:lnTo>
                    <a:lnTo>
                      <a:pt x="2378" y="4806"/>
                    </a:lnTo>
                    <a:close/>
                    <a:moveTo>
                      <a:pt x="2422" y="4774"/>
                    </a:moveTo>
                    <a:lnTo>
                      <a:pt x="2422" y="4774"/>
                    </a:lnTo>
                    <a:lnTo>
                      <a:pt x="2414" y="4778"/>
                    </a:lnTo>
                    <a:lnTo>
                      <a:pt x="2412" y="4782"/>
                    </a:lnTo>
                    <a:lnTo>
                      <a:pt x="2410" y="4784"/>
                    </a:lnTo>
                    <a:lnTo>
                      <a:pt x="2406" y="4788"/>
                    </a:lnTo>
                    <a:lnTo>
                      <a:pt x="2406" y="4790"/>
                    </a:lnTo>
                    <a:lnTo>
                      <a:pt x="2410" y="4792"/>
                    </a:lnTo>
                    <a:lnTo>
                      <a:pt x="2414" y="4790"/>
                    </a:lnTo>
                    <a:lnTo>
                      <a:pt x="2420" y="4796"/>
                    </a:lnTo>
                    <a:lnTo>
                      <a:pt x="2416" y="4796"/>
                    </a:lnTo>
                    <a:lnTo>
                      <a:pt x="2414" y="4796"/>
                    </a:lnTo>
                    <a:lnTo>
                      <a:pt x="2414" y="4798"/>
                    </a:lnTo>
                    <a:lnTo>
                      <a:pt x="2414" y="4800"/>
                    </a:lnTo>
                    <a:lnTo>
                      <a:pt x="2418" y="4804"/>
                    </a:lnTo>
                    <a:lnTo>
                      <a:pt x="2420" y="4804"/>
                    </a:lnTo>
                    <a:lnTo>
                      <a:pt x="2422" y="4802"/>
                    </a:lnTo>
                    <a:lnTo>
                      <a:pt x="2420" y="4798"/>
                    </a:lnTo>
                    <a:lnTo>
                      <a:pt x="2432" y="4808"/>
                    </a:lnTo>
                    <a:lnTo>
                      <a:pt x="2436" y="4808"/>
                    </a:lnTo>
                    <a:lnTo>
                      <a:pt x="2438" y="4804"/>
                    </a:lnTo>
                    <a:lnTo>
                      <a:pt x="2438" y="4798"/>
                    </a:lnTo>
                    <a:lnTo>
                      <a:pt x="2438" y="4790"/>
                    </a:lnTo>
                    <a:lnTo>
                      <a:pt x="2436" y="4782"/>
                    </a:lnTo>
                    <a:lnTo>
                      <a:pt x="2434" y="4776"/>
                    </a:lnTo>
                    <a:lnTo>
                      <a:pt x="2428" y="4774"/>
                    </a:lnTo>
                    <a:lnTo>
                      <a:pt x="2422" y="4774"/>
                    </a:lnTo>
                    <a:close/>
                    <a:moveTo>
                      <a:pt x="2384" y="4796"/>
                    </a:moveTo>
                    <a:lnTo>
                      <a:pt x="2384" y="4796"/>
                    </a:lnTo>
                    <a:lnTo>
                      <a:pt x="2384" y="4798"/>
                    </a:lnTo>
                    <a:lnTo>
                      <a:pt x="2384" y="4802"/>
                    </a:lnTo>
                    <a:lnTo>
                      <a:pt x="2386" y="4806"/>
                    </a:lnTo>
                    <a:lnTo>
                      <a:pt x="2390" y="4806"/>
                    </a:lnTo>
                    <a:lnTo>
                      <a:pt x="2392" y="4806"/>
                    </a:lnTo>
                    <a:lnTo>
                      <a:pt x="2390" y="4802"/>
                    </a:lnTo>
                    <a:lnTo>
                      <a:pt x="2388" y="4798"/>
                    </a:lnTo>
                    <a:lnTo>
                      <a:pt x="2384" y="4796"/>
                    </a:lnTo>
                    <a:close/>
                    <a:moveTo>
                      <a:pt x="2578" y="4662"/>
                    </a:moveTo>
                    <a:lnTo>
                      <a:pt x="2578" y="4662"/>
                    </a:lnTo>
                    <a:lnTo>
                      <a:pt x="2580" y="4662"/>
                    </a:lnTo>
                    <a:lnTo>
                      <a:pt x="2584" y="4660"/>
                    </a:lnTo>
                    <a:lnTo>
                      <a:pt x="2584" y="4650"/>
                    </a:lnTo>
                    <a:lnTo>
                      <a:pt x="2584" y="4640"/>
                    </a:lnTo>
                    <a:lnTo>
                      <a:pt x="2582" y="4634"/>
                    </a:lnTo>
                    <a:lnTo>
                      <a:pt x="2578" y="4634"/>
                    </a:lnTo>
                    <a:lnTo>
                      <a:pt x="2574" y="4640"/>
                    </a:lnTo>
                    <a:lnTo>
                      <a:pt x="2570" y="4646"/>
                    </a:lnTo>
                    <a:lnTo>
                      <a:pt x="2572" y="4650"/>
                    </a:lnTo>
                    <a:lnTo>
                      <a:pt x="2574" y="4652"/>
                    </a:lnTo>
                    <a:lnTo>
                      <a:pt x="2578" y="4656"/>
                    </a:lnTo>
                    <a:lnTo>
                      <a:pt x="2576" y="4658"/>
                    </a:lnTo>
                    <a:lnTo>
                      <a:pt x="2574" y="4660"/>
                    </a:lnTo>
                    <a:lnTo>
                      <a:pt x="2578" y="4662"/>
                    </a:lnTo>
                    <a:close/>
                    <a:moveTo>
                      <a:pt x="2136" y="4766"/>
                    </a:moveTo>
                    <a:lnTo>
                      <a:pt x="2136" y="4766"/>
                    </a:lnTo>
                    <a:lnTo>
                      <a:pt x="2134" y="4768"/>
                    </a:lnTo>
                    <a:lnTo>
                      <a:pt x="2134" y="4772"/>
                    </a:lnTo>
                    <a:lnTo>
                      <a:pt x="2138" y="4782"/>
                    </a:lnTo>
                    <a:lnTo>
                      <a:pt x="2154" y="4806"/>
                    </a:lnTo>
                    <a:lnTo>
                      <a:pt x="2158" y="4812"/>
                    </a:lnTo>
                    <a:lnTo>
                      <a:pt x="2162" y="4812"/>
                    </a:lnTo>
                    <a:lnTo>
                      <a:pt x="2164" y="4810"/>
                    </a:lnTo>
                    <a:lnTo>
                      <a:pt x="2166" y="4806"/>
                    </a:lnTo>
                    <a:lnTo>
                      <a:pt x="2166" y="4794"/>
                    </a:lnTo>
                    <a:lnTo>
                      <a:pt x="2164" y="4790"/>
                    </a:lnTo>
                    <a:lnTo>
                      <a:pt x="2160" y="4786"/>
                    </a:lnTo>
                    <a:lnTo>
                      <a:pt x="2154" y="4780"/>
                    </a:lnTo>
                    <a:lnTo>
                      <a:pt x="2150" y="4772"/>
                    </a:lnTo>
                    <a:lnTo>
                      <a:pt x="2144" y="4768"/>
                    </a:lnTo>
                    <a:lnTo>
                      <a:pt x="2140" y="4766"/>
                    </a:lnTo>
                    <a:lnTo>
                      <a:pt x="2136" y="4766"/>
                    </a:lnTo>
                    <a:close/>
                    <a:moveTo>
                      <a:pt x="2832" y="5258"/>
                    </a:moveTo>
                    <a:lnTo>
                      <a:pt x="2832" y="5258"/>
                    </a:lnTo>
                    <a:lnTo>
                      <a:pt x="2828" y="5254"/>
                    </a:lnTo>
                    <a:lnTo>
                      <a:pt x="2828" y="5248"/>
                    </a:lnTo>
                    <a:lnTo>
                      <a:pt x="2832" y="5234"/>
                    </a:lnTo>
                    <a:lnTo>
                      <a:pt x="2832" y="5226"/>
                    </a:lnTo>
                    <a:lnTo>
                      <a:pt x="2832" y="5220"/>
                    </a:lnTo>
                    <a:lnTo>
                      <a:pt x="2828" y="5214"/>
                    </a:lnTo>
                    <a:lnTo>
                      <a:pt x="2820" y="5212"/>
                    </a:lnTo>
                    <a:lnTo>
                      <a:pt x="2808" y="5212"/>
                    </a:lnTo>
                    <a:lnTo>
                      <a:pt x="2798" y="5214"/>
                    </a:lnTo>
                    <a:lnTo>
                      <a:pt x="2786" y="5216"/>
                    </a:lnTo>
                    <a:lnTo>
                      <a:pt x="2780" y="5216"/>
                    </a:lnTo>
                    <a:lnTo>
                      <a:pt x="2772" y="5212"/>
                    </a:lnTo>
                    <a:lnTo>
                      <a:pt x="2762" y="5208"/>
                    </a:lnTo>
                    <a:lnTo>
                      <a:pt x="2762" y="5206"/>
                    </a:lnTo>
                    <a:lnTo>
                      <a:pt x="2762" y="5204"/>
                    </a:lnTo>
                    <a:lnTo>
                      <a:pt x="2762" y="5196"/>
                    </a:lnTo>
                    <a:lnTo>
                      <a:pt x="2762" y="5190"/>
                    </a:lnTo>
                    <a:lnTo>
                      <a:pt x="2758" y="5184"/>
                    </a:lnTo>
                    <a:lnTo>
                      <a:pt x="2754" y="5178"/>
                    </a:lnTo>
                    <a:lnTo>
                      <a:pt x="2752" y="5174"/>
                    </a:lnTo>
                    <a:lnTo>
                      <a:pt x="2748" y="5174"/>
                    </a:lnTo>
                    <a:lnTo>
                      <a:pt x="2746" y="5176"/>
                    </a:lnTo>
                    <a:lnTo>
                      <a:pt x="2740" y="5178"/>
                    </a:lnTo>
                    <a:lnTo>
                      <a:pt x="2738" y="5178"/>
                    </a:lnTo>
                    <a:lnTo>
                      <a:pt x="2734" y="5174"/>
                    </a:lnTo>
                    <a:lnTo>
                      <a:pt x="2730" y="5168"/>
                    </a:lnTo>
                    <a:lnTo>
                      <a:pt x="2728" y="5170"/>
                    </a:lnTo>
                    <a:lnTo>
                      <a:pt x="2726" y="5170"/>
                    </a:lnTo>
                    <a:lnTo>
                      <a:pt x="2720" y="5166"/>
                    </a:lnTo>
                    <a:lnTo>
                      <a:pt x="2718" y="5164"/>
                    </a:lnTo>
                    <a:lnTo>
                      <a:pt x="2714" y="5162"/>
                    </a:lnTo>
                    <a:lnTo>
                      <a:pt x="2708" y="5164"/>
                    </a:lnTo>
                    <a:lnTo>
                      <a:pt x="2704" y="5166"/>
                    </a:lnTo>
                    <a:lnTo>
                      <a:pt x="2700" y="5166"/>
                    </a:lnTo>
                    <a:lnTo>
                      <a:pt x="2698" y="5162"/>
                    </a:lnTo>
                    <a:lnTo>
                      <a:pt x="2694" y="5154"/>
                    </a:lnTo>
                    <a:lnTo>
                      <a:pt x="2692" y="5150"/>
                    </a:lnTo>
                    <a:lnTo>
                      <a:pt x="2688" y="5148"/>
                    </a:lnTo>
                    <a:lnTo>
                      <a:pt x="2686" y="5150"/>
                    </a:lnTo>
                    <a:lnTo>
                      <a:pt x="2682" y="5152"/>
                    </a:lnTo>
                    <a:lnTo>
                      <a:pt x="2680" y="5156"/>
                    </a:lnTo>
                    <a:lnTo>
                      <a:pt x="2676" y="5166"/>
                    </a:lnTo>
                    <a:lnTo>
                      <a:pt x="2670" y="5178"/>
                    </a:lnTo>
                    <a:lnTo>
                      <a:pt x="2668" y="5180"/>
                    </a:lnTo>
                    <a:lnTo>
                      <a:pt x="2666" y="5180"/>
                    </a:lnTo>
                    <a:lnTo>
                      <a:pt x="2660" y="5176"/>
                    </a:lnTo>
                    <a:lnTo>
                      <a:pt x="2654" y="5174"/>
                    </a:lnTo>
                    <a:lnTo>
                      <a:pt x="2646" y="5172"/>
                    </a:lnTo>
                    <a:lnTo>
                      <a:pt x="2634" y="5174"/>
                    </a:lnTo>
                    <a:lnTo>
                      <a:pt x="2630" y="5174"/>
                    </a:lnTo>
                    <a:lnTo>
                      <a:pt x="2626" y="5176"/>
                    </a:lnTo>
                    <a:lnTo>
                      <a:pt x="2620" y="5174"/>
                    </a:lnTo>
                    <a:lnTo>
                      <a:pt x="2612" y="5172"/>
                    </a:lnTo>
                    <a:lnTo>
                      <a:pt x="2604" y="5172"/>
                    </a:lnTo>
                    <a:lnTo>
                      <a:pt x="2600" y="5170"/>
                    </a:lnTo>
                    <a:lnTo>
                      <a:pt x="2596" y="5168"/>
                    </a:lnTo>
                    <a:lnTo>
                      <a:pt x="2594" y="5162"/>
                    </a:lnTo>
                    <a:lnTo>
                      <a:pt x="2590" y="5154"/>
                    </a:lnTo>
                    <a:lnTo>
                      <a:pt x="2588" y="5148"/>
                    </a:lnTo>
                    <a:lnTo>
                      <a:pt x="2586" y="5144"/>
                    </a:lnTo>
                    <a:lnTo>
                      <a:pt x="2584" y="5144"/>
                    </a:lnTo>
                    <a:lnTo>
                      <a:pt x="2582" y="5144"/>
                    </a:lnTo>
                    <a:lnTo>
                      <a:pt x="2576" y="5146"/>
                    </a:lnTo>
                    <a:lnTo>
                      <a:pt x="2574" y="5146"/>
                    </a:lnTo>
                    <a:lnTo>
                      <a:pt x="2570" y="5142"/>
                    </a:lnTo>
                    <a:lnTo>
                      <a:pt x="2566" y="5140"/>
                    </a:lnTo>
                    <a:lnTo>
                      <a:pt x="2564" y="5140"/>
                    </a:lnTo>
                    <a:lnTo>
                      <a:pt x="2558" y="5140"/>
                    </a:lnTo>
                    <a:lnTo>
                      <a:pt x="2554" y="5142"/>
                    </a:lnTo>
                    <a:lnTo>
                      <a:pt x="2552" y="5140"/>
                    </a:lnTo>
                    <a:lnTo>
                      <a:pt x="2550" y="5138"/>
                    </a:lnTo>
                    <a:lnTo>
                      <a:pt x="2544" y="5132"/>
                    </a:lnTo>
                    <a:lnTo>
                      <a:pt x="2538" y="5128"/>
                    </a:lnTo>
                    <a:lnTo>
                      <a:pt x="2532" y="5128"/>
                    </a:lnTo>
                    <a:lnTo>
                      <a:pt x="2530" y="5130"/>
                    </a:lnTo>
                    <a:lnTo>
                      <a:pt x="2530" y="5132"/>
                    </a:lnTo>
                    <a:lnTo>
                      <a:pt x="2528" y="5136"/>
                    </a:lnTo>
                    <a:lnTo>
                      <a:pt x="2526" y="5136"/>
                    </a:lnTo>
                    <a:lnTo>
                      <a:pt x="2520" y="5136"/>
                    </a:lnTo>
                    <a:lnTo>
                      <a:pt x="2512" y="5132"/>
                    </a:lnTo>
                    <a:lnTo>
                      <a:pt x="2498" y="5130"/>
                    </a:lnTo>
                    <a:lnTo>
                      <a:pt x="2492" y="5130"/>
                    </a:lnTo>
                    <a:lnTo>
                      <a:pt x="2488" y="5132"/>
                    </a:lnTo>
                    <a:lnTo>
                      <a:pt x="2486" y="5136"/>
                    </a:lnTo>
                    <a:lnTo>
                      <a:pt x="2484" y="5140"/>
                    </a:lnTo>
                    <a:lnTo>
                      <a:pt x="2482" y="5150"/>
                    </a:lnTo>
                    <a:lnTo>
                      <a:pt x="2480" y="5152"/>
                    </a:lnTo>
                    <a:lnTo>
                      <a:pt x="2478" y="5154"/>
                    </a:lnTo>
                    <a:lnTo>
                      <a:pt x="2474" y="5156"/>
                    </a:lnTo>
                    <a:lnTo>
                      <a:pt x="2472" y="5160"/>
                    </a:lnTo>
                    <a:lnTo>
                      <a:pt x="2472" y="5164"/>
                    </a:lnTo>
                    <a:lnTo>
                      <a:pt x="2464" y="5164"/>
                    </a:lnTo>
                    <a:lnTo>
                      <a:pt x="2460" y="5166"/>
                    </a:lnTo>
                    <a:lnTo>
                      <a:pt x="2458" y="5168"/>
                    </a:lnTo>
                    <a:lnTo>
                      <a:pt x="2460" y="5172"/>
                    </a:lnTo>
                    <a:lnTo>
                      <a:pt x="2464" y="5174"/>
                    </a:lnTo>
                    <a:lnTo>
                      <a:pt x="2474" y="5174"/>
                    </a:lnTo>
                    <a:lnTo>
                      <a:pt x="2482" y="5174"/>
                    </a:lnTo>
                    <a:lnTo>
                      <a:pt x="2490" y="5174"/>
                    </a:lnTo>
                    <a:lnTo>
                      <a:pt x="2494" y="5174"/>
                    </a:lnTo>
                    <a:lnTo>
                      <a:pt x="2496" y="5178"/>
                    </a:lnTo>
                    <a:lnTo>
                      <a:pt x="2500" y="5180"/>
                    </a:lnTo>
                    <a:lnTo>
                      <a:pt x="2504" y="5180"/>
                    </a:lnTo>
                    <a:lnTo>
                      <a:pt x="2510" y="5180"/>
                    </a:lnTo>
                    <a:lnTo>
                      <a:pt x="2512" y="5180"/>
                    </a:lnTo>
                    <a:lnTo>
                      <a:pt x="2508" y="5188"/>
                    </a:lnTo>
                    <a:lnTo>
                      <a:pt x="2506" y="5194"/>
                    </a:lnTo>
                    <a:lnTo>
                      <a:pt x="2508" y="5198"/>
                    </a:lnTo>
                    <a:lnTo>
                      <a:pt x="2510" y="5200"/>
                    </a:lnTo>
                    <a:lnTo>
                      <a:pt x="2516" y="5200"/>
                    </a:lnTo>
                    <a:lnTo>
                      <a:pt x="2536" y="5204"/>
                    </a:lnTo>
                    <a:lnTo>
                      <a:pt x="2550" y="5210"/>
                    </a:lnTo>
                    <a:lnTo>
                      <a:pt x="2570" y="5218"/>
                    </a:lnTo>
                    <a:lnTo>
                      <a:pt x="2576" y="5220"/>
                    </a:lnTo>
                    <a:lnTo>
                      <a:pt x="2584" y="5220"/>
                    </a:lnTo>
                    <a:lnTo>
                      <a:pt x="2588" y="5220"/>
                    </a:lnTo>
                    <a:lnTo>
                      <a:pt x="2594" y="5218"/>
                    </a:lnTo>
                    <a:lnTo>
                      <a:pt x="2602" y="5214"/>
                    </a:lnTo>
                    <a:lnTo>
                      <a:pt x="2606" y="5214"/>
                    </a:lnTo>
                    <a:lnTo>
                      <a:pt x="2608" y="5214"/>
                    </a:lnTo>
                    <a:lnTo>
                      <a:pt x="2614" y="5218"/>
                    </a:lnTo>
                    <a:lnTo>
                      <a:pt x="2620" y="5216"/>
                    </a:lnTo>
                    <a:lnTo>
                      <a:pt x="2628" y="5216"/>
                    </a:lnTo>
                    <a:lnTo>
                      <a:pt x="2642" y="5218"/>
                    </a:lnTo>
                    <a:lnTo>
                      <a:pt x="2648" y="5220"/>
                    </a:lnTo>
                    <a:lnTo>
                      <a:pt x="2654" y="5224"/>
                    </a:lnTo>
                    <a:lnTo>
                      <a:pt x="2662" y="5230"/>
                    </a:lnTo>
                    <a:lnTo>
                      <a:pt x="2668" y="5234"/>
                    </a:lnTo>
                    <a:lnTo>
                      <a:pt x="2676" y="5238"/>
                    </a:lnTo>
                    <a:lnTo>
                      <a:pt x="2690" y="5242"/>
                    </a:lnTo>
                    <a:lnTo>
                      <a:pt x="2706" y="5246"/>
                    </a:lnTo>
                    <a:lnTo>
                      <a:pt x="2722" y="5248"/>
                    </a:lnTo>
                    <a:lnTo>
                      <a:pt x="2726" y="5246"/>
                    </a:lnTo>
                    <a:lnTo>
                      <a:pt x="2728" y="5244"/>
                    </a:lnTo>
                    <a:lnTo>
                      <a:pt x="2732" y="5244"/>
                    </a:lnTo>
                    <a:lnTo>
                      <a:pt x="2752" y="5248"/>
                    </a:lnTo>
                    <a:lnTo>
                      <a:pt x="2764" y="5250"/>
                    </a:lnTo>
                    <a:lnTo>
                      <a:pt x="2770" y="5248"/>
                    </a:lnTo>
                    <a:lnTo>
                      <a:pt x="2772" y="5246"/>
                    </a:lnTo>
                    <a:lnTo>
                      <a:pt x="2774" y="5244"/>
                    </a:lnTo>
                    <a:lnTo>
                      <a:pt x="2774" y="5242"/>
                    </a:lnTo>
                    <a:lnTo>
                      <a:pt x="2776" y="5242"/>
                    </a:lnTo>
                    <a:lnTo>
                      <a:pt x="2794" y="5250"/>
                    </a:lnTo>
                    <a:lnTo>
                      <a:pt x="2806" y="5256"/>
                    </a:lnTo>
                    <a:lnTo>
                      <a:pt x="2814" y="5258"/>
                    </a:lnTo>
                    <a:lnTo>
                      <a:pt x="2820" y="5260"/>
                    </a:lnTo>
                    <a:lnTo>
                      <a:pt x="2828" y="5264"/>
                    </a:lnTo>
                    <a:lnTo>
                      <a:pt x="2834" y="5268"/>
                    </a:lnTo>
                    <a:lnTo>
                      <a:pt x="2836" y="5268"/>
                    </a:lnTo>
                    <a:lnTo>
                      <a:pt x="2836" y="5266"/>
                    </a:lnTo>
                    <a:lnTo>
                      <a:pt x="2836" y="5262"/>
                    </a:lnTo>
                    <a:lnTo>
                      <a:pt x="2832" y="5258"/>
                    </a:lnTo>
                    <a:close/>
                    <a:moveTo>
                      <a:pt x="2398" y="4778"/>
                    </a:moveTo>
                    <a:lnTo>
                      <a:pt x="2398" y="4778"/>
                    </a:lnTo>
                    <a:lnTo>
                      <a:pt x="2400" y="4780"/>
                    </a:lnTo>
                    <a:lnTo>
                      <a:pt x="2402" y="4780"/>
                    </a:lnTo>
                    <a:lnTo>
                      <a:pt x="2406" y="4780"/>
                    </a:lnTo>
                    <a:lnTo>
                      <a:pt x="2410" y="4776"/>
                    </a:lnTo>
                    <a:lnTo>
                      <a:pt x="2410" y="4774"/>
                    </a:lnTo>
                    <a:lnTo>
                      <a:pt x="2408" y="4772"/>
                    </a:lnTo>
                    <a:lnTo>
                      <a:pt x="2402" y="4772"/>
                    </a:lnTo>
                    <a:lnTo>
                      <a:pt x="2398" y="4774"/>
                    </a:lnTo>
                    <a:lnTo>
                      <a:pt x="2398" y="4776"/>
                    </a:lnTo>
                    <a:lnTo>
                      <a:pt x="2398" y="4778"/>
                    </a:lnTo>
                    <a:close/>
                    <a:moveTo>
                      <a:pt x="2330" y="4760"/>
                    </a:moveTo>
                    <a:lnTo>
                      <a:pt x="2330" y="4760"/>
                    </a:lnTo>
                    <a:lnTo>
                      <a:pt x="2330" y="4762"/>
                    </a:lnTo>
                    <a:lnTo>
                      <a:pt x="2332" y="4764"/>
                    </a:lnTo>
                    <a:lnTo>
                      <a:pt x="2340" y="4770"/>
                    </a:lnTo>
                    <a:lnTo>
                      <a:pt x="2348" y="4774"/>
                    </a:lnTo>
                    <a:lnTo>
                      <a:pt x="2350" y="4774"/>
                    </a:lnTo>
                    <a:lnTo>
                      <a:pt x="2350" y="4770"/>
                    </a:lnTo>
                    <a:lnTo>
                      <a:pt x="2350" y="4768"/>
                    </a:lnTo>
                    <a:lnTo>
                      <a:pt x="2346" y="4764"/>
                    </a:lnTo>
                    <a:lnTo>
                      <a:pt x="2340" y="4760"/>
                    </a:lnTo>
                    <a:lnTo>
                      <a:pt x="2334" y="4758"/>
                    </a:lnTo>
                    <a:lnTo>
                      <a:pt x="2332" y="4758"/>
                    </a:lnTo>
                    <a:lnTo>
                      <a:pt x="2330" y="4760"/>
                    </a:lnTo>
                    <a:close/>
                    <a:moveTo>
                      <a:pt x="2230" y="4942"/>
                    </a:moveTo>
                    <a:lnTo>
                      <a:pt x="2230" y="4942"/>
                    </a:lnTo>
                    <a:lnTo>
                      <a:pt x="2230" y="4944"/>
                    </a:lnTo>
                    <a:lnTo>
                      <a:pt x="2230" y="4946"/>
                    </a:lnTo>
                    <a:lnTo>
                      <a:pt x="2234" y="4952"/>
                    </a:lnTo>
                    <a:lnTo>
                      <a:pt x="2238" y="4956"/>
                    </a:lnTo>
                    <a:lnTo>
                      <a:pt x="2242" y="4956"/>
                    </a:lnTo>
                    <a:lnTo>
                      <a:pt x="2244" y="4954"/>
                    </a:lnTo>
                    <a:lnTo>
                      <a:pt x="2244" y="4952"/>
                    </a:lnTo>
                    <a:lnTo>
                      <a:pt x="2244" y="4950"/>
                    </a:lnTo>
                    <a:lnTo>
                      <a:pt x="2240" y="4944"/>
                    </a:lnTo>
                    <a:lnTo>
                      <a:pt x="2236" y="4940"/>
                    </a:lnTo>
                    <a:lnTo>
                      <a:pt x="2232" y="4940"/>
                    </a:lnTo>
                    <a:lnTo>
                      <a:pt x="2230" y="4942"/>
                    </a:lnTo>
                    <a:close/>
                    <a:moveTo>
                      <a:pt x="2194" y="4886"/>
                    </a:moveTo>
                    <a:lnTo>
                      <a:pt x="2194" y="4886"/>
                    </a:lnTo>
                    <a:lnTo>
                      <a:pt x="2192" y="4890"/>
                    </a:lnTo>
                    <a:lnTo>
                      <a:pt x="2192" y="4896"/>
                    </a:lnTo>
                    <a:lnTo>
                      <a:pt x="2194" y="4904"/>
                    </a:lnTo>
                    <a:lnTo>
                      <a:pt x="2198" y="4910"/>
                    </a:lnTo>
                    <a:lnTo>
                      <a:pt x="2208" y="4920"/>
                    </a:lnTo>
                    <a:lnTo>
                      <a:pt x="2214" y="4924"/>
                    </a:lnTo>
                    <a:lnTo>
                      <a:pt x="2218" y="4924"/>
                    </a:lnTo>
                    <a:lnTo>
                      <a:pt x="2220" y="4920"/>
                    </a:lnTo>
                    <a:lnTo>
                      <a:pt x="2220" y="4914"/>
                    </a:lnTo>
                    <a:lnTo>
                      <a:pt x="2214" y="4900"/>
                    </a:lnTo>
                    <a:lnTo>
                      <a:pt x="2210" y="4894"/>
                    </a:lnTo>
                    <a:lnTo>
                      <a:pt x="2204" y="4888"/>
                    </a:lnTo>
                    <a:lnTo>
                      <a:pt x="2200" y="4886"/>
                    </a:lnTo>
                    <a:lnTo>
                      <a:pt x="2194" y="4886"/>
                    </a:lnTo>
                    <a:close/>
                    <a:moveTo>
                      <a:pt x="2182" y="4866"/>
                    </a:moveTo>
                    <a:lnTo>
                      <a:pt x="2182" y="4866"/>
                    </a:lnTo>
                    <a:lnTo>
                      <a:pt x="2184" y="4868"/>
                    </a:lnTo>
                    <a:lnTo>
                      <a:pt x="2186" y="4866"/>
                    </a:lnTo>
                    <a:lnTo>
                      <a:pt x="2188" y="4862"/>
                    </a:lnTo>
                    <a:lnTo>
                      <a:pt x="2188" y="4856"/>
                    </a:lnTo>
                    <a:lnTo>
                      <a:pt x="2186" y="4850"/>
                    </a:lnTo>
                    <a:lnTo>
                      <a:pt x="2184" y="4850"/>
                    </a:lnTo>
                    <a:lnTo>
                      <a:pt x="2182" y="4850"/>
                    </a:lnTo>
                    <a:lnTo>
                      <a:pt x="2180" y="4854"/>
                    </a:lnTo>
                    <a:lnTo>
                      <a:pt x="2180" y="4860"/>
                    </a:lnTo>
                    <a:lnTo>
                      <a:pt x="2180" y="4864"/>
                    </a:lnTo>
                    <a:lnTo>
                      <a:pt x="2182" y="4866"/>
                    </a:lnTo>
                    <a:close/>
                    <a:moveTo>
                      <a:pt x="2248" y="4964"/>
                    </a:moveTo>
                    <a:lnTo>
                      <a:pt x="2248" y="4964"/>
                    </a:lnTo>
                    <a:lnTo>
                      <a:pt x="2246" y="4968"/>
                    </a:lnTo>
                    <a:lnTo>
                      <a:pt x="2246" y="4974"/>
                    </a:lnTo>
                    <a:lnTo>
                      <a:pt x="2248" y="4976"/>
                    </a:lnTo>
                    <a:lnTo>
                      <a:pt x="2252" y="4978"/>
                    </a:lnTo>
                    <a:lnTo>
                      <a:pt x="2254" y="4978"/>
                    </a:lnTo>
                    <a:lnTo>
                      <a:pt x="2256" y="4980"/>
                    </a:lnTo>
                    <a:lnTo>
                      <a:pt x="2260" y="4990"/>
                    </a:lnTo>
                    <a:lnTo>
                      <a:pt x="2262" y="4996"/>
                    </a:lnTo>
                    <a:lnTo>
                      <a:pt x="2264" y="4996"/>
                    </a:lnTo>
                    <a:lnTo>
                      <a:pt x="2266" y="4994"/>
                    </a:lnTo>
                    <a:lnTo>
                      <a:pt x="2266" y="4990"/>
                    </a:lnTo>
                    <a:lnTo>
                      <a:pt x="2266" y="4984"/>
                    </a:lnTo>
                    <a:lnTo>
                      <a:pt x="2260" y="4974"/>
                    </a:lnTo>
                    <a:lnTo>
                      <a:pt x="2254" y="4964"/>
                    </a:lnTo>
                    <a:lnTo>
                      <a:pt x="2250" y="4964"/>
                    </a:lnTo>
                    <a:lnTo>
                      <a:pt x="2248" y="4964"/>
                    </a:lnTo>
                    <a:close/>
                    <a:moveTo>
                      <a:pt x="2354" y="4788"/>
                    </a:moveTo>
                    <a:lnTo>
                      <a:pt x="2354" y="4788"/>
                    </a:lnTo>
                    <a:lnTo>
                      <a:pt x="2352" y="4784"/>
                    </a:lnTo>
                    <a:lnTo>
                      <a:pt x="2350" y="4792"/>
                    </a:lnTo>
                    <a:lnTo>
                      <a:pt x="2348" y="4796"/>
                    </a:lnTo>
                    <a:lnTo>
                      <a:pt x="2348" y="4800"/>
                    </a:lnTo>
                    <a:lnTo>
                      <a:pt x="2352" y="4800"/>
                    </a:lnTo>
                    <a:lnTo>
                      <a:pt x="2358" y="4802"/>
                    </a:lnTo>
                    <a:lnTo>
                      <a:pt x="2364" y="4802"/>
                    </a:lnTo>
                    <a:lnTo>
                      <a:pt x="2370" y="4804"/>
                    </a:lnTo>
                    <a:lnTo>
                      <a:pt x="2372" y="4804"/>
                    </a:lnTo>
                    <a:lnTo>
                      <a:pt x="2372" y="4800"/>
                    </a:lnTo>
                    <a:lnTo>
                      <a:pt x="2372" y="4798"/>
                    </a:lnTo>
                    <a:lnTo>
                      <a:pt x="2370" y="4796"/>
                    </a:lnTo>
                    <a:lnTo>
                      <a:pt x="2364" y="4794"/>
                    </a:lnTo>
                    <a:lnTo>
                      <a:pt x="2358" y="4792"/>
                    </a:lnTo>
                    <a:lnTo>
                      <a:pt x="2354" y="4788"/>
                    </a:lnTo>
                    <a:close/>
                    <a:moveTo>
                      <a:pt x="2484" y="5128"/>
                    </a:moveTo>
                    <a:lnTo>
                      <a:pt x="2484" y="5128"/>
                    </a:lnTo>
                    <a:lnTo>
                      <a:pt x="2486" y="5124"/>
                    </a:lnTo>
                    <a:lnTo>
                      <a:pt x="2486" y="5120"/>
                    </a:lnTo>
                    <a:lnTo>
                      <a:pt x="2488" y="5108"/>
                    </a:lnTo>
                    <a:lnTo>
                      <a:pt x="2486" y="5092"/>
                    </a:lnTo>
                    <a:lnTo>
                      <a:pt x="2488" y="5076"/>
                    </a:lnTo>
                    <a:lnTo>
                      <a:pt x="2488" y="5062"/>
                    </a:lnTo>
                    <a:lnTo>
                      <a:pt x="2486" y="5056"/>
                    </a:lnTo>
                    <a:lnTo>
                      <a:pt x="2484" y="5050"/>
                    </a:lnTo>
                    <a:lnTo>
                      <a:pt x="2486" y="5038"/>
                    </a:lnTo>
                    <a:lnTo>
                      <a:pt x="2488" y="5028"/>
                    </a:lnTo>
                    <a:lnTo>
                      <a:pt x="2488" y="5020"/>
                    </a:lnTo>
                    <a:lnTo>
                      <a:pt x="2486" y="5014"/>
                    </a:lnTo>
                    <a:lnTo>
                      <a:pt x="2492" y="5004"/>
                    </a:lnTo>
                    <a:lnTo>
                      <a:pt x="2494" y="4998"/>
                    </a:lnTo>
                    <a:lnTo>
                      <a:pt x="2496" y="4994"/>
                    </a:lnTo>
                    <a:lnTo>
                      <a:pt x="2494" y="4990"/>
                    </a:lnTo>
                    <a:lnTo>
                      <a:pt x="2492" y="4988"/>
                    </a:lnTo>
                    <a:lnTo>
                      <a:pt x="2486" y="4982"/>
                    </a:lnTo>
                    <a:lnTo>
                      <a:pt x="2482" y="4978"/>
                    </a:lnTo>
                    <a:lnTo>
                      <a:pt x="2480" y="4972"/>
                    </a:lnTo>
                    <a:lnTo>
                      <a:pt x="2476" y="4962"/>
                    </a:lnTo>
                    <a:lnTo>
                      <a:pt x="2472" y="4956"/>
                    </a:lnTo>
                    <a:lnTo>
                      <a:pt x="2468" y="4954"/>
                    </a:lnTo>
                    <a:lnTo>
                      <a:pt x="2460" y="4956"/>
                    </a:lnTo>
                    <a:lnTo>
                      <a:pt x="2456" y="4958"/>
                    </a:lnTo>
                    <a:lnTo>
                      <a:pt x="2452" y="4956"/>
                    </a:lnTo>
                    <a:lnTo>
                      <a:pt x="2450" y="4956"/>
                    </a:lnTo>
                    <a:lnTo>
                      <a:pt x="2446" y="4958"/>
                    </a:lnTo>
                    <a:lnTo>
                      <a:pt x="2440" y="4962"/>
                    </a:lnTo>
                    <a:lnTo>
                      <a:pt x="2442" y="4956"/>
                    </a:lnTo>
                    <a:lnTo>
                      <a:pt x="2446" y="4946"/>
                    </a:lnTo>
                    <a:lnTo>
                      <a:pt x="2446" y="4942"/>
                    </a:lnTo>
                    <a:lnTo>
                      <a:pt x="2442" y="4940"/>
                    </a:lnTo>
                    <a:lnTo>
                      <a:pt x="2438" y="4938"/>
                    </a:lnTo>
                    <a:lnTo>
                      <a:pt x="2436" y="4932"/>
                    </a:lnTo>
                    <a:lnTo>
                      <a:pt x="2430" y="4914"/>
                    </a:lnTo>
                    <a:lnTo>
                      <a:pt x="2428" y="4904"/>
                    </a:lnTo>
                    <a:lnTo>
                      <a:pt x="2426" y="4898"/>
                    </a:lnTo>
                    <a:lnTo>
                      <a:pt x="2422" y="4892"/>
                    </a:lnTo>
                    <a:lnTo>
                      <a:pt x="2420" y="4890"/>
                    </a:lnTo>
                    <a:lnTo>
                      <a:pt x="2416" y="4890"/>
                    </a:lnTo>
                    <a:lnTo>
                      <a:pt x="2410" y="4890"/>
                    </a:lnTo>
                    <a:lnTo>
                      <a:pt x="2404" y="4890"/>
                    </a:lnTo>
                    <a:lnTo>
                      <a:pt x="2394" y="4884"/>
                    </a:lnTo>
                    <a:lnTo>
                      <a:pt x="2390" y="4880"/>
                    </a:lnTo>
                    <a:lnTo>
                      <a:pt x="2388" y="4876"/>
                    </a:lnTo>
                    <a:lnTo>
                      <a:pt x="2388" y="4872"/>
                    </a:lnTo>
                    <a:lnTo>
                      <a:pt x="2388" y="4868"/>
                    </a:lnTo>
                    <a:lnTo>
                      <a:pt x="2390" y="4862"/>
                    </a:lnTo>
                    <a:lnTo>
                      <a:pt x="2392" y="4858"/>
                    </a:lnTo>
                    <a:lnTo>
                      <a:pt x="2390" y="4852"/>
                    </a:lnTo>
                    <a:lnTo>
                      <a:pt x="2390" y="4848"/>
                    </a:lnTo>
                    <a:lnTo>
                      <a:pt x="2392" y="4846"/>
                    </a:lnTo>
                    <a:lnTo>
                      <a:pt x="2396" y="4844"/>
                    </a:lnTo>
                    <a:lnTo>
                      <a:pt x="2400" y="4842"/>
                    </a:lnTo>
                    <a:lnTo>
                      <a:pt x="2402" y="4836"/>
                    </a:lnTo>
                    <a:lnTo>
                      <a:pt x="2402" y="4832"/>
                    </a:lnTo>
                    <a:lnTo>
                      <a:pt x="2400" y="4826"/>
                    </a:lnTo>
                    <a:lnTo>
                      <a:pt x="2396" y="4822"/>
                    </a:lnTo>
                    <a:lnTo>
                      <a:pt x="2392" y="4818"/>
                    </a:lnTo>
                    <a:lnTo>
                      <a:pt x="2386" y="4816"/>
                    </a:lnTo>
                    <a:lnTo>
                      <a:pt x="2380" y="4818"/>
                    </a:lnTo>
                    <a:lnTo>
                      <a:pt x="2376" y="4820"/>
                    </a:lnTo>
                    <a:lnTo>
                      <a:pt x="2374" y="4820"/>
                    </a:lnTo>
                    <a:lnTo>
                      <a:pt x="2372" y="4814"/>
                    </a:lnTo>
                    <a:lnTo>
                      <a:pt x="2372" y="4812"/>
                    </a:lnTo>
                    <a:lnTo>
                      <a:pt x="2368" y="4808"/>
                    </a:lnTo>
                    <a:lnTo>
                      <a:pt x="2364" y="4806"/>
                    </a:lnTo>
                    <a:lnTo>
                      <a:pt x="2356" y="4804"/>
                    </a:lnTo>
                    <a:lnTo>
                      <a:pt x="2348" y="4802"/>
                    </a:lnTo>
                    <a:lnTo>
                      <a:pt x="2342" y="4796"/>
                    </a:lnTo>
                    <a:lnTo>
                      <a:pt x="2340" y="4790"/>
                    </a:lnTo>
                    <a:lnTo>
                      <a:pt x="2338" y="4784"/>
                    </a:lnTo>
                    <a:lnTo>
                      <a:pt x="2336" y="4776"/>
                    </a:lnTo>
                    <a:lnTo>
                      <a:pt x="2332" y="4768"/>
                    </a:lnTo>
                    <a:lnTo>
                      <a:pt x="2324" y="4762"/>
                    </a:lnTo>
                    <a:lnTo>
                      <a:pt x="2314" y="4758"/>
                    </a:lnTo>
                    <a:lnTo>
                      <a:pt x="2308" y="4756"/>
                    </a:lnTo>
                    <a:lnTo>
                      <a:pt x="2304" y="4754"/>
                    </a:lnTo>
                    <a:lnTo>
                      <a:pt x="2302" y="4748"/>
                    </a:lnTo>
                    <a:lnTo>
                      <a:pt x="2300" y="4740"/>
                    </a:lnTo>
                    <a:lnTo>
                      <a:pt x="2298" y="4738"/>
                    </a:lnTo>
                    <a:lnTo>
                      <a:pt x="2296" y="4734"/>
                    </a:lnTo>
                    <a:lnTo>
                      <a:pt x="2288" y="4728"/>
                    </a:lnTo>
                    <a:lnTo>
                      <a:pt x="2284" y="4728"/>
                    </a:lnTo>
                    <a:lnTo>
                      <a:pt x="2282" y="4730"/>
                    </a:lnTo>
                    <a:lnTo>
                      <a:pt x="2282" y="4732"/>
                    </a:lnTo>
                    <a:lnTo>
                      <a:pt x="2282" y="4740"/>
                    </a:lnTo>
                    <a:lnTo>
                      <a:pt x="2282" y="4742"/>
                    </a:lnTo>
                    <a:lnTo>
                      <a:pt x="2280" y="4740"/>
                    </a:lnTo>
                    <a:lnTo>
                      <a:pt x="2274" y="4736"/>
                    </a:lnTo>
                    <a:lnTo>
                      <a:pt x="2270" y="4732"/>
                    </a:lnTo>
                    <a:lnTo>
                      <a:pt x="2266" y="4728"/>
                    </a:lnTo>
                    <a:lnTo>
                      <a:pt x="2262" y="4718"/>
                    </a:lnTo>
                    <a:lnTo>
                      <a:pt x="2258" y="4710"/>
                    </a:lnTo>
                    <a:lnTo>
                      <a:pt x="2254" y="4708"/>
                    </a:lnTo>
                    <a:lnTo>
                      <a:pt x="2252" y="4708"/>
                    </a:lnTo>
                    <a:lnTo>
                      <a:pt x="2248" y="4702"/>
                    </a:lnTo>
                    <a:lnTo>
                      <a:pt x="2242" y="4692"/>
                    </a:lnTo>
                    <a:lnTo>
                      <a:pt x="2234" y="4680"/>
                    </a:lnTo>
                    <a:lnTo>
                      <a:pt x="2222" y="4670"/>
                    </a:lnTo>
                    <a:lnTo>
                      <a:pt x="2214" y="4666"/>
                    </a:lnTo>
                    <a:lnTo>
                      <a:pt x="2208" y="4664"/>
                    </a:lnTo>
                    <a:lnTo>
                      <a:pt x="2204" y="4662"/>
                    </a:lnTo>
                    <a:lnTo>
                      <a:pt x="2200" y="4658"/>
                    </a:lnTo>
                    <a:lnTo>
                      <a:pt x="2196" y="4652"/>
                    </a:lnTo>
                    <a:lnTo>
                      <a:pt x="2192" y="4646"/>
                    </a:lnTo>
                    <a:lnTo>
                      <a:pt x="2190" y="4644"/>
                    </a:lnTo>
                    <a:lnTo>
                      <a:pt x="2186" y="4642"/>
                    </a:lnTo>
                    <a:lnTo>
                      <a:pt x="2182" y="4640"/>
                    </a:lnTo>
                    <a:lnTo>
                      <a:pt x="2180" y="4638"/>
                    </a:lnTo>
                    <a:lnTo>
                      <a:pt x="2180" y="4632"/>
                    </a:lnTo>
                    <a:lnTo>
                      <a:pt x="2178" y="4626"/>
                    </a:lnTo>
                    <a:lnTo>
                      <a:pt x="2176" y="4624"/>
                    </a:lnTo>
                    <a:lnTo>
                      <a:pt x="2174" y="4622"/>
                    </a:lnTo>
                    <a:lnTo>
                      <a:pt x="2170" y="4620"/>
                    </a:lnTo>
                    <a:lnTo>
                      <a:pt x="2168" y="4618"/>
                    </a:lnTo>
                    <a:lnTo>
                      <a:pt x="2166" y="4612"/>
                    </a:lnTo>
                    <a:lnTo>
                      <a:pt x="2166" y="4604"/>
                    </a:lnTo>
                    <a:lnTo>
                      <a:pt x="2162" y="4598"/>
                    </a:lnTo>
                    <a:lnTo>
                      <a:pt x="2158" y="4592"/>
                    </a:lnTo>
                    <a:lnTo>
                      <a:pt x="2150" y="4582"/>
                    </a:lnTo>
                    <a:lnTo>
                      <a:pt x="2146" y="4582"/>
                    </a:lnTo>
                    <a:lnTo>
                      <a:pt x="2146" y="4584"/>
                    </a:lnTo>
                    <a:lnTo>
                      <a:pt x="2142" y="4586"/>
                    </a:lnTo>
                    <a:lnTo>
                      <a:pt x="2138" y="4586"/>
                    </a:lnTo>
                    <a:lnTo>
                      <a:pt x="2134" y="4584"/>
                    </a:lnTo>
                    <a:lnTo>
                      <a:pt x="2130" y="4582"/>
                    </a:lnTo>
                    <a:lnTo>
                      <a:pt x="2128" y="4580"/>
                    </a:lnTo>
                    <a:lnTo>
                      <a:pt x="2122" y="4582"/>
                    </a:lnTo>
                    <a:lnTo>
                      <a:pt x="2114" y="4584"/>
                    </a:lnTo>
                    <a:lnTo>
                      <a:pt x="2108" y="4584"/>
                    </a:lnTo>
                    <a:lnTo>
                      <a:pt x="2098" y="4584"/>
                    </a:lnTo>
                    <a:lnTo>
                      <a:pt x="2088" y="4580"/>
                    </a:lnTo>
                    <a:lnTo>
                      <a:pt x="2086" y="4578"/>
                    </a:lnTo>
                    <a:lnTo>
                      <a:pt x="2084" y="4576"/>
                    </a:lnTo>
                    <a:lnTo>
                      <a:pt x="2082" y="4572"/>
                    </a:lnTo>
                    <a:lnTo>
                      <a:pt x="2078" y="4568"/>
                    </a:lnTo>
                    <a:lnTo>
                      <a:pt x="2070" y="4566"/>
                    </a:lnTo>
                    <a:lnTo>
                      <a:pt x="2062" y="4564"/>
                    </a:lnTo>
                    <a:lnTo>
                      <a:pt x="2058" y="4566"/>
                    </a:lnTo>
                    <a:lnTo>
                      <a:pt x="2056" y="4570"/>
                    </a:lnTo>
                    <a:lnTo>
                      <a:pt x="2056" y="4576"/>
                    </a:lnTo>
                    <a:lnTo>
                      <a:pt x="2058" y="4584"/>
                    </a:lnTo>
                    <a:lnTo>
                      <a:pt x="2060" y="4594"/>
                    </a:lnTo>
                    <a:lnTo>
                      <a:pt x="2070" y="4612"/>
                    </a:lnTo>
                    <a:lnTo>
                      <a:pt x="2080" y="4626"/>
                    </a:lnTo>
                    <a:lnTo>
                      <a:pt x="2086" y="4634"/>
                    </a:lnTo>
                    <a:lnTo>
                      <a:pt x="2094" y="4640"/>
                    </a:lnTo>
                    <a:lnTo>
                      <a:pt x="2102" y="4650"/>
                    </a:lnTo>
                    <a:lnTo>
                      <a:pt x="2104" y="4654"/>
                    </a:lnTo>
                    <a:lnTo>
                      <a:pt x="2108" y="4658"/>
                    </a:lnTo>
                    <a:lnTo>
                      <a:pt x="2114" y="4658"/>
                    </a:lnTo>
                    <a:lnTo>
                      <a:pt x="2116" y="4658"/>
                    </a:lnTo>
                    <a:lnTo>
                      <a:pt x="2120" y="4660"/>
                    </a:lnTo>
                    <a:lnTo>
                      <a:pt x="2124" y="4664"/>
                    </a:lnTo>
                    <a:lnTo>
                      <a:pt x="2130" y="4672"/>
                    </a:lnTo>
                    <a:lnTo>
                      <a:pt x="2138" y="4686"/>
                    </a:lnTo>
                    <a:lnTo>
                      <a:pt x="2138" y="4690"/>
                    </a:lnTo>
                    <a:lnTo>
                      <a:pt x="2138" y="4692"/>
                    </a:lnTo>
                    <a:lnTo>
                      <a:pt x="2146" y="4698"/>
                    </a:lnTo>
                    <a:lnTo>
                      <a:pt x="2152" y="4702"/>
                    </a:lnTo>
                    <a:lnTo>
                      <a:pt x="2154" y="4706"/>
                    </a:lnTo>
                    <a:lnTo>
                      <a:pt x="2154" y="4716"/>
                    </a:lnTo>
                    <a:lnTo>
                      <a:pt x="2156" y="4720"/>
                    </a:lnTo>
                    <a:lnTo>
                      <a:pt x="2158" y="4724"/>
                    </a:lnTo>
                    <a:lnTo>
                      <a:pt x="2162" y="4730"/>
                    </a:lnTo>
                    <a:lnTo>
                      <a:pt x="2172" y="4736"/>
                    </a:lnTo>
                    <a:lnTo>
                      <a:pt x="2182" y="4742"/>
                    </a:lnTo>
                    <a:lnTo>
                      <a:pt x="2192" y="4748"/>
                    </a:lnTo>
                    <a:lnTo>
                      <a:pt x="2198" y="4756"/>
                    </a:lnTo>
                    <a:lnTo>
                      <a:pt x="2200" y="4760"/>
                    </a:lnTo>
                    <a:lnTo>
                      <a:pt x="2200" y="4762"/>
                    </a:lnTo>
                    <a:lnTo>
                      <a:pt x="2198" y="4766"/>
                    </a:lnTo>
                    <a:lnTo>
                      <a:pt x="2198" y="4772"/>
                    </a:lnTo>
                    <a:lnTo>
                      <a:pt x="2206" y="4794"/>
                    </a:lnTo>
                    <a:lnTo>
                      <a:pt x="2214" y="4820"/>
                    </a:lnTo>
                    <a:lnTo>
                      <a:pt x="2218" y="4828"/>
                    </a:lnTo>
                    <a:lnTo>
                      <a:pt x="2226" y="4834"/>
                    </a:lnTo>
                    <a:lnTo>
                      <a:pt x="2234" y="4838"/>
                    </a:lnTo>
                    <a:lnTo>
                      <a:pt x="2236" y="4844"/>
                    </a:lnTo>
                    <a:lnTo>
                      <a:pt x="2240" y="4854"/>
                    </a:lnTo>
                    <a:lnTo>
                      <a:pt x="2254" y="4870"/>
                    </a:lnTo>
                    <a:lnTo>
                      <a:pt x="2260" y="4876"/>
                    </a:lnTo>
                    <a:lnTo>
                      <a:pt x="2262" y="4882"/>
                    </a:lnTo>
                    <a:lnTo>
                      <a:pt x="2264" y="4886"/>
                    </a:lnTo>
                    <a:lnTo>
                      <a:pt x="2264" y="4890"/>
                    </a:lnTo>
                    <a:lnTo>
                      <a:pt x="2262" y="4898"/>
                    </a:lnTo>
                    <a:lnTo>
                      <a:pt x="2264" y="4900"/>
                    </a:lnTo>
                    <a:lnTo>
                      <a:pt x="2266" y="4904"/>
                    </a:lnTo>
                    <a:lnTo>
                      <a:pt x="2274" y="4912"/>
                    </a:lnTo>
                    <a:lnTo>
                      <a:pt x="2278" y="4922"/>
                    </a:lnTo>
                    <a:lnTo>
                      <a:pt x="2282" y="4934"/>
                    </a:lnTo>
                    <a:lnTo>
                      <a:pt x="2284" y="4946"/>
                    </a:lnTo>
                    <a:lnTo>
                      <a:pt x="2290" y="4960"/>
                    </a:lnTo>
                    <a:lnTo>
                      <a:pt x="2300" y="4976"/>
                    </a:lnTo>
                    <a:lnTo>
                      <a:pt x="2312" y="4992"/>
                    </a:lnTo>
                    <a:lnTo>
                      <a:pt x="2326" y="5008"/>
                    </a:lnTo>
                    <a:lnTo>
                      <a:pt x="2336" y="5018"/>
                    </a:lnTo>
                    <a:lnTo>
                      <a:pt x="2342" y="5028"/>
                    </a:lnTo>
                    <a:lnTo>
                      <a:pt x="2350" y="5038"/>
                    </a:lnTo>
                    <a:lnTo>
                      <a:pt x="2364" y="5054"/>
                    </a:lnTo>
                    <a:lnTo>
                      <a:pt x="2380" y="5072"/>
                    </a:lnTo>
                    <a:lnTo>
                      <a:pt x="2394" y="5084"/>
                    </a:lnTo>
                    <a:lnTo>
                      <a:pt x="2404" y="5094"/>
                    </a:lnTo>
                    <a:lnTo>
                      <a:pt x="2416" y="5108"/>
                    </a:lnTo>
                    <a:lnTo>
                      <a:pt x="2426" y="5122"/>
                    </a:lnTo>
                    <a:lnTo>
                      <a:pt x="2434" y="5132"/>
                    </a:lnTo>
                    <a:lnTo>
                      <a:pt x="2436" y="5134"/>
                    </a:lnTo>
                    <a:lnTo>
                      <a:pt x="2438" y="5134"/>
                    </a:lnTo>
                    <a:lnTo>
                      <a:pt x="2434" y="5120"/>
                    </a:lnTo>
                    <a:lnTo>
                      <a:pt x="2434" y="5112"/>
                    </a:lnTo>
                    <a:lnTo>
                      <a:pt x="2434" y="5110"/>
                    </a:lnTo>
                    <a:lnTo>
                      <a:pt x="2438" y="5112"/>
                    </a:lnTo>
                    <a:lnTo>
                      <a:pt x="2444" y="5114"/>
                    </a:lnTo>
                    <a:lnTo>
                      <a:pt x="2450" y="5118"/>
                    </a:lnTo>
                    <a:lnTo>
                      <a:pt x="2454" y="5120"/>
                    </a:lnTo>
                    <a:lnTo>
                      <a:pt x="2458" y="5118"/>
                    </a:lnTo>
                    <a:lnTo>
                      <a:pt x="2460" y="5114"/>
                    </a:lnTo>
                    <a:lnTo>
                      <a:pt x="2462" y="5108"/>
                    </a:lnTo>
                    <a:lnTo>
                      <a:pt x="2464" y="5108"/>
                    </a:lnTo>
                    <a:lnTo>
                      <a:pt x="2470" y="5116"/>
                    </a:lnTo>
                    <a:lnTo>
                      <a:pt x="2476" y="5126"/>
                    </a:lnTo>
                    <a:lnTo>
                      <a:pt x="2480" y="5128"/>
                    </a:lnTo>
                    <a:lnTo>
                      <a:pt x="2484" y="5128"/>
                    </a:lnTo>
                    <a:close/>
                    <a:moveTo>
                      <a:pt x="2344" y="4774"/>
                    </a:moveTo>
                    <a:lnTo>
                      <a:pt x="2344" y="4774"/>
                    </a:lnTo>
                    <a:lnTo>
                      <a:pt x="2340" y="4772"/>
                    </a:lnTo>
                    <a:lnTo>
                      <a:pt x="2338" y="4772"/>
                    </a:lnTo>
                    <a:lnTo>
                      <a:pt x="2338" y="4774"/>
                    </a:lnTo>
                    <a:lnTo>
                      <a:pt x="2338" y="4776"/>
                    </a:lnTo>
                    <a:lnTo>
                      <a:pt x="2340" y="4784"/>
                    </a:lnTo>
                    <a:lnTo>
                      <a:pt x="2344" y="4792"/>
                    </a:lnTo>
                    <a:lnTo>
                      <a:pt x="2346" y="4792"/>
                    </a:lnTo>
                    <a:lnTo>
                      <a:pt x="2348" y="4788"/>
                    </a:lnTo>
                    <a:lnTo>
                      <a:pt x="2348" y="4780"/>
                    </a:lnTo>
                    <a:lnTo>
                      <a:pt x="2346" y="4776"/>
                    </a:lnTo>
                    <a:lnTo>
                      <a:pt x="2344" y="4774"/>
                    </a:lnTo>
                    <a:close/>
                    <a:moveTo>
                      <a:pt x="2374" y="4792"/>
                    </a:moveTo>
                    <a:lnTo>
                      <a:pt x="2374" y="4792"/>
                    </a:lnTo>
                    <a:lnTo>
                      <a:pt x="2372" y="4786"/>
                    </a:lnTo>
                    <a:lnTo>
                      <a:pt x="2366" y="4784"/>
                    </a:lnTo>
                    <a:lnTo>
                      <a:pt x="2360" y="4782"/>
                    </a:lnTo>
                    <a:lnTo>
                      <a:pt x="2358" y="4782"/>
                    </a:lnTo>
                    <a:lnTo>
                      <a:pt x="2358" y="4784"/>
                    </a:lnTo>
                    <a:lnTo>
                      <a:pt x="2358" y="4788"/>
                    </a:lnTo>
                    <a:lnTo>
                      <a:pt x="2364" y="4790"/>
                    </a:lnTo>
                    <a:lnTo>
                      <a:pt x="2372" y="4794"/>
                    </a:lnTo>
                    <a:lnTo>
                      <a:pt x="2374" y="4794"/>
                    </a:lnTo>
                    <a:lnTo>
                      <a:pt x="2374" y="4792"/>
                    </a:lnTo>
                    <a:close/>
                    <a:moveTo>
                      <a:pt x="2316" y="4736"/>
                    </a:moveTo>
                    <a:lnTo>
                      <a:pt x="2316" y="4736"/>
                    </a:lnTo>
                    <a:lnTo>
                      <a:pt x="2312" y="4736"/>
                    </a:lnTo>
                    <a:lnTo>
                      <a:pt x="2310" y="4736"/>
                    </a:lnTo>
                    <a:lnTo>
                      <a:pt x="2306" y="4740"/>
                    </a:lnTo>
                    <a:lnTo>
                      <a:pt x="2306" y="4746"/>
                    </a:lnTo>
                    <a:lnTo>
                      <a:pt x="2308" y="4750"/>
                    </a:lnTo>
                    <a:lnTo>
                      <a:pt x="2310" y="4752"/>
                    </a:lnTo>
                    <a:lnTo>
                      <a:pt x="2312" y="4752"/>
                    </a:lnTo>
                    <a:lnTo>
                      <a:pt x="2314" y="4752"/>
                    </a:lnTo>
                    <a:lnTo>
                      <a:pt x="2318" y="4746"/>
                    </a:lnTo>
                    <a:lnTo>
                      <a:pt x="2318" y="4740"/>
                    </a:lnTo>
                    <a:lnTo>
                      <a:pt x="2318" y="4736"/>
                    </a:lnTo>
                    <a:lnTo>
                      <a:pt x="2316" y="4736"/>
                    </a:lnTo>
                    <a:close/>
                    <a:moveTo>
                      <a:pt x="36" y="5458"/>
                    </a:moveTo>
                    <a:lnTo>
                      <a:pt x="36" y="5458"/>
                    </a:lnTo>
                    <a:lnTo>
                      <a:pt x="32" y="5458"/>
                    </a:lnTo>
                    <a:lnTo>
                      <a:pt x="30" y="5460"/>
                    </a:lnTo>
                    <a:lnTo>
                      <a:pt x="32" y="5464"/>
                    </a:lnTo>
                    <a:lnTo>
                      <a:pt x="36" y="5470"/>
                    </a:lnTo>
                    <a:lnTo>
                      <a:pt x="38" y="5472"/>
                    </a:lnTo>
                    <a:lnTo>
                      <a:pt x="40" y="5472"/>
                    </a:lnTo>
                    <a:lnTo>
                      <a:pt x="40" y="5468"/>
                    </a:lnTo>
                    <a:lnTo>
                      <a:pt x="40" y="5462"/>
                    </a:lnTo>
                    <a:lnTo>
                      <a:pt x="36" y="5458"/>
                    </a:lnTo>
                    <a:close/>
                    <a:moveTo>
                      <a:pt x="2554" y="4992"/>
                    </a:moveTo>
                    <a:lnTo>
                      <a:pt x="2554" y="4992"/>
                    </a:lnTo>
                    <a:lnTo>
                      <a:pt x="2558" y="4998"/>
                    </a:lnTo>
                    <a:lnTo>
                      <a:pt x="2560" y="4998"/>
                    </a:lnTo>
                    <a:lnTo>
                      <a:pt x="2562" y="4996"/>
                    </a:lnTo>
                    <a:lnTo>
                      <a:pt x="2564" y="4994"/>
                    </a:lnTo>
                    <a:lnTo>
                      <a:pt x="2566" y="4994"/>
                    </a:lnTo>
                    <a:lnTo>
                      <a:pt x="2570" y="4994"/>
                    </a:lnTo>
                    <a:lnTo>
                      <a:pt x="2574" y="4994"/>
                    </a:lnTo>
                    <a:lnTo>
                      <a:pt x="2578" y="4988"/>
                    </a:lnTo>
                    <a:lnTo>
                      <a:pt x="2582" y="4980"/>
                    </a:lnTo>
                    <a:lnTo>
                      <a:pt x="2582" y="4976"/>
                    </a:lnTo>
                    <a:lnTo>
                      <a:pt x="2580" y="4974"/>
                    </a:lnTo>
                    <a:lnTo>
                      <a:pt x="2576" y="4968"/>
                    </a:lnTo>
                    <a:lnTo>
                      <a:pt x="2568" y="4964"/>
                    </a:lnTo>
                    <a:lnTo>
                      <a:pt x="2562" y="4962"/>
                    </a:lnTo>
                    <a:lnTo>
                      <a:pt x="2558" y="4964"/>
                    </a:lnTo>
                    <a:lnTo>
                      <a:pt x="2556" y="4968"/>
                    </a:lnTo>
                    <a:lnTo>
                      <a:pt x="2554" y="4972"/>
                    </a:lnTo>
                    <a:lnTo>
                      <a:pt x="2552" y="4982"/>
                    </a:lnTo>
                    <a:lnTo>
                      <a:pt x="2552" y="4988"/>
                    </a:lnTo>
                    <a:lnTo>
                      <a:pt x="2554" y="4992"/>
                    </a:lnTo>
                    <a:close/>
                    <a:moveTo>
                      <a:pt x="8" y="5430"/>
                    </a:moveTo>
                    <a:lnTo>
                      <a:pt x="8" y="5430"/>
                    </a:lnTo>
                    <a:lnTo>
                      <a:pt x="6" y="5434"/>
                    </a:lnTo>
                    <a:lnTo>
                      <a:pt x="6" y="5436"/>
                    </a:lnTo>
                    <a:lnTo>
                      <a:pt x="6" y="5440"/>
                    </a:lnTo>
                    <a:lnTo>
                      <a:pt x="10" y="5444"/>
                    </a:lnTo>
                    <a:lnTo>
                      <a:pt x="14" y="5442"/>
                    </a:lnTo>
                    <a:lnTo>
                      <a:pt x="14" y="5438"/>
                    </a:lnTo>
                    <a:lnTo>
                      <a:pt x="14" y="5434"/>
                    </a:lnTo>
                    <a:lnTo>
                      <a:pt x="12" y="5430"/>
                    </a:lnTo>
                    <a:lnTo>
                      <a:pt x="10" y="5430"/>
                    </a:lnTo>
                    <a:lnTo>
                      <a:pt x="8" y="5430"/>
                    </a:lnTo>
                    <a:close/>
                    <a:moveTo>
                      <a:pt x="3222" y="4178"/>
                    </a:moveTo>
                    <a:lnTo>
                      <a:pt x="3222" y="4178"/>
                    </a:lnTo>
                    <a:lnTo>
                      <a:pt x="3224" y="4178"/>
                    </a:lnTo>
                    <a:lnTo>
                      <a:pt x="3228" y="4176"/>
                    </a:lnTo>
                    <a:lnTo>
                      <a:pt x="3232" y="4172"/>
                    </a:lnTo>
                    <a:lnTo>
                      <a:pt x="3234" y="4166"/>
                    </a:lnTo>
                    <a:lnTo>
                      <a:pt x="3232" y="4162"/>
                    </a:lnTo>
                    <a:lnTo>
                      <a:pt x="3232" y="4160"/>
                    </a:lnTo>
                    <a:lnTo>
                      <a:pt x="3230" y="4160"/>
                    </a:lnTo>
                    <a:lnTo>
                      <a:pt x="3228" y="4156"/>
                    </a:lnTo>
                    <a:lnTo>
                      <a:pt x="3226" y="4152"/>
                    </a:lnTo>
                    <a:lnTo>
                      <a:pt x="3224" y="4150"/>
                    </a:lnTo>
                    <a:lnTo>
                      <a:pt x="3222" y="4154"/>
                    </a:lnTo>
                    <a:lnTo>
                      <a:pt x="3222" y="4160"/>
                    </a:lnTo>
                    <a:lnTo>
                      <a:pt x="3222" y="4168"/>
                    </a:lnTo>
                    <a:lnTo>
                      <a:pt x="3220" y="4172"/>
                    </a:lnTo>
                    <a:lnTo>
                      <a:pt x="3218" y="4174"/>
                    </a:lnTo>
                    <a:lnTo>
                      <a:pt x="3222" y="4178"/>
                    </a:lnTo>
                    <a:close/>
                    <a:moveTo>
                      <a:pt x="3526" y="3176"/>
                    </a:moveTo>
                    <a:lnTo>
                      <a:pt x="3526" y="3176"/>
                    </a:lnTo>
                    <a:lnTo>
                      <a:pt x="3522" y="3176"/>
                    </a:lnTo>
                    <a:lnTo>
                      <a:pt x="3520" y="3174"/>
                    </a:lnTo>
                    <a:lnTo>
                      <a:pt x="3522" y="3168"/>
                    </a:lnTo>
                    <a:lnTo>
                      <a:pt x="3526" y="3162"/>
                    </a:lnTo>
                    <a:lnTo>
                      <a:pt x="3526" y="3158"/>
                    </a:lnTo>
                    <a:lnTo>
                      <a:pt x="3526" y="3154"/>
                    </a:lnTo>
                    <a:lnTo>
                      <a:pt x="3522" y="3152"/>
                    </a:lnTo>
                    <a:lnTo>
                      <a:pt x="3518" y="3152"/>
                    </a:lnTo>
                    <a:lnTo>
                      <a:pt x="3510" y="3156"/>
                    </a:lnTo>
                    <a:lnTo>
                      <a:pt x="3506" y="3156"/>
                    </a:lnTo>
                    <a:lnTo>
                      <a:pt x="3504" y="3156"/>
                    </a:lnTo>
                    <a:lnTo>
                      <a:pt x="3500" y="3154"/>
                    </a:lnTo>
                    <a:lnTo>
                      <a:pt x="3500" y="3148"/>
                    </a:lnTo>
                    <a:lnTo>
                      <a:pt x="3498" y="3146"/>
                    </a:lnTo>
                    <a:lnTo>
                      <a:pt x="3496" y="3142"/>
                    </a:lnTo>
                    <a:lnTo>
                      <a:pt x="3490" y="3140"/>
                    </a:lnTo>
                    <a:lnTo>
                      <a:pt x="3486" y="3140"/>
                    </a:lnTo>
                    <a:lnTo>
                      <a:pt x="3482" y="3140"/>
                    </a:lnTo>
                    <a:lnTo>
                      <a:pt x="3478" y="3144"/>
                    </a:lnTo>
                    <a:lnTo>
                      <a:pt x="3476" y="3148"/>
                    </a:lnTo>
                    <a:lnTo>
                      <a:pt x="3474" y="3154"/>
                    </a:lnTo>
                    <a:lnTo>
                      <a:pt x="3470" y="3154"/>
                    </a:lnTo>
                    <a:lnTo>
                      <a:pt x="3466" y="3154"/>
                    </a:lnTo>
                    <a:lnTo>
                      <a:pt x="3464" y="3160"/>
                    </a:lnTo>
                    <a:lnTo>
                      <a:pt x="3462" y="3164"/>
                    </a:lnTo>
                    <a:lnTo>
                      <a:pt x="3460" y="3164"/>
                    </a:lnTo>
                    <a:lnTo>
                      <a:pt x="3456" y="3160"/>
                    </a:lnTo>
                    <a:lnTo>
                      <a:pt x="3454" y="3158"/>
                    </a:lnTo>
                    <a:lnTo>
                      <a:pt x="3452" y="3164"/>
                    </a:lnTo>
                    <a:lnTo>
                      <a:pt x="3452" y="3168"/>
                    </a:lnTo>
                    <a:lnTo>
                      <a:pt x="3448" y="3170"/>
                    </a:lnTo>
                    <a:lnTo>
                      <a:pt x="3444" y="3168"/>
                    </a:lnTo>
                    <a:lnTo>
                      <a:pt x="3440" y="3168"/>
                    </a:lnTo>
                    <a:lnTo>
                      <a:pt x="3442" y="3174"/>
                    </a:lnTo>
                    <a:lnTo>
                      <a:pt x="3444" y="3182"/>
                    </a:lnTo>
                    <a:lnTo>
                      <a:pt x="3444" y="3186"/>
                    </a:lnTo>
                    <a:lnTo>
                      <a:pt x="3444" y="3190"/>
                    </a:lnTo>
                    <a:lnTo>
                      <a:pt x="3446" y="3196"/>
                    </a:lnTo>
                    <a:lnTo>
                      <a:pt x="3448" y="3200"/>
                    </a:lnTo>
                    <a:lnTo>
                      <a:pt x="3450" y="3204"/>
                    </a:lnTo>
                    <a:lnTo>
                      <a:pt x="3450" y="3210"/>
                    </a:lnTo>
                    <a:lnTo>
                      <a:pt x="3456" y="3204"/>
                    </a:lnTo>
                    <a:lnTo>
                      <a:pt x="3460" y="3202"/>
                    </a:lnTo>
                    <a:lnTo>
                      <a:pt x="3464" y="3200"/>
                    </a:lnTo>
                    <a:lnTo>
                      <a:pt x="3464" y="3202"/>
                    </a:lnTo>
                    <a:lnTo>
                      <a:pt x="3464" y="3204"/>
                    </a:lnTo>
                    <a:lnTo>
                      <a:pt x="3466" y="3208"/>
                    </a:lnTo>
                    <a:lnTo>
                      <a:pt x="3468" y="3208"/>
                    </a:lnTo>
                    <a:lnTo>
                      <a:pt x="3472" y="3206"/>
                    </a:lnTo>
                    <a:lnTo>
                      <a:pt x="3474" y="3204"/>
                    </a:lnTo>
                    <a:lnTo>
                      <a:pt x="3474" y="3200"/>
                    </a:lnTo>
                    <a:lnTo>
                      <a:pt x="3472" y="3198"/>
                    </a:lnTo>
                    <a:lnTo>
                      <a:pt x="3468" y="3194"/>
                    </a:lnTo>
                    <a:lnTo>
                      <a:pt x="3466" y="3192"/>
                    </a:lnTo>
                    <a:lnTo>
                      <a:pt x="3464" y="3188"/>
                    </a:lnTo>
                    <a:lnTo>
                      <a:pt x="3466" y="3182"/>
                    </a:lnTo>
                    <a:lnTo>
                      <a:pt x="3466" y="3180"/>
                    </a:lnTo>
                    <a:lnTo>
                      <a:pt x="3468" y="3180"/>
                    </a:lnTo>
                    <a:lnTo>
                      <a:pt x="3470" y="3182"/>
                    </a:lnTo>
                    <a:lnTo>
                      <a:pt x="3474" y="3186"/>
                    </a:lnTo>
                    <a:lnTo>
                      <a:pt x="3480" y="3196"/>
                    </a:lnTo>
                    <a:lnTo>
                      <a:pt x="3482" y="3208"/>
                    </a:lnTo>
                    <a:lnTo>
                      <a:pt x="3480" y="3218"/>
                    </a:lnTo>
                    <a:lnTo>
                      <a:pt x="3474" y="3228"/>
                    </a:lnTo>
                    <a:lnTo>
                      <a:pt x="3468" y="3236"/>
                    </a:lnTo>
                    <a:lnTo>
                      <a:pt x="3466" y="3242"/>
                    </a:lnTo>
                    <a:lnTo>
                      <a:pt x="3470" y="3258"/>
                    </a:lnTo>
                    <a:lnTo>
                      <a:pt x="3470" y="3266"/>
                    </a:lnTo>
                    <a:lnTo>
                      <a:pt x="3468" y="3270"/>
                    </a:lnTo>
                    <a:lnTo>
                      <a:pt x="3466" y="3274"/>
                    </a:lnTo>
                    <a:lnTo>
                      <a:pt x="3466" y="3276"/>
                    </a:lnTo>
                    <a:lnTo>
                      <a:pt x="3476" y="3280"/>
                    </a:lnTo>
                    <a:lnTo>
                      <a:pt x="3482" y="3282"/>
                    </a:lnTo>
                    <a:lnTo>
                      <a:pt x="3486" y="3286"/>
                    </a:lnTo>
                    <a:lnTo>
                      <a:pt x="3486" y="3290"/>
                    </a:lnTo>
                    <a:lnTo>
                      <a:pt x="3486" y="3292"/>
                    </a:lnTo>
                    <a:lnTo>
                      <a:pt x="3488" y="3292"/>
                    </a:lnTo>
                    <a:lnTo>
                      <a:pt x="3496" y="3288"/>
                    </a:lnTo>
                    <a:lnTo>
                      <a:pt x="3500" y="3284"/>
                    </a:lnTo>
                    <a:lnTo>
                      <a:pt x="3502" y="3280"/>
                    </a:lnTo>
                    <a:lnTo>
                      <a:pt x="3502" y="3278"/>
                    </a:lnTo>
                    <a:lnTo>
                      <a:pt x="3502" y="3276"/>
                    </a:lnTo>
                    <a:lnTo>
                      <a:pt x="3500" y="3272"/>
                    </a:lnTo>
                    <a:lnTo>
                      <a:pt x="3502" y="3270"/>
                    </a:lnTo>
                    <a:lnTo>
                      <a:pt x="3506" y="3268"/>
                    </a:lnTo>
                    <a:lnTo>
                      <a:pt x="3508" y="3270"/>
                    </a:lnTo>
                    <a:lnTo>
                      <a:pt x="3510" y="3274"/>
                    </a:lnTo>
                    <a:lnTo>
                      <a:pt x="3514" y="3272"/>
                    </a:lnTo>
                    <a:lnTo>
                      <a:pt x="3516" y="3268"/>
                    </a:lnTo>
                    <a:lnTo>
                      <a:pt x="3518" y="3260"/>
                    </a:lnTo>
                    <a:lnTo>
                      <a:pt x="3522" y="3236"/>
                    </a:lnTo>
                    <a:lnTo>
                      <a:pt x="3528" y="3212"/>
                    </a:lnTo>
                    <a:lnTo>
                      <a:pt x="3532" y="3202"/>
                    </a:lnTo>
                    <a:lnTo>
                      <a:pt x="3534" y="3200"/>
                    </a:lnTo>
                    <a:lnTo>
                      <a:pt x="3538" y="3198"/>
                    </a:lnTo>
                    <a:lnTo>
                      <a:pt x="3540" y="3196"/>
                    </a:lnTo>
                    <a:lnTo>
                      <a:pt x="3542" y="3194"/>
                    </a:lnTo>
                    <a:lnTo>
                      <a:pt x="3540" y="3186"/>
                    </a:lnTo>
                    <a:lnTo>
                      <a:pt x="3534" y="3180"/>
                    </a:lnTo>
                    <a:lnTo>
                      <a:pt x="3530" y="3178"/>
                    </a:lnTo>
                    <a:lnTo>
                      <a:pt x="3526" y="3176"/>
                    </a:lnTo>
                    <a:close/>
                    <a:moveTo>
                      <a:pt x="3432" y="3438"/>
                    </a:moveTo>
                    <a:lnTo>
                      <a:pt x="3432" y="3438"/>
                    </a:lnTo>
                    <a:lnTo>
                      <a:pt x="3432" y="3442"/>
                    </a:lnTo>
                    <a:lnTo>
                      <a:pt x="3434" y="3442"/>
                    </a:lnTo>
                    <a:lnTo>
                      <a:pt x="3440" y="3436"/>
                    </a:lnTo>
                    <a:lnTo>
                      <a:pt x="3446" y="3428"/>
                    </a:lnTo>
                    <a:lnTo>
                      <a:pt x="3448" y="3424"/>
                    </a:lnTo>
                    <a:lnTo>
                      <a:pt x="3448" y="3422"/>
                    </a:lnTo>
                    <a:lnTo>
                      <a:pt x="3444" y="3422"/>
                    </a:lnTo>
                    <a:lnTo>
                      <a:pt x="3438" y="3424"/>
                    </a:lnTo>
                    <a:lnTo>
                      <a:pt x="3434" y="3430"/>
                    </a:lnTo>
                    <a:lnTo>
                      <a:pt x="3432" y="3434"/>
                    </a:lnTo>
                    <a:lnTo>
                      <a:pt x="3432" y="3438"/>
                    </a:lnTo>
                    <a:close/>
                    <a:moveTo>
                      <a:pt x="3434" y="3100"/>
                    </a:moveTo>
                    <a:lnTo>
                      <a:pt x="3434" y="3100"/>
                    </a:lnTo>
                    <a:lnTo>
                      <a:pt x="3432" y="3102"/>
                    </a:lnTo>
                    <a:lnTo>
                      <a:pt x="3430" y="3106"/>
                    </a:lnTo>
                    <a:lnTo>
                      <a:pt x="3430" y="3110"/>
                    </a:lnTo>
                    <a:lnTo>
                      <a:pt x="3428" y="3116"/>
                    </a:lnTo>
                    <a:lnTo>
                      <a:pt x="3426" y="3126"/>
                    </a:lnTo>
                    <a:lnTo>
                      <a:pt x="3426" y="3130"/>
                    </a:lnTo>
                    <a:lnTo>
                      <a:pt x="3428" y="3128"/>
                    </a:lnTo>
                    <a:lnTo>
                      <a:pt x="3430" y="3124"/>
                    </a:lnTo>
                    <a:lnTo>
                      <a:pt x="3432" y="3120"/>
                    </a:lnTo>
                    <a:lnTo>
                      <a:pt x="3434" y="3114"/>
                    </a:lnTo>
                    <a:lnTo>
                      <a:pt x="3436" y="3110"/>
                    </a:lnTo>
                    <a:lnTo>
                      <a:pt x="3438" y="3104"/>
                    </a:lnTo>
                    <a:lnTo>
                      <a:pt x="3438" y="3100"/>
                    </a:lnTo>
                    <a:lnTo>
                      <a:pt x="3436" y="3100"/>
                    </a:lnTo>
                    <a:lnTo>
                      <a:pt x="3434" y="3100"/>
                    </a:lnTo>
                    <a:close/>
                    <a:moveTo>
                      <a:pt x="4106" y="2564"/>
                    </a:moveTo>
                    <a:lnTo>
                      <a:pt x="4106" y="2564"/>
                    </a:lnTo>
                    <a:lnTo>
                      <a:pt x="4098" y="2576"/>
                    </a:lnTo>
                    <a:lnTo>
                      <a:pt x="4088" y="2586"/>
                    </a:lnTo>
                    <a:lnTo>
                      <a:pt x="4084" y="2594"/>
                    </a:lnTo>
                    <a:lnTo>
                      <a:pt x="4082" y="2598"/>
                    </a:lnTo>
                    <a:lnTo>
                      <a:pt x="4084" y="2604"/>
                    </a:lnTo>
                    <a:lnTo>
                      <a:pt x="4086" y="2604"/>
                    </a:lnTo>
                    <a:lnTo>
                      <a:pt x="4088" y="2602"/>
                    </a:lnTo>
                    <a:lnTo>
                      <a:pt x="4094" y="2592"/>
                    </a:lnTo>
                    <a:lnTo>
                      <a:pt x="4098" y="2586"/>
                    </a:lnTo>
                    <a:lnTo>
                      <a:pt x="4104" y="2580"/>
                    </a:lnTo>
                    <a:lnTo>
                      <a:pt x="4112" y="2574"/>
                    </a:lnTo>
                    <a:lnTo>
                      <a:pt x="4122" y="2570"/>
                    </a:lnTo>
                    <a:lnTo>
                      <a:pt x="4126" y="2568"/>
                    </a:lnTo>
                    <a:lnTo>
                      <a:pt x="4126" y="2566"/>
                    </a:lnTo>
                    <a:lnTo>
                      <a:pt x="4120" y="2562"/>
                    </a:lnTo>
                    <a:lnTo>
                      <a:pt x="4112" y="2562"/>
                    </a:lnTo>
                    <a:lnTo>
                      <a:pt x="4108" y="2562"/>
                    </a:lnTo>
                    <a:lnTo>
                      <a:pt x="4106" y="2564"/>
                    </a:lnTo>
                    <a:close/>
                    <a:moveTo>
                      <a:pt x="3472" y="4884"/>
                    </a:moveTo>
                    <a:lnTo>
                      <a:pt x="3472" y="4884"/>
                    </a:lnTo>
                    <a:lnTo>
                      <a:pt x="3474" y="4884"/>
                    </a:lnTo>
                    <a:lnTo>
                      <a:pt x="3476" y="4884"/>
                    </a:lnTo>
                    <a:lnTo>
                      <a:pt x="3484" y="4882"/>
                    </a:lnTo>
                    <a:lnTo>
                      <a:pt x="3488" y="4880"/>
                    </a:lnTo>
                    <a:lnTo>
                      <a:pt x="3490" y="4878"/>
                    </a:lnTo>
                    <a:lnTo>
                      <a:pt x="3488" y="4878"/>
                    </a:lnTo>
                    <a:lnTo>
                      <a:pt x="3478" y="4878"/>
                    </a:lnTo>
                    <a:lnTo>
                      <a:pt x="3472" y="4880"/>
                    </a:lnTo>
                    <a:lnTo>
                      <a:pt x="3472" y="4882"/>
                    </a:lnTo>
                    <a:lnTo>
                      <a:pt x="3472" y="4884"/>
                    </a:lnTo>
                    <a:close/>
                    <a:moveTo>
                      <a:pt x="3468" y="3214"/>
                    </a:moveTo>
                    <a:lnTo>
                      <a:pt x="3468" y="3214"/>
                    </a:lnTo>
                    <a:lnTo>
                      <a:pt x="3468" y="3212"/>
                    </a:lnTo>
                    <a:lnTo>
                      <a:pt x="3466" y="3212"/>
                    </a:lnTo>
                    <a:lnTo>
                      <a:pt x="3462" y="3212"/>
                    </a:lnTo>
                    <a:lnTo>
                      <a:pt x="3460" y="3218"/>
                    </a:lnTo>
                    <a:lnTo>
                      <a:pt x="3460" y="3224"/>
                    </a:lnTo>
                    <a:lnTo>
                      <a:pt x="3460" y="3226"/>
                    </a:lnTo>
                    <a:lnTo>
                      <a:pt x="3462" y="3226"/>
                    </a:lnTo>
                    <a:lnTo>
                      <a:pt x="3464" y="3224"/>
                    </a:lnTo>
                    <a:lnTo>
                      <a:pt x="3468" y="3220"/>
                    </a:lnTo>
                    <a:lnTo>
                      <a:pt x="3468" y="3214"/>
                    </a:lnTo>
                    <a:close/>
                    <a:moveTo>
                      <a:pt x="3482" y="3322"/>
                    </a:moveTo>
                    <a:lnTo>
                      <a:pt x="3482" y="3322"/>
                    </a:lnTo>
                    <a:lnTo>
                      <a:pt x="3478" y="3322"/>
                    </a:lnTo>
                    <a:lnTo>
                      <a:pt x="3476" y="3326"/>
                    </a:lnTo>
                    <a:lnTo>
                      <a:pt x="3478" y="3330"/>
                    </a:lnTo>
                    <a:lnTo>
                      <a:pt x="3482" y="3332"/>
                    </a:lnTo>
                    <a:lnTo>
                      <a:pt x="3486" y="3332"/>
                    </a:lnTo>
                    <a:lnTo>
                      <a:pt x="3486" y="3328"/>
                    </a:lnTo>
                    <a:lnTo>
                      <a:pt x="3484" y="3324"/>
                    </a:lnTo>
                    <a:lnTo>
                      <a:pt x="3482" y="3322"/>
                    </a:lnTo>
                    <a:close/>
                    <a:moveTo>
                      <a:pt x="3652" y="3124"/>
                    </a:moveTo>
                    <a:lnTo>
                      <a:pt x="3652" y="3124"/>
                    </a:lnTo>
                    <a:lnTo>
                      <a:pt x="3654" y="3126"/>
                    </a:lnTo>
                    <a:lnTo>
                      <a:pt x="3656" y="3124"/>
                    </a:lnTo>
                    <a:lnTo>
                      <a:pt x="3658" y="3118"/>
                    </a:lnTo>
                    <a:lnTo>
                      <a:pt x="3662" y="3112"/>
                    </a:lnTo>
                    <a:lnTo>
                      <a:pt x="3662" y="3106"/>
                    </a:lnTo>
                    <a:lnTo>
                      <a:pt x="3662" y="3104"/>
                    </a:lnTo>
                    <a:lnTo>
                      <a:pt x="3660" y="3104"/>
                    </a:lnTo>
                    <a:lnTo>
                      <a:pt x="3656" y="3110"/>
                    </a:lnTo>
                    <a:lnTo>
                      <a:pt x="3652" y="3116"/>
                    </a:lnTo>
                    <a:lnTo>
                      <a:pt x="3652" y="3120"/>
                    </a:lnTo>
                    <a:lnTo>
                      <a:pt x="3652" y="3124"/>
                    </a:lnTo>
                    <a:close/>
                    <a:moveTo>
                      <a:pt x="3482" y="4890"/>
                    </a:moveTo>
                    <a:lnTo>
                      <a:pt x="3482" y="4890"/>
                    </a:lnTo>
                    <a:lnTo>
                      <a:pt x="3486" y="4896"/>
                    </a:lnTo>
                    <a:lnTo>
                      <a:pt x="3492" y="4904"/>
                    </a:lnTo>
                    <a:lnTo>
                      <a:pt x="3494" y="4904"/>
                    </a:lnTo>
                    <a:lnTo>
                      <a:pt x="3498" y="4898"/>
                    </a:lnTo>
                    <a:lnTo>
                      <a:pt x="3498" y="4890"/>
                    </a:lnTo>
                    <a:lnTo>
                      <a:pt x="3498" y="4888"/>
                    </a:lnTo>
                    <a:lnTo>
                      <a:pt x="3496" y="4886"/>
                    </a:lnTo>
                    <a:lnTo>
                      <a:pt x="3492" y="4884"/>
                    </a:lnTo>
                    <a:lnTo>
                      <a:pt x="3486" y="4884"/>
                    </a:lnTo>
                    <a:lnTo>
                      <a:pt x="3482" y="4886"/>
                    </a:lnTo>
                    <a:lnTo>
                      <a:pt x="3482" y="4888"/>
                    </a:lnTo>
                    <a:lnTo>
                      <a:pt x="3482" y="4890"/>
                    </a:lnTo>
                    <a:close/>
                    <a:moveTo>
                      <a:pt x="3640" y="3122"/>
                    </a:moveTo>
                    <a:lnTo>
                      <a:pt x="3640" y="3122"/>
                    </a:lnTo>
                    <a:lnTo>
                      <a:pt x="3634" y="3120"/>
                    </a:lnTo>
                    <a:lnTo>
                      <a:pt x="3628" y="3116"/>
                    </a:lnTo>
                    <a:lnTo>
                      <a:pt x="3620" y="3116"/>
                    </a:lnTo>
                    <a:lnTo>
                      <a:pt x="3612" y="3120"/>
                    </a:lnTo>
                    <a:lnTo>
                      <a:pt x="3608" y="3122"/>
                    </a:lnTo>
                    <a:lnTo>
                      <a:pt x="3604" y="3126"/>
                    </a:lnTo>
                    <a:lnTo>
                      <a:pt x="3602" y="3132"/>
                    </a:lnTo>
                    <a:lnTo>
                      <a:pt x="3600" y="3136"/>
                    </a:lnTo>
                    <a:lnTo>
                      <a:pt x="3598" y="3138"/>
                    </a:lnTo>
                    <a:lnTo>
                      <a:pt x="3596" y="3136"/>
                    </a:lnTo>
                    <a:lnTo>
                      <a:pt x="3592" y="3136"/>
                    </a:lnTo>
                    <a:lnTo>
                      <a:pt x="3590" y="3136"/>
                    </a:lnTo>
                    <a:lnTo>
                      <a:pt x="3586" y="3138"/>
                    </a:lnTo>
                    <a:lnTo>
                      <a:pt x="3582" y="3140"/>
                    </a:lnTo>
                    <a:lnTo>
                      <a:pt x="3580" y="3136"/>
                    </a:lnTo>
                    <a:lnTo>
                      <a:pt x="3580" y="3130"/>
                    </a:lnTo>
                    <a:lnTo>
                      <a:pt x="3578" y="3128"/>
                    </a:lnTo>
                    <a:lnTo>
                      <a:pt x="3576" y="3128"/>
                    </a:lnTo>
                    <a:lnTo>
                      <a:pt x="3574" y="3132"/>
                    </a:lnTo>
                    <a:lnTo>
                      <a:pt x="3568" y="3144"/>
                    </a:lnTo>
                    <a:lnTo>
                      <a:pt x="3564" y="3150"/>
                    </a:lnTo>
                    <a:lnTo>
                      <a:pt x="3560" y="3156"/>
                    </a:lnTo>
                    <a:lnTo>
                      <a:pt x="3550" y="3164"/>
                    </a:lnTo>
                    <a:lnTo>
                      <a:pt x="3544" y="3168"/>
                    </a:lnTo>
                    <a:lnTo>
                      <a:pt x="3548" y="3168"/>
                    </a:lnTo>
                    <a:lnTo>
                      <a:pt x="3554" y="3168"/>
                    </a:lnTo>
                    <a:lnTo>
                      <a:pt x="3556" y="3170"/>
                    </a:lnTo>
                    <a:lnTo>
                      <a:pt x="3558" y="3172"/>
                    </a:lnTo>
                    <a:lnTo>
                      <a:pt x="3558" y="3174"/>
                    </a:lnTo>
                    <a:lnTo>
                      <a:pt x="3558" y="3182"/>
                    </a:lnTo>
                    <a:lnTo>
                      <a:pt x="3558" y="3186"/>
                    </a:lnTo>
                    <a:lnTo>
                      <a:pt x="3562" y="3190"/>
                    </a:lnTo>
                    <a:lnTo>
                      <a:pt x="3564" y="3192"/>
                    </a:lnTo>
                    <a:lnTo>
                      <a:pt x="3564" y="3196"/>
                    </a:lnTo>
                    <a:lnTo>
                      <a:pt x="3564" y="3198"/>
                    </a:lnTo>
                    <a:lnTo>
                      <a:pt x="3562" y="3200"/>
                    </a:lnTo>
                    <a:lnTo>
                      <a:pt x="3564" y="3200"/>
                    </a:lnTo>
                    <a:lnTo>
                      <a:pt x="3574" y="3202"/>
                    </a:lnTo>
                    <a:lnTo>
                      <a:pt x="3578" y="3202"/>
                    </a:lnTo>
                    <a:lnTo>
                      <a:pt x="3580" y="3198"/>
                    </a:lnTo>
                    <a:lnTo>
                      <a:pt x="3584" y="3186"/>
                    </a:lnTo>
                    <a:lnTo>
                      <a:pt x="3588" y="3178"/>
                    </a:lnTo>
                    <a:lnTo>
                      <a:pt x="3590" y="3172"/>
                    </a:lnTo>
                    <a:lnTo>
                      <a:pt x="3594" y="3166"/>
                    </a:lnTo>
                    <a:lnTo>
                      <a:pt x="3602" y="3164"/>
                    </a:lnTo>
                    <a:lnTo>
                      <a:pt x="3608" y="3162"/>
                    </a:lnTo>
                    <a:lnTo>
                      <a:pt x="3614" y="3164"/>
                    </a:lnTo>
                    <a:lnTo>
                      <a:pt x="3620" y="3170"/>
                    </a:lnTo>
                    <a:lnTo>
                      <a:pt x="3624" y="3172"/>
                    </a:lnTo>
                    <a:lnTo>
                      <a:pt x="3626" y="3172"/>
                    </a:lnTo>
                    <a:lnTo>
                      <a:pt x="3628" y="3170"/>
                    </a:lnTo>
                    <a:lnTo>
                      <a:pt x="3630" y="3166"/>
                    </a:lnTo>
                    <a:lnTo>
                      <a:pt x="3632" y="3160"/>
                    </a:lnTo>
                    <a:lnTo>
                      <a:pt x="3636" y="3156"/>
                    </a:lnTo>
                    <a:lnTo>
                      <a:pt x="3642" y="3150"/>
                    </a:lnTo>
                    <a:lnTo>
                      <a:pt x="3646" y="3148"/>
                    </a:lnTo>
                    <a:lnTo>
                      <a:pt x="3648" y="3144"/>
                    </a:lnTo>
                    <a:lnTo>
                      <a:pt x="3646" y="3140"/>
                    </a:lnTo>
                    <a:lnTo>
                      <a:pt x="3644" y="3132"/>
                    </a:lnTo>
                    <a:lnTo>
                      <a:pt x="3644" y="3128"/>
                    </a:lnTo>
                    <a:lnTo>
                      <a:pt x="3644" y="3126"/>
                    </a:lnTo>
                    <a:lnTo>
                      <a:pt x="3640" y="3122"/>
                    </a:lnTo>
                    <a:close/>
                    <a:moveTo>
                      <a:pt x="3450" y="4936"/>
                    </a:moveTo>
                    <a:lnTo>
                      <a:pt x="3450" y="4936"/>
                    </a:lnTo>
                    <a:lnTo>
                      <a:pt x="3456" y="4938"/>
                    </a:lnTo>
                    <a:lnTo>
                      <a:pt x="3462" y="4940"/>
                    </a:lnTo>
                    <a:lnTo>
                      <a:pt x="3468" y="4940"/>
                    </a:lnTo>
                    <a:lnTo>
                      <a:pt x="3470" y="4938"/>
                    </a:lnTo>
                    <a:lnTo>
                      <a:pt x="3472" y="4934"/>
                    </a:lnTo>
                    <a:lnTo>
                      <a:pt x="3474" y="4926"/>
                    </a:lnTo>
                    <a:lnTo>
                      <a:pt x="3472" y="4922"/>
                    </a:lnTo>
                    <a:lnTo>
                      <a:pt x="3466" y="4922"/>
                    </a:lnTo>
                    <a:lnTo>
                      <a:pt x="3458" y="4924"/>
                    </a:lnTo>
                    <a:lnTo>
                      <a:pt x="3448" y="4930"/>
                    </a:lnTo>
                    <a:lnTo>
                      <a:pt x="3448" y="4932"/>
                    </a:lnTo>
                    <a:lnTo>
                      <a:pt x="3450" y="4936"/>
                    </a:lnTo>
                    <a:close/>
                    <a:moveTo>
                      <a:pt x="3012" y="5270"/>
                    </a:moveTo>
                    <a:lnTo>
                      <a:pt x="3012" y="5270"/>
                    </a:lnTo>
                    <a:lnTo>
                      <a:pt x="3008" y="5266"/>
                    </a:lnTo>
                    <a:lnTo>
                      <a:pt x="3006" y="5264"/>
                    </a:lnTo>
                    <a:lnTo>
                      <a:pt x="3008" y="5262"/>
                    </a:lnTo>
                    <a:lnTo>
                      <a:pt x="3012" y="5264"/>
                    </a:lnTo>
                    <a:lnTo>
                      <a:pt x="3020" y="5266"/>
                    </a:lnTo>
                    <a:lnTo>
                      <a:pt x="3022" y="5266"/>
                    </a:lnTo>
                    <a:lnTo>
                      <a:pt x="3022" y="5264"/>
                    </a:lnTo>
                    <a:lnTo>
                      <a:pt x="3022" y="5258"/>
                    </a:lnTo>
                    <a:lnTo>
                      <a:pt x="3020" y="5250"/>
                    </a:lnTo>
                    <a:lnTo>
                      <a:pt x="3014" y="5244"/>
                    </a:lnTo>
                    <a:lnTo>
                      <a:pt x="3010" y="5242"/>
                    </a:lnTo>
                    <a:lnTo>
                      <a:pt x="3008" y="5244"/>
                    </a:lnTo>
                    <a:lnTo>
                      <a:pt x="3006" y="5246"/>
                    </a:lnTo>
                    <a:lnTo>
                      <a:pt x="3004" y="5246"/>
                    </a:lnTo>
                    <a:lnTo>
                      <a:pt x="3000" y="5242"/>
                    </a:lnTo>
                    <a:lnTo>
                      <a:pt x="2998" y="5240"/>
                    </a:lnTo>
                    <a:lnTo>
                      <a:pt x="2994" y="5240"/>
                    </a:lnTo>
                    <a:lnTo>
                      <a:pt x="2992" y="5242"/>
                    </a:lnTo>
                    <a:lnTo>
                      <a:pt x="2988" y="5244"/>
                    </a:lnTo>
                    <a:lnTo>
                      <a:pt x="2986" y="5244"/>
                    </a:lnTo>
                    <a:lnTo>
                      <a:pt x="2982" y="5240"/>
                    </a:lnTo>
                    <a:lnTo>
                      <a:pt x="2978" y="5236"/>
                    </a:lnTo>
                    <a:lnTo>
                      <a:pt x="2974" y="5234"/>
                    </a:lnTo>
                    <a:lnTo>
                      <a:pt x="2970" y="5234"/>
                    </a:lnTo>
                    <a:lnTo>
                      <a:pt x="2966" y="5236"/>
                    </a:lnTo>
                    <a:lnTo>
                      <a:pt x="2964" y="5238"/>
                    </a:lnTo>
                    <a:lnTo>
                      <a:pt x="2964" y="5240"/>
                    </a:lnTo>
                    <a:lnTo>
                      <a:pt x="2966" y="5244"/>
                    </a:lnTo>
                    <a:lnTo>
                      <a:pt x="2970" y="5250"/>
                    </a:lnTo>
                    <a:lnTo>
                      <a:pt x="2974" y="5252"/>
                    </a:lnTo>
                    <a:lnTo>
                      <a:pt x="2978" y="5252"/>
                    </a:lnTo>
                    <a:lnTo>
                      <a:pt x="2984" y="5256"/>
                    </a:lnTo>
                    <a:lnTo>
                      <a:pt x="2986" y="5260"/>
                    </a:lnTo>
                    <a:lnTo>
                      <a:pt x="2984" y="5260"/>
                    </a:lnTo>
                    <a:lnTo>
                      <a:pt x="2982" y="5260"/>
                    </a:lnTo>
                    <a:lnTo>
                      <a:pt x="2976" y="5262"/>
                    </a:lnTo>
                    <a:lnTo>
                      <a:pt x="2972" y="5264"/>
                    </a:lnTo>
                    <a:lnTo>
                      <a:pt x="2970" y="5264"/>
                    </a:lnTo>
                    <a:lnTo>
                      <a:pt x="2966" y="5260"/>
                    </a:lnTo>
                    <a:lnTo>
                      <a:pt x="2960" y="5252"/>
                    </a:lnTo>
                    <a:lnTo>
                      <a:pt x="2956" y="5252"/>
                    </a:lnTo>
                    <a:lnTo>
                      <a:pt x="2954" y="5252"/>
                    </a:lnTo>
                    <a:lnTo>
                      <a:pt x="2948" y="5250"/>
                    </a:lnTo>
                    <a:lnTo>
                      <a:pt x="2944" y="5248"/>
                    </a:lnTo>
                    <a:lnTo>
                      <a:pt x="2940" y="5246"/>
                    </a:lnTo>
                    <a:lnTo>
                      <a:pt x="2938" y="5248"/>
                    </a:lnTo>
                    <a:lnTo>
                      <a:pt x="2936" y="5250"/>
                    </a:lnTo>
                    <a:lnTo>
                      <a:pt x="2932" y="5254"/>
                    </a:lnTo>
                    <a:lnTo>
                      <a:pt x="2928" y="5256"/>
                    </a:lnTo>
                    <a:lnTo>
                      <a:pt x="2926" y="5258"/>
                    </a:lnTo>
                    <a:lnTo>
                      <a:pt x="2926" y="5266"/>
                    </a:lnTo>
                    <a:lnTo>
                      <a:pt x="2926" y="5270"/>
                    </a:lnTo>
                    <a:lnTo>
                      <a:pt x="2926" y="5276"/>
                    </a:lnTo>
                    <a:lnTo>
                      <a:pt x="2926" y="5278"/>
                    </a:lnTo>
                    <a:lnTo>
                      <a:pt x="2928" y="5280"/>
                    </a:lnTo>
                    <a:lnTo>
                      <a:pt x="2938" y="5282"/>
                    </a:lnTo>
                    <a:lnTo>
                      <a:pt x="2948" y="5282"/>
                    </a:lnTo>
                    <a:lnTo>
                      <a:pt x="2960" y="5278"/>
                    </a:lnTo>
                    <a:lnTo>
                      <a:pt x="2970" y="5274"/>
                    </a:lnTo>
                    <a:lnTo>
                      <a:pt x="2978" y="5272"/>
                    </a:lnTo>
                    <a:lnTo>
                      <a:pt x="2984" y="5272"/>
                    </a:lnTo>
                    <a:lnTo>
                      <a:pt x="2986" y="5268"/>
                    </a:lnTo>
                    <a:lnTo>
                      <a:pt x="2988" y="5268"/>
                    </a:lnTo>
                    <a:lnTo>
                      <a:pt x="2990" y="5270"/>
                    </a:lnTo>
                    <a:lnTo>
                      <a:pt x="2992" y="5272"/>
                    </a:lnTo>
                    <a:lnTo>
                      <a:pt x="2994" y="5270"/>
                    </a:lnTo>
                    <a:lnTo>
                      <a:pt x="2998" y="5270"/>
                    </a:lnTo>
                    <a:lnTo>
                      <a:pt x="3004" y="5270"/>
                    </a:lnTo>
                    <a:lnTo>
                      <a:pt x="3014" y="5272"/>
                    </a:lnTo>
                    <a:lnTo>
                      <a:pt x="3016" y="5272"/>
                    </a:lnTo>
                    <a:lnTo>
                      <a:pt x="3012" y="5270"/>
                    </a:lnTo>
                    <a:close/>
                    <a:moveTo>
                      <a:pt x="3240" y="4810"/>
                    </a:moveTo>
                    <a:lnTo>
                      <a:pt x="3240" y="4810"/>
                    </a:lnTo>
                    <a:lnTo>
                      <a:pt x="3258" y="4782"/>
                    </a:lnTo>
                    <a:lnTo>
                      <a:pt x="3262" y="4776"/>
                    </a:lnTo>
                    <a:lnTo>
                      <a:pt x="3264" y="4770"/>
                    </a:lnTo>
                    <a:lnTo>
                      <a:pt x="3264" y="4764"/>
                    </a:lnTo>
                    <a:lnTo>
                      <a:pt x="3262" y="4760"/>
                    </a:lnTo>
                    <a:lnTo>
                      <a:pt x="3258" y="4756"/>
                    </a:lnTo>
                    <a:lnTo>
                      <a:pt x="3254" y="4756"/>
                    </a:lnTo>
                    <a:lnTo>
                      <a:pt x="3250" y="4758"/>
                    </a:lnTo>
                    <a:lnTo>
                      <a:pt x="3246" y="4764"/>
                    </a:lnTo>
                    <a:lnTo>
                      <a:pt x="3236" y="4776"/>
                    </a:lnTo>
                    <a:lnTo>
                      <a:pt x="3228" y="4792"/>
                    </a:lnTo>
                    <a:lnTo>
                      <a:pt x="3222" y="4796"/>
                    </a:lnTo>
                    <a:lnTo>
                      <a:pt x="3216" y="4798"/>
                    </a:lnTo>
                    <a:lnTo>
                      <a:pt x="3208" y="4798"/>
                    </a:lnTo>
                    <a:lnTo>
                      <a:pt x="3198" y="4798"/>
                    </a:lnTo>
                    <a:lnTo>
                      <a:pt x="3182" y="4794"/>
                    </a:lnTo>
                    <a:lnTo>
                      <a:pt x="3176" y="4794"/>
                    </a:lnTo>
                    <a:lnTo>
                      <a:pt x="3174" y="4796"/>
                    </a:lnTo>
                    <a:lnTo>
                      <a:pt x="3170" y="4798"/>
                    </a:lnTo>
                    <a:lnTo>
                      <a:pt x="3168" y="4798"/>
                    </a:lnTo>
                    <a:lnTo>
                      <a:pt x="3158" y="4794"/>
                    </a:lnTo>
                    <a:lnTo>
                      <a:pt x="3146" y="4792"/>
                    </a:lnTo>
                    <a:lnTo>
                      <a:pt x="3138" y="4790"/>
                    </a:lnTo>
                    <a:lnTo>
                      <a:pt x="3130" y="4790"/>
                    </a:lnTo>
                    <a:lnTo>
                      <a:pt x="3122" y="4790"/>
                    </a:lnTo>
                    <a:lnTo>
                      <a:pt x="3118" y="4788"/>
                    </a:lnTo>
                    <a:lnTo>
                      <a:pt x="3116" y="4786"/>
                    </a:lnTo>
                    <a:lnTo>
                      <a:pt x="3114" y="4784"/>
                    </a:lnTo>
                    <a:lnTo>
                      <a:pt x="3114" y="4780"/>
                    </a:lnTo>
                    <a:lnTo>
                      <a:pt x="3114" y="4778"/>
                    </a:lnTo>
                    <a:lnTo>
                      <a:pt x="3112" y="4778"/>
                    </a:lnTo>
                    <a:lnTo>
                      <a:pt x="3104" y="4778"/>
                    </a:lnTo>
                    <a:lnTo>
                      <a:pt x="3098" y="4776"/>
                    </a:lnTo>
                    <a:lnTo>
                      <a:pt x="3092" y="4776"/>
                    </a:lnTo>
                    <a:lnTo>
                      <a:pt x="3090" y="4778"/>
                    </a:lnTo>
                    <a:lnTo>
                      <a:pt x="3088" y="4780"/>
                    </a:lnTo>
                    <a:lnTo>
                      <a:pt x="3084" y="4788"/>
                    </a:lnTo>
                    <a:lnTo>
                      <a:pt x="3080" y="4796"/>
                    </a:lnTo>
                    <a:lnTo>
                      <a:pt x="3078" y="4800"/>
                    </a:lnTo>
                    <a:lnTo>
                      <a:pt x="3074" y="4800"/>
                    </a:lnTo>
                    <a:lnTo>
                      <a:pt x="3072" y="4800"/>
                    </a:lnTo>
                    <a:lnTo>
                      <a:pt x="3068" y="4796"/>
                    </a:lnTo>
                    <a:lnTo>
                      <a:pt x="3066" y="4792"/>
                    </a:lnTo>
                    <a:lnTo>
                      <a:pt x="3064" y="4792"/>
                    </a:lnTo>
                    <a:lnTo>
                      <a:pt x="3060" y="4798"/>
                    </a:lnTo>
                    <a:lnTo>
                      <a:pt x="3056" y="4810"/>
                    </a:lnTo>
                    <a:lnTo>
                      <a:pt x="3052" y="4820"/>
                    </a:lnTo>
                    <a:lnTo>
                      <a:pt x="3048" y="4824"/>
                    </a:lnTo>
                    <a:lnTo>
                      <a:pt x="3048" y="4828"/>
                    </a:lnTo>
                    <a:lnTo>
                      <a:pt x="3048" y="4834"/>
                    </a:lnTo>
                    <a:lnTo>
                      <a:pt x="3048" y="4838"/>
                    </a:lnTo>
                    <a:lnTo>
                      <a:pt x="3046" y="4840"/>
                    </a:lnTo>
                    <a:lnTo>
                      <a:pt x="3044" y="4842"/>
                    </a:lnTo>
                    <a:lnTo>
                      <a:pt x="3040" y="4844"/>
                    </a:lnTo>
                    <a:lnTo>
                      <a:pt x="3040" y="4848"/>
                    </a:lnTo>
                    <a:lnTo>
                      <a:pt x="3042" y="4854"/>
                    </a:lnTo>
                    <a:lnTo>
                      <a:pt x="3044" y="4864"/>
                    </a:lnTo>
                    <a:lnTo>
                      <a:pt x="3040" y="4876"/>
                    </a:lnTo>
                    <a:lnTo>
                      <a:pt x="3034" y="4886"/>
                    </a:lnTo>
                    <a:lnTo>
                      <a:pt x="3030" y="4900"/>
                    </a:lnTo>
                    <a:lnTo>
                      <a:pt x="3030" y="4908"/>
                    </a:lnTo>
                    <a:lnTo>
                      <a:pt x="3030" y="4918"/>
                    </a:lnTo>
                    <a:lnTo>
                      <a:pt x="3030" y="4932"/>
                    </a:lnTo>
                    <a:lnTo>
                      <a:pt x="3028" y="4934"/>
                    </a:lnTo>
                    <a:lnTo>
                      <a:pt x="3026" y="4936"/>
                    </a:lnTo>
                    <a:lnTo>
                      <a:pt x="3024" y="4936"/>
                    </a:lnTo>
                    <a:lnTo>
                      <a:pt x="3024" y="4938"/>
                    </a:lnTo>
                    <a:lnTo>
                      <a:pt x="3022" y="4944"/>
                    </a:lnTo>
                    <a:lnTo>
                      <a:pt x="3020" y="4952"/>
                    </a:lnTo>
                    <a:lnTo>
                      <a:pt x="3020" y="4960"/>
                    </a:lnTo>
                    <a:lnTo>
                      <a:pt x="3016" y="4964"/>
                    </a:lnTo>
                    <a:lnTo>
                      <a:pt x="3014" y="4968"/>
                    </a:lnTo>
                    <a:lnTo>
                      <a:pt x="3010" y="4968"/>
                    </a:lnTo>
                    <a:lnTo>
                      <a:pt x="3006" y="4970"/>
                    </a:lnTo>
                    <a:lnTo>
                      <a:pt x="3006" y="4972"/>
                    </a:lnTo>
                    <a:lnTo>
                      <a:pt x="3008" y="4976"/>
                    </a:lnTo>
                    <a:lnTo>
                      <a:pt x="3010" y="4984"/>
                    </a:lnTo>
                    <a:lnTo>
                      <a:pt x="3008" y="4986"/>
                    </a:lnTo>
                    <a:lnTo>
                      <a:pt x="3006" y="4990"/>
                    </a:lnTo>
                    <a:lnTo>
                      <a:pt x="3008" y="5002"/>
                    </a:lnTo>
                    <a:lnTo>
                      <a:pt x="3012" y="5008"/>
                    </a:lnTo>
                    <a:lnTo>
                      <a:pt x="3014" y="5010"/>
                    </a:lnTo>
                    <a:lnTo>
                      <a:pt x="3018" y="5010"/>
                    </a:lnTo>
                    <a:lnTo>
                      <a:pt x="3020" y="5010"/>
                    </a:lnTo>
                    <a:lnTo>
                      <a:pt x="3024" y="5010"/>
                    </a:lnTo>
                    <a:lnTo>
                      <a:pt x="3028" y="5010"/>
                    </a:lnTo>
                    <a:lnTo>
                      <a:pt x="3032" y="5014"/>
                    </a:lnTo>
                    <a:lnTo>
                      <a:pt x="3036" y="5022"/>
                    </a:lnTo>
                    <a:lnTo>
                      <a:pt x="3040" y="5034"/>
                    </a:lnTo>
                    <a:lnTo>
                      <a:pt x="3040" y="5046"/>
                    </a:lnTo>
                    <a:lnTo>
                      <a:pt x="3038" y="5058"/>
                    </a:lnTo>
                    <a:lnTo>
                      <a:pt x="3036" y="5070"/>
                    </a:lnTo>
                    <a:lnTo>
                      <a:pt x="3032" y="5082"/>
                    </a:lnTo>
                    <a:lnTo>
                      <a:pt x="3030" y="5092"/>
                    </a:lnTo>
                    <a:lnTo>
                      <a:pt x="3030" y="5102"/>
                    </a:lnTo>
                    <a:lnTo>
                      <a:pt x="3034" y="5112"/>
                    </a:lnTo>
                    <a:lnTo>
                      <a:pt x="3038" y="5116"/>
                    </a:lnTo>
                    <a:lnTo>
                      <a:pt x="3042" y="5118"/>
                    </a:lnTo>
                    <a:lnTo>
                      <a:pt x="3046" y="5118"/>
                    </a:lnTo>
                    <a:lnTo>
                      <a:pt x="3050" y="5116"/>
                    </a:lnTo>
                    <a:lnTo>
                      <a:pt x="3058" y="5114"/>
                    </a:lnTo>
                    <a:lnTo>
                      <a:pt x="3068" y="5112"/>
                    </a:lnTo>
                    <a:lnTo>
                      <a:pt x="3072" y="5112"/>
                    </a:lnTo>
                    <a:lnTo>
                      <a:pt x="3072" y="5110"/>
                    </a:lnTo>
                    <a:lnTo>
                      <a:pt x="3070" y="5100"/>
                    </a:lnTo>
                    <a:lnTo>
                      <a:pt x="3068" y="5088"/>
                    </a:lnTo>
                    <a:lnTo>
                      <a:pt x="3068" y="5082"/>
                    </a:lnTo>
                    <a:lnTo>
                      <a:pt x="3070" y="5076"/>
                    </a:lnTo>
                    <a:lnTo>
                      <a:pt x="3072" y="5070"/>
                    </a:lnTo>
                    <a:lnTo>
                      <a:pt x="3074" y="5064"/>
                    </a:lnTo>
                    <a:lnTo>
                      <a:pt x="3072" y="5050"/>
                    </a:lnTo>
                    <a:lnTo>
                      <a:pt x="3072" y="5034"/>
                    </a:lnTo>
                    <a:lnTo>
                      <a:pt x="3072" y="5014"/>
                    </a:lnTo>
                    <a:lnTo>
                      <a:pt x="3074" y="5004"/>
                    </a:lnTo>
                    <a:lnTo>
                      <a:pt x="3072" y="4998"/>
                    </a:lnTo>
                    <a:lnTo>
                      <a:pt x="3068" y="4990"/>
                    </a:lnTo>
                    <a:lnTo>
                      <a:pt x="3068" y="4988"/>
                    </a:lnTo>
                    <a:lnTo>
                      <a:pt x="3068" y="4984"/>
                    </a:lnTo>
                    <a:lnTo>
                      <a:pt x="3076" y="4974"/>
                    </a:lnTo>
                    <a:lnTo>
                      <a:pt x="3084" y="4970"/>
                    </a:lnTo>
                    <a:lnTo>
                      <a:pt x="3090" y="4968"/>
                    </a:lnTo>
                    <a:lnTo>
                      <a:pt x="3094" y="4968"/>
                    </a:lnTo>
                    <a:lnTo>
                      <a:pt x="3098" y="4972"/>
                    </a:lnTo>
                    <a:lnTo>
                      <a:pt x="3100" y="4976"/>
                    </a:lnTo>
                    <a:lnTo>
                      <a:pt x="3100" y="4982"/>
                    </a:lnTo>
                    <a:lnTo>
                      <a:pt x="3098" y="4990"/>
                    </a:lnTo>
                    <a:lnTo>
                      <a:pt x="3094" y="4996"/>
                    </a:lnTo>
                    <a:lnTo>
                      <a:pt x="3092" y="5002"/>
                    </a:lnTo>
                    <a:lnTo>
                      <a:pt x="3090" y="5008"/>
                    </a:lnTo>
                    <a:lnTo>
                      <a:pt x="3092" y="5012"/>
                    </a:lnTo>
                    <a:lnTo>
                      <a:pt x="3094" y="5016"/>
                    </a:lnTo>
                    <a:lnTo>
                      <a:pt x="3102" y="5024"/>
                    </a:lnTo>
                    <a:lnTo>
                      <a:pt x="3112" y="5034"/>
                    </a:lnTo>
                    <a:lnTo>
                      <a:pt x="3116" y="5040"/>
                    </a:lnTo>
                    <a:lnTo>
                      <a:pt x="3116" y="5046"/>
                    </a:lnTo>
                    <a:lnTo>
                      <a:pt x="3114" y="5062"/>
                    </a:lnTo>
                    <a:lnTo>
                      <a:pt x="3114" y="5068"/>
                    </a:lnTo>
                    <a:lnTo>
                      <a:pt x="3116" y="5074"/>
                    </a:lnTo>
                    <a:lnTo>
                      <a:pt x="3120" y="5076"/>
                    </a:lnTo>
                    <a:lnTo>
                      <a:pt x="3130" y="5078"/>
                    </a:lnTo>
                    <a:lnTo>
                      <a:pt x="3136" y="5076"/>
                    </a:lnTo>
                    <a:lnTo>
                      <a:pt x="3138" y="5076"/>
                    </a:lnTo>
                    <a:lnTo>
                      <a:pt x="3140" y="5072"/>
                    </a:lnTo>
                    <a:lnTo>
                      <a:pt x="3140" y="5070"/>
                    </a:lnTo>
                    <a:lnTo>
                      <a:pt x="3140" y="5062"/>
                    </a:lnTo>
                    <a:lnTo>
                      <a:pt x="3142" y="5060"/>
                    </a:lnTo>
                    <a:lnTo>
                      <a:pt x="3148" y="5056"/>
                    </a:lnTo>
                    <a:lnTo>
                      <a:pt x="3152" y="5056"/>
                    </a:lnTo>
                    <a:lnTo>
                      <a:pt x="3156" y="5054"/>
                    </a:lnTo>
                    <a:lnTo>
                      <a:pt x="3164" y="5056"/>
                    </a:lnTo>
                    <a:lnTo>
                      <a:pt x="3166" y="5056"/>
                    </a:lnTo>
                    <a:lnTo>
                      <a:pt x="3168" y="5056"/>
                    </a:lnTo>
                    <a:lnTo>
                      <a:pt x="3172" y="5048"/>
                    </a:lnTo>
                    <a:lnTo>
                      <a:pt x="3172" y="5042"/>
                    </a:lnTo>
                    <a:lnTo>
                      <a:pt x="3170" y="5036"/>
                    </a:lnTo>
                    <a:lnTo>
                      <a:pt x="3164" y="5032"/>
                    </a:lnTo>
                    <a:lnTo>
                      <a:pt x="3158" y="5028"/>
                    </a:lnTo>
                    <a:lnTo>
                      <a:pt x="3152" y="5026"/>
                    </a:lnTo>
                    <a:lnTo>
                      <a:pt x="3148" y="5022"/>
                    </a:lnTo>
                    <a:lnTo>
                      <a:pt x="3146" y="5016"/>
                    </a:lnTo>
                    <a:lnTo>
                      <a:pt x="3148" y="5012"/>
                    </a:lnTo>
                    <a:lnTo>
                      <a:pt x="3152" y="5006"/>
                    </a:lnTo>
                    <a:lnTo>
                      <a:pt x="3152" y="4998"/>
                    </a:lnTo>
                    <a:lnTo>
                      <a:pt x="3150" y="4990"/>
                    </a:lnTo>
                    <a:lnTo>
                      <a:pt x="3148" y="4980"/>
                    </a:lnTo>
                    <a:lnTo>
                      <a:pt x="3136" y="4962"/>
                    </a:lnTo>
                    <a:lnTo>
                      <a:pt x="3122" y="4946"/>
                    </a:lnTo>
                    <a:lnTo>
                      <a:pt x="3118" y="4940"/>
                    </a:lnTo>
                    <a:lnTo>
                      <a:pt x="3118" y="4934"/>
                    </a:lnTo>
                    <a:lnTo>
                      <a:pt x="3122" y="4930"/>
                    </a:lnTo>
                    <a:lnTo>
                      <a:pt x="3128" y="4926"/>
                    </a:lnTo>
                    <a:lnTo>
                      <a:pt x="3146" y="4916"/>
                    </a:lnTo>
                    <a:lnTo>
                      <a:pt x="3154" y="4908"/>
                    </a:lnTo>
                    <a:lnTo>
                      <a:pt x="3162" y="4898"/>
                    </a:lnTo>
                    <a:lnTo>
                      <a:pt x="3168" y="4888"/>
                    </a:lnTo>
                    <a:lnTo>
                      <a:pt x="3172" y="4884"/>
                    </a:lnTo>
                    <a:lnTo>
                      <a:pt x="3176" y="4884"/>
                    </a:lnTo>
                    <a:lnTo>
                      <a:pt x="3180" y="4886"/>
                    </a:lnTo>
                    <a:lnTo>
                      <a:pt x="3186" y="4890"/>
                    </a:lnTo>
                    <a:lnTo>
                      <a:pt x="3190" y="4890"/>
                    </a:lnTo>
                    <a:lnTo>
                      <a:pt x="3192" y="4888"/>
                    </a:lnTo>
                    <a:lnTo>
                      <a:pt x="3196" y="4880"/>
                    </a:lnTo>
                    <a:lnTo>
                      <a:pt x="3196" y="4876"/>
                    </a:lnTo>
                    <a:lnTo>
                      <a:pt x="3194" y="4874"/>
                    </a:lnTo>
                    <a:lnTo>
                      <a:pt x="3192" y="4872"/>
                    </a:lnTo>
                    <a:lnTo>
                      <a:pt x="3188" y="4870"/>
                    </a:lnTo>
                    <a:lnTo>
                      <a:pt x="3170" y="4870"/>
                    </a:lnTo>
                    <a:lnTo>
                      <a:pt x="3160" y="4872"/>
                    </a:lnTo>
                    <a:lnTo>
                      <a:pt x="3152" y="4874"/>
                    </a:lnTo>
                    <a:lnTo>
                      <a:pt x="3144" y="4880"/>
                    </a:lnTo>
                    <a:lnTo>
                      <a:pt x="3136" y="4884"/>
                    </a:lnTo>
                    <a:lnTo>
                      <a:pt x="3130" y="4884"/>
                    </a:lnTo>
                    <a:lnTo>
                      <a:pt x="3124" y="4884"/>
                    </a:lnTo>
                    <a:lnTo>
                      <a:pt x="3116" y="4882"/>
                    </a:lnTo>
                    <a:lnTo>
                      <a:pt x="3112" y="4886"/>
                    </a:lnTo>
                    <a:lnTo>
                      <a:pt x="3108" y="4890"/>
                    </a:lnTo>
                    <a:lnTo>
                      <a:pt x="3106" y="4894"/>
                    </a:lnTo>
                    <a:lnTo>
                      <a:pt x="3104" y="4900"/>
                    </a:lnTo>
                    <a:lnTo>
                      <a:pt x="3100" y="4904"/>
                    </a:lnTo>
                    <a:lnTo>
                      <a:pt x="3096" y="4908"/>
                    </a:lnTo>
                    <a:lnTo>
                      <a:pt x="3088" y="4908"/>
                    </a:lnTo>
                    <a:lnTo>
                      <a:pt x="3082" y="4906"/>
                    </a:lnTo>
                    <a:lnTo>
                      <a:pt x="3078" y="4904"/>
                    </a:lnTo>
                    <a:lnTo>
                      <a:pt x="3078" y="4902"/>
                    </a:lnTo>
                    <a:lnTo>
                      <a:pt x="3078" y="4898"/>
                    </a:lnTo>
                    <a:lnTo>
                      <a:pt x="3076" y="4892"/>
                    </a:lnTo>
                    <a:lnTo>
                      <a:pt x="3074" y="4888"/>
                    </a:lnTo>
                    <a:lnTo>
                      <a:pt x="3068" y="4882"/>
                    </a:lnTo>
                    <a:lnTo>
                      <a:pt x="3064" y="4880"/>
                    </a:lnTo>
                    <a:lnTo>
                      <a:pt x="3062" y="4876"/>
                    </a:lnTo>
                    <a:lnTo>
                      <a:pt x="3058" y="4866"/>
                    </a:lnTo>
                    <a:lnTo>
                      <a:pt x="3058" y="4852"/>
                    </a:lnTo>
                    <a:lnTo>
                      <a:pt x="3060" y="4840"/>
                    </a:lnTo>
                    <a:lnTo>
                      <a:pt x="3066" y="4828"/>
                    </a:lnTo>
                    <a:lnTo>
                      <a:pt x="3072" y="4818"/>
                    </a:lnTo>
                    <a:lnTo>
                      <a:pt x="3074" y="4816"/>
                    </a:lnTo>
                    <a:lnTo>
                      <a:pt x="3078" y="4814"/>
                    </a:lnTo>
                    <a:lnTo>
                      <a:pt x="3082" y="4814"/>
                    </a:lnTo>
                    <a:lnTo>
                      <a:pt x="3086" y="4816"/>
                    </a:lnTo>
                    <a:lnTo>
                      <a:pt x="3092" y="4818"/>
                    </a:lnTo>
                    <a:lnTo>
                      <a:pt x="3096" y="4820"/>
                    </a:lnTo>
                    <a:lnTo>
                      <a:pt x="3106" y="4818"/>
                    </a:lnTo>
                    <a:lnTo>
                      <a:pt x="3116" y="4818"/>
                    </a:lnTo>
                    <a:lnTo>
                      <a:pt x="3122" y="4818"/>
                    </a:lnTo>
                    <a:lnTo>
                      <a:pt x="3126" y="4818"/>
                    </a:lnTo>
                    <a:lnTo>
                      <a:pt x="3132" y="4820"/>
                    </a:lnTo>
                    <a:lnTo>
                      <a:pt x="3140" y="4820"/>
                    </a:lnTo>
                    <a:lnTo>
                      <a:pt x="3156" y="4818"/>
                    </a:lnTo>
                    <a:lnTo>
                      <a:pt x="3172" y="4816"/>
                    </a:lnTo>
                    <a:lnTo>
                      <a:pt x="3178" y="4818"/>
                    </a:lnTo>
                    <a:lnTo>
                      <a:pt x="3182" y="4820"/>
                    </a:lnTo>
                    <a:lnTo>
                      <a:pt x="3186" y="4822"/>
                    </a:lnTo>
                    <a:lnTo>
                      <a:pt x="3192" y="4824"/>
                    </a:lnTo>
                    <a:lnTo>
                      <a:pt x="3200" y="4826"/>
                    </a:lnTo>
                    <a:lnTo>
                      <a:pt x="3208" y="4826"/>
                    </a:lnTo>
                    <a:lnTo>
                      <a:pt x="3218" y="4824"/>
                    </a:lnTo>
                    <a:lnTo>
                      <a:pt x="3226" y="4822"/>
                    </a:lnTo>
                    <a:lnTo>
                      <a:pt x="3234" y="4816"/>
                    </a:lnTo>
                    <a:lnTo>
                      <a:pt x="3240" y="4810"/>
                    </a:lnTo>
                    <a:close/>
                    <a:moveTo>
                      <a:pt x="2954" y="5244"/>
                    </a:moveTo>
                    <a:lnTo>
                      <a:pt x="2954" y="5244"/>
                    </a:lnTo>
                    <a:lnTo>
                      <a:pt x="2954" y="5248"/>
                    </a:lnTo>
                    <a:lnTo>
                      <a:pt x="2956" y="5246"/>
                    </a:lnTo>
                    <a:lnTo>
                      <a:pt x="2960" y="5240"/>
                    </a:lnTo>
                    <a:lnTo>
                      <a:pt x="2962" y="5238"/>
                    </a:lnTo>
                    <a:lnTo>
                      <a:pt x="2960" y="5236"/>
                    </a:lnTo>
                    <a:lnTo>
                      <a:pt x="2958" y="5236"/>
                    </a:lnTo>
                    <a:lnTo>
                      <a:pt x="2954" y="5240"/>
                    </a:lnTo>
                    <a:lnTo>
                      <a:pt x="2954" y="5244"/>
                    </a:lnTo>
                    <a:close/>
                    <a:moveTo>
                      <a:pt x="3346" y="4878"/>
                    </a:moveTo>
                    <a:lnTo>
                      <a:pt x="3346" y="4878"/>
                    </a:lnTo>
                    <a:lnTo>
                      <a:pt x="3350" y="4878"/>
                    </a:lnTo>
                    <a:lnTo>
                      <a:pt x="3352" y="4876"/>
                    </a:lnTo>
                    <a:lnTo>
                      <a:pt x="3350" y="4874"/>
                    </a:lnTo>
                    <a:lnTo>
                      <a:pt x="3348" y="4872"/>
                    </a:lnTo>
                    <a:lnTo>
                      <a:pt x="3346" y="4872"/>
                    </a:lnTo>
                    <a:lnTo>
                      <a:pt x="3344" y="4874"/>
                    </a:lnTo>
                    <a:lnTo>
                      <a:pt x="3344" y="4876"/>
                    </a:lnTo>
                    <a:lnTo>
                      <a:pt x="3346" y="4878"/>
                    </a:lnTo>
                    <a:close/>
                    <a:moveTo>
                      <a:pt x="3352" y="4858"/>
                    </a:moveTo>
                    <a:lnTo>
                      <a:pt x="3352" y="4858"/>
                    </a:lnTo>
                    <a:lnTo>
                      <a:pt x="3350" y="4862"/>
                    </a:lnTo>
                    <a:lnTo>
                      <a:pt x="3354" y="4868"/>
                    </a:lnTo>
                    <a:lnTo>
                      <a:pt x="3358" y="4874"/>
                    </a:lnTo>
                    <a:lnTo>
                      <a:pt x="3360" y="4876"/>
                    </a:lnTo>
                    <a:lnTo>
                      <a:pt x="3364" y="4874"/>
                    </a:lnTo>
                    <a:lnTo>
                      <a:pt x="3364" y="4866"/>
                    </a:lnTo>
                    <a:lnTo>
                      <a:pt x="3362" y="4858"/>
                    </a:lnTo>
                    <a:lnTo>
                      <a:pt x="3360" y="4854"/>
                    </a:lnTo>
                    <a:lnTo>
                      <a:pt x="3356" y="4854"/>
                    </a:lnTo>
                    <a:lnTo>
                      <a:pt x="3352" y="4858"/>
                    </a:lnTo>
                    <a:close/>
                    <a:moveTo>
                      <a:pt x="3452" y="4980"/>
                    </a:moveTo>
                    <a:lnTo>
                      <a:pt x="3452" y="4980"/>
                    </a:lnTo>
                    <a:lnTo>
                      <a:pt x="3440" y="4974"/>
                    </a:lnTo>
                    <a:lnTo>
                      <a:pt x="3438" y="4974"/>
                    </a:lnTo>
                    <a:lnTo>
                      <a:pt x="3436" y="4976"/>
                    </a:lnTo>
                    <a:lnTo>
                      <a:pt x="3428" y="4978"/>
                    </a:lnTo>
                    <a:lnTo>
                      <a:pt x="3422" y="4980"/>
                    </a:lnTo>
                    <a:lnTo>
                      <a:pt x="3414" y="4978"/>
                    </a:lnTo>
                    <a:lnTo>
                      <a:pt x="3404" y="4978"/>
                    </a:lnTo>
                    <a:lnTo>
                      <a:pt x="3396" y="4978"/>
                    </a:lnTo>
                    <a:lnTo>
                      <a:pt x="3390" y="4980"/>
                    </a:lnTo>
                    <a:lnTo>
                      <a:pt x="3384" y="4982"/>
                    </a:lnTo>
                    <a:lnTo>
                      <a:pt x="3378" y="4986"/>
                    </a:lnTo>
                    <a:lnTo>
                      <a:pt x="3376" y="4990"/>
                    </a:lnTo>
                    <a:lnTo>
                      <a:pt x="3374" y="4996"/>
                    </a:lnTo>
                    <a:lnTo>
                      <a:pt x="3374" y="5002"/>
                    </a:lnTo>
                    <a:lnTo>
                      <a:pt x="3376" y="5010"/>
                    </a:lnTo>
                    <a:lnTo>
                      <a:pt x="3378" y="5006"/>
                    </a:lnTo>
                    <a:lnTo>
                      <a:pt x="3380" y="4998"/>
                    </a:lnTo>
                    <a:lnTo>
                      <a:pt x="3382" y="4994"/>
                    </a:lnTo>
                    <a:lnTo>
                      <a:pt x="3384" y="4992"/>
                    </a:lnTo>
                    <a:lnTo>
                      <a:pt x="3386" y="4992"/>
                    </a:lnTo>
                    <a:lnTo>
                      <a:pt x="3388" y="4994"/>
                    </a:lnTo>
                    <a:lnTo>
                      <a:pt x="3392" y="5000"/>
                    </a:lnTo>
                    <a:lnTo>
                      <a:pt x="3396" y="5002"/>
                    </a:lnTo>
                    <a:lnTo>
                      <a:pt x="3400" y="5004"/>
                    </a:lnTo>
                    <a:lnTo>
                      <a:pt x="3404" y="5004"/>
                    </a:lnTo>
                    <a:lnTo>
                      <a:pt x="3408" y="5000"/>
                    </a:lnTo>
                    <a:lnTo>
                      <a:pt x="3414" y="4998"/>
                    </a:lnTo>
                    <a:lnTo>
                      <a:pt x="3418" y="4998"/>
                    </a:lnTo>
                    <a:lnTo>
                      <a:pt x="3428" y="5002"/>
                    </a:lnTo>
                    <a:lnTo>
                      <a:pt x="3436" y="5006"/>
                    </a:lnTo>
                    <a:lnTo>
                      <a:pt x="3438" y="5008"/>
                    </a:lnTo>
                    <a:lnTo>
                      <a:pt x="3440" y="5006"/>
                    </a:lnTo>
                    <a:lnTo>
                      <a:pt x="3442" y="5002"/>
                    </a:lnTo>
                    <a:lnTo>
                      <a:pt x="3446" y="5002"/>
                    </a:lnTo>
                    <a:lnTo>
                      <a:pt x="3456" y="5006"/>
                    </a:lnTo>
                    <a:lnTo>
                      <a:pt x="3468" y="5014"/>
                    </a:lnTo>
                    <a:lnTo>
                      <a:pt x="3482" y="5022"/>
                    </a:lnTo>
                    <a:lnTo>
                      <a:pt x="3488" y="5026"/>
                    </a:lnTo>
                    <a:lnTo>
                      <a:pt x="3492" y="5028"/>
                    </a:lnTo>
                    <a:lnTo>
                      <a:pt x="3494" y="5026"/>
                    </a:lnTo>
                    <a:lnTo>
                      <a:pt x="3496" y="5024"/>
                    </a:lnTo>
                    <a:lnTo>
                      <a:pt x="3494" y="5012"/>
                    </a:lnTo>
                    <a:lnTo>
                      <a:pt x="3484" y="4994"/>
                    </a:lnTo>
                    <a:lnTo>
                      <a:pt x="3478" y="4988"/>
                    </a:lnTo>
                    <a:lnTo>
                      <a:pt x="3476" y="4984"/>
                    </a:lnTo>
                    <a:lnTo>
                      <a:pt x="3472" y="4982"/>
                    </a:lnTo>
                    <a:lnTo>
                      <a:pt x="3470" y="4984"/>
                    </a:lnTo>
                    <a:lnTo>
                      <a:pt x="3464" y="4984"/>
                    </a:lnTo>
                    <a:lnTo>
                      <a:pt x="3458" y="4984"/>
                    </a:lnTo>
                    <a:lnTo>
                      <a:pt x="3452" y="4980"/>
                    </a:lnTo>
                    <a:close/>
                    <a:moveTo>
                      <a:pt x="3092" y="4546"/>
                    </a:moveTo>
                    <a:lnTo>
                      <a:pt x="3092" y="4546"/>
                    </a:lnTo>
                    <a:lnTo>
                      <a:pt x="3090" y="4552"/>
                    </a:lnTo>
                    <a:lnTo>
                      <a:pt x="3092" y="4552"/>
                    </a:lnTo>
                    <a:lnTo>
                      <a:pt x="3094" y="4552"/>
                    </a:lnTo>
                    <a:lnTo>
                      <a:pt x="3098" y="4552"/>
                    </a:lnTo>
                    <a:lnTo>
                      <a:pt x="3104" y="4552"/>
                    </a:lnTo>
                    <a:lnTo>
                      <a:pt x="3108" y="4554"/>
                    </a:lnTo>
                    <a:lnTo>
                      <a:pt x="3112" y="4552"/>
                    </a:lnTo>
                    <a:lnTo>
                      <a:pt x="3112" y="4548"/>
                    </a:lnTo>
                    <a:lnTo>
                      <a:pt x="3110" y="4548"/>
                    </a:lnTo>
                    <a:lnTo>
                      <a:pt x="3106" y="4546"/>
                    </a:lnTo>
                    <a:lnTo>
                      <a:pt x="3102" y="4542"/>
                    </a:lnTo>
                    <a:lnTo>
                      <a:pt x="3100" y="4540"/>
                    </a:lnTo>
                    <a:lnTo>
                      <a:pt x="3098" y="4540"/>
                    </a:lnTo>
                    <a:lnTo>
                      <a:pt x="3096" y="4542"/>
                    </a:lnTo>
                    <a:lnTo>
                      <a:pt x="3092" y="4546"/>
                    </a:lnTo>
                    <a:close/>
                    <a:moveTo>
                      <a:pt x="3058" y="4324"/>
                    </a:moveTo>
                    <a:lnTo>
                      <a:pt x="3058" y="4324"/>
                    </a:lnTo>
                    <a:lnTo>
                      <a:pt x="3056" y="4322"/>
                    </a:lnTo>
                    <a:lnTo>
                      <a:pt x="3052" y="4322"/>
                    </a:lnTo>
                    <a:lnTo>
                      <a:pt x="3048" y="4326"/>
                    </a:lnTo>
                    <a:lnTo>
                      <a:pt x="3048" y="4330"/>
                    </a:lnTo>
                    <a:lnTo>
                      <a:pt x="3050" y="4330"/>
                    </a:lnTo>
                    <a:lnTo>
                      <a:pt x="3058" y="4324"/>
                    </a:lnTo>
                    <a:close/>
                    <a:moveTo>
                      <a:pt x="3358" y="4790"/>
                    </a:moveTo>
                    <a:lnTo>
                      <a:pt x="3358" y="4790"/>
                    </a:lnTo>
                    <a:lnTo>
                      <a:pt x="3360" y="4800"/>
                    </a:lnTo>
                    <a:lnTo>
                      <a:pt x="3358" y="4806"/>
                    </a:lnTo>
                    <a:lnTo>
                      <a:pt x="3358" y="4812"/>
                    </a:lnTo>
                    <a:lnTo>
                      <a:pt x="3358" y="4816"/>
                    </a:lnTo>
                    <a:lnTo>
                      <a:pt x="3362" y="4820"/>
                    </a:lnTo>
                    <a:lnTo>
                      <a:pt x="3364" y="4826"/>
                    </a:lnTo>
                    <a:lnTo>
                      <a:pt x="3364" y="4830"/>
                    </a:lnTo>
                    <a:lnTo>
                      <a:pt x="3364" y="4838"/>
                    </a:lnTo>
                    <a:lnTo>
                      <a:pt x="3364" y="4846"/>
                    </a:lnTo>
                    <a:lnTo>
                      <a:pt x="3364" y="4850"/>
                    </a:lnTo>
                    <a:lnTo>
                      <a:pt x="3368" y="4856"/>
                    </a:lnTo>
                    <a:lnTo>
                      <a:pt x="3382" y="4876"/>
                    </a:lnTo>
                    <a:lnTo>
                      <a:pt x="3388" y="4882"/>
                    </a:lnTo>
                    <a:lnTo>
                      <a:pt x="3390" y="4884"/>
                    </a:lnTo>
                    <a:lnTo>
                      <a:pt x="3394" y="4884"/>
                    </a:lnTo>
                    <a:lnTo>
                      <a:pt x="3394" y="4882"/>
                    </a:lnTo>
                    <a:lnTo>
                      <a:pt x="3394" y="4880"/>
                    </a:lnTo>
                    <a:lnTo>
                      <a:pt x="3390" y="4876"/>
                    </a:lnTo>
                    <a:lnTo>
                      <a:pt x="3384" y="4868"/>
                    </a:lnTo>
                    <a:lnTo>
                      <a:pt x="3380" y="4860"/>
                    </a:lnTo>
                    <a:lnTo>
                      <a:pt x="3376" y="4848"/>
                    </a:lnTo>
                    <a:lnTo>
                      <a:pt x="3374" y="4836"/>
                    </a:lnTo>
                    <a:lnTo>
                      <a:pt x="3374" y="4826"/>
                    </a:lnTo>
                    <a:lnTo>
                      <a:pt x="3376" y="4820"/>
                    </a:lnTo>
                    <a:lnTo>
                      <a:pt x="3380" y="4818"/>
                    </a:lnTo>
                    <a:lnTo>
                      <a:pt x="3382" y="4818"/>
                    </a:lnTo>
                    <a:lnTo>
                      <a:pt x="3390" y="4820"/>
                    </a:lnTo>
                    <a:lnTo>
                      <a:pt x="3402" y="4824"/>
                    </a:lnTo>
                    <a:lnTo>
                      <a:pt x="3406" y="4826"/>
                    </a:lnTo>
                    <a:lnTo>
                      <a:pt x="3410" y="4826"/>
                    </a:lnTo>
                    <a:lnTo>
                      <a:pt x="3410" y="4822"/>
                    </a:lnTo>
                    <a:lnTo>
                      <a:pt x="3406" y="4816"/>
                    </a:lnTo>
                    <a:lnTo>
                      <a:pt x="3400" y="4812"/>
                    </a:lnTo>
                    <a:lnTo>
                      <a:pt x="3394" y="4810"/>
                    </a:lnTo>
                    <a:lnTo>
                      <a:pt x="3390" y="4806"/>
                    </a:lnTo>
                    <a:lnTo>
                      <a:pt x="3386" y="4804"/>
                    </a:lnTo>
                    <a:lnTo>
                      <a:pt x="3386" y="4802"/>
                    </a:lnTo>
                    <a:lnTo>
                      <a:pt x="3388" y="4800"/>
                    </a:lnTo>
                    <a:lnTo>
                      <a:pt x="3394" y="4796"/>
                    </a:lnTo>
                    <a:lnTo>
                      <a:pt x="3400" y="4792"/>
                    </a:lnTo>
                    <a:lnTo>
                      <a:pt x="3404" y="4788"/>
                    </a:lnTo>
                    <a:lnTo>
                      <a:pt x="3406" y="4784"/>
                    </a:lnTo>
                    <a:lnTo>
                      <a:pt x="3408" y="4774"/>
                    </a:lnTo>
                    <a:lnTo>
                      <a:pt x="3406" y="4770"/>
                    </a:lnTo>
                    <a:lnTo>
                      <a:pt x="3404" y="4766"/>
                    </a:lnTo>
                    <a:lnTo>
                      <a:pt x="3400" y="4766"/>
                    </a:lnTo>
                    <a:lnTo>
                      <a:pt x="3396" y="4766"/>
                    </a:lnTo>
                    <a:lnTo>
                      <a:pt x="3390" y="4770"/>
                    </a:lnTo>
                    <a:lnTo>
                      <a:pt x="3386" y="4774"/>
                    </a:lnTo>
                    <a:lnTo>
                      <a:pt x="3378" y="4788"/>
                    </a:lnTo>
                    <a:lnTo>
                      <a:pt x="3372" y="4800"/>
                    </a:lnTo>
                    <a:lnTo>
                      <a:pt x="3370" y="4800"/>
                    </a:lnTo>
                    <a:lnTo>
                      <a:pt x="3368" y="4798"/>
                    </a:lnTo>
                    <a:lnTo>
                      <a:pt x="3366" y="4792"/>
                    </a:lnTo>
                    <a:lnTo>
                      <a:pt x="3368" y="4788"/>
                    </a:lnTo>
                    <a:lnTo>
                      <a:pt x="3372" y="4782"/>
                    </a:lnTo>
                    <a:lnTo>
                      <a:pt x="3378" y="4772"/>
                    </a:lnTo>
                    <a:lnTo>
                      <a:pt x="3378" y="4766"/>
                    </a:lnTo>
                    <a:lnTo>
                      <a:pt x="3378" y="4762"/>
                    </a:lnTo>
                    <a:lnTo>
                      <a:pt x="3376" y="4754"/>
                    </a:lnTo>
                    <a:lnTo>
                      <a:pt x="3374" y="4750"/>
                    </a:lnTo>
                    <a:lnTo>
                      <a:pt x="3374" y="4748"/>
                    </a:lnTo>
                    <a:lnTo>
                      <a:pt x="3374" y="4744"/>
                    </a:lnTo>
                    <a:lnTo>
                      <a:pt x="3378" y="4734"/>
                    </a:lnTo>
                    <a:lnTo>
                      <a:pt x="3378" y="4732"/>
                    </a:lnTo>
                    <a:lnTo>
                      <a:pt x="3376" y="4732"/>
                    </a:lnTo>
                    <a:lnTo>
                      <a:pt x="3370" y="4736"/>
                    </a:lnTo>
                    <a:lnTo>
                      <a:pt x="3366" y="4740"/>
                    </a:lnTo>
                    <a:lnTo>
                      <a:pt x="3362" y="4746"/>
                    </a:lnTo>
                    <a:lnTo>
                      <a:pt x="3356" y="4760"/>
                    </a:lnTo>
                    <a:lnTo>
                      <a:pt x="3356" y="4776"/>
                    </a:lnTo>
                    <a:lnTo>
                      <a:pt x="3356" y="4784"/>
                    </a:lnTo>
                    <a:lnTo>
                      <a:pt x="3358" y="4790"/>
                    </a:lnTo>
                    <a:close/>
                    <a:moveTo>
                      <a:pt x="3086" y="4178"/>
                    </a:moveTo>
                    <a:lnTo>
                      <a:pt x="3086" y="4178"/>
                    </a:lnTo>
                    <a:lnTo>
                      <a:pt x="3076" y="4178"/>
                    </a:lnTo>
                    <a:lnTo>
                      <a:pt x="3070" y="4180"/>
                    </a:lnTo>
                    <a:lnTo>
                      <a:pt x="3068" y="4184"/>
                    </a:lnTo>
                    <a:lnTo>
                      <a:pt x="3072" y="4186"/>
                    </a:lnTo>
                    <a:lnTo>
                      <a:pt x="3076" y="4188"/>
                    </a:lnTo>
                    <a:lnTo>
                      <a:pt x="3076" y="4190"/>
                    </a:lnTo>
                    <a:lnTo>
                      <a:pt x="3078" y="4194"/>
                    </a:lnTo>
                    <a:lnTo>
                      <a:pt x="3080" y="4196"/>
                    </a:lnTo>
                    <a:lnTo>
                      <a:pt x="3084" y="4202"/>
                    </a:lnTo>
                    <a:lnTo>
                      <a:pt x="3088" y="4212"/>
                    </a:lnTo>
                    <a:lnTo>
                      <a:pt x="3092" y="4224"/>
                    </a:lnTo>
                    <a:lnTo>
                      <a:pt x="3098" y="4238"/>
                    </a:lnTo>
                    <a:lnTo>
                      <a:pt x="3102" y="4244"/>
                    </a:lnTo>
                    <a:lnTo>
                      <a:pt x="3104" y="4244"/>
                    </a:lnTo>
                    <a:lnTo>
                      <a:pt x="3106" y="4244"/>
                    </a:lnTo>
                    <a:lnTo>
                      <a:pt x="3112" y="4240"/>
                    </a:lnTo>
                    <a:lnTo>
                      <a:pt x="3116" y="4232"/>
                    </a:lnTo>
                    <a:lnTo>
                      <a:pt x="3118" y="4224"/>
                    </a:lnTo>
                    <a:lnTo>
                      <a:pt x="3118" y="4220"/>
                    </a:lnTo>
                    <a:lnTo>
                      <a:pt x="3116" y="4216"/>
                    </a:lnTo>
                    <a:lnTo>
                      <a:pt x="3116" y="4208"/>
                    </a:lnTo>
                    <a:lnTo>
                      <a:pt x="3118" y="4204"/>
                    </a:lnTo>
                    <a:lnTo>
                      <a:pt x="3116" y="4198"/>
                    </a:lnTo>
                    <a:lnTo>
                      <a:pt x="3114" y="4194"/>
                    </a:lnTo>
                    <a:lnTo>
                      <a:pt x="3110" y="4190"/>
                    </a:lnTo>
                    <a:lnTo>
                      <a:pt x="3100" y="4184"/>
                    </a:lnTo>
                    <a:lnTo>
                      <a:pt x="3086" y="4178"/>
                    </a:lnTo>
                    <a:close/>
                    <a:moveTo>
                      <a:pt x="3138" y="4192"/>
                    </a:moveTo>
                    <a:lnTo>
                      <a:pt x="3138" y="4192"/>
                    </a:lnTo>
                    <a:lnTo>
                      <a:pt x="3140" y="4190"/>
                    </a:lnTo>
                    <a:lnTo>
                      <a:pt x="3142" y="4186"/>
                    </a:lnTo>
                    <a:lnTo>
                      <a:pt x="3140" y="4180"/>
                    </a:lnTo>
                    <a:lnTo>
                      <a:pt x="3138" y="4178"/>
                    </a:lnTo>
                    <a:lnTo>
                      <a:pt x="3134" y="4178"/>
                    </a:lnTo>
                    <a:lnTo>
                      <a:pt x="3132" y="4178"/>
                    </a:lnTo>
                    <a:lnTo>
                      <a:pt x="3130" y="4178"/>
                    </a:lnTo>
                    <a:lnTo>
                      <a:pt x="3130" y="4184"/>
                    </a:lnTo>
                    <a:lnTo>
                      <a:pt x="3130" y="4188"/>
                    </a:lnTo>
                    <a:lnTo>
                      <a:pt x="3132" y="4192"/>
                    </a:lnTo>
                    <a:lnTo>
                      <a:pt x="3134" y="4194"/>
                    </a:lnTo>
                    <a:lnTo>
                      <a:pt x="3138" y="4192"/>
                    </a:lnTo>
                    <a:close/>
                    <a:moveTo>
                      <a:pt x="3386" y="4736"/>
                    </a:moveTo>
                    <a:lnTo>
                      <a:pt x="3386" y="4736"/>
                    </a:lnTo>
                    <a:lnTo>
                      <a:pt x="3388" y="4742"/>
                    </a:lnTo>
                    <a:lnTo>
                      <a:pt x="3392" y="4742"/>
                    </a:lnTo>
                    <a:lnTo>
                      <a:pt x="3396" y="4740"/>
                    </a:lnTo>
                    <a:lnTo>
                      <a:pt x="3398" y="4736"/>
                    </a:lnTo>
                    <a:lnTo>
                      <a:pt x="3402" y="4732"/>
                    </a:lnTo>
                    <a:lnTo>
                      <a:pt x="3404" y="4726"/>
                    </a:lnTo>
                    <a:lnTo>
                      <a:pt x="3404" y="4720"/>
                    </a:lnTo>
                    <a:lnTo>
                      <a:pt x="3404" y="4714"/>
                    </a:lnTo>
                    <a:lnTo>
                      <a:pt x="3400" y="4712"/>
                    </a:lnTo>
                    <a:lnTo>
                      <a:pt x="3398" y="4712"/>
                    </a:lnTo>
                    <a:lnTo>
                      <a:pt x="3394" y="4714"/>
                    </a:lnTo>
                    <a:lnTo>
                      <a:pt x="3392" y="4718"/>
                    </a:lnTo>
                    <a:lnTo>
                      <a:pt x="3388" y="4726"/>
                    </a:lnTo>
                    <a:lnTo>
                      <a:pt x="3386" y="4736"/>
                    </a:lnTo>
                    <a:close/>
                    <a:moveTo>
                      <a:pt x="3378" y="4912"/>
                    </a:moveTo>
                    <a:lnTo>
                      <a:pt x="3378" y="4912"/>
                    </a:lnTo>
                    <a:lnTo>
                      <a:pt x="3374" y="4908"/>
                    </a:lnTo>
                    <a:lnTo>
                      <a:pt x="3370" y="4906"/>
                    </a:lnTo>
                    <a:lnTo>
                      <a:pt x="3364" y="4904"/>
                    </a:lnTo>
                    <a:lnTo>
                      <a:pt x="3362" y="4904"/>
                    </a:lnTo>
                    <a:lnTo>
                      <a:pt x="3358" y="4906"/>
                    </a:lnTo>
                    <a:lnTo>
                      <a:pt x="3356" y="4908"/>
                    </a:lnTo>
                    <a:lnTo>
                      <a:pt x="3354" y="4912"/>
                    </a:lnTo>
                    <a:lnTo>
                      <a:pt x="3354" y="4916"/>
                    </a:lnTo>
                    <a:lnTo>
                      <a:pt x="3354" y="4922"/>
                    </a:lnTo>
                    <a:lnTo>
                      <a:pt x="3358" y="4924"/>
                    </a:lnTo>
                    <a:lnTo>
                      <a:pt x="3366" y="4922"/>
                    </a:lnTo>
                    <a:lnTo>
                      <a:pt x="3382" y="4922"/>
                    </a:lnTo>
                    <a:lnTo>
                      <a:pt x="3384" y="4922"/>
                    </a:lnTo>
                    <a:lnTo>
                      <a:pt x="3384" y="4920"/>
                    </a:lnTo>
                    <a:lnTo>
                      <a:pt x="3378" y="4912"/>
                    </a:lnTo>
                    <a:close/>
                    <a:moveTo>
                      <a:pt x="3378" y="5236"/>
                    </a:moveTo>
                    <a:lnTo>
                      <a:pt x="3378" y="5236"/>
                    </a:lnTo>
                    <a:lnTo>
                      <a:pt x="3374" y="5234"/>
                    </a:lnTo>
                    <a:lnTo>
                      <a:pt x="3370" y="5234"/>
                    </a:lnTo>
                    <a:lnTo>
                      <a:pt x="3368" y="5236"/>
                    </a:lnTo>
                    <a:lnTo>
                      <a:pt x="3372" y="5240"/>
                    </a:lnTo>
                    <a:lnTo>
                      <a:pt x="3376" y="5242"/>
                    </a:lnTo>
                    <a:lnTo>
                      <a:pt x="3380" y="5240"/>
                    </a:lnTo>
                    <a:lnTo>
                      <a:pt x="3380" y="5238"/>
                    </a:lnTo>
                    <a:lnTo>
                      <a:pt x="3378" y="5236"/>
                    </a:lnTo>
                    <a:close/>
                    <a:moveTo>
                      <a:pt x="3444" y="5230"/>
                    </a:moveTo>
                    <a:lnTo>
                      <a:pt x="3444" y="5230"/>
                    </a:lnTo>
                    <a:lnTo>
                      <a:pt x="3448" y="5232"/>
                    </a:lnTo>
                    <a:lnTo>
                      <a:pt x="3450" y="5230"/>
                    </a:lnTo>
                    <a:lnTo>
                      <a:pt x="3452" y="5228"/>
                    </a:lnTo>
                    <a:lnTo>
                      <a:pt x="3452" y="5224"/>
                    </a:lnTo>
                    <a:lnTo>
                      <a:pt x="3448" y="5220"/>
                    </a:lnTo>
                    <a:lnTo>
                      <a:pt x="3442" y="5218"/>
                    </a:lnTo>
                    <a:lnTo>
                      <a:pt x="3440" y="5220"/>
                    </a:lnTo>
                    <a:lnTo>
                      <a:pt x="3442" y="5224"/>
                    </a:lnTo>
                    <a:lnTo>
                      <a:pt x="3444" y="5230"/>
                    </a:lnTo>
                    <a:close/>
                    <a:moveTo>
                      <a:pt x="3364" y="4876"/>
                    </a:moveTo>
                    <a:lnTo>
                      <a:pt x="3364" y="4876"/>
                    </a:lnTo>
                    <a:lnTo>
                      <a:pt x="3364" y="4878"/>
                    </a:lnTo>
                    <a:lnTo>
                      <a:pt x="3366" y="4880"/>
                    </a:lnTo>
                    <a:lnTo>
                      <a:pt x="3370" y="4882"/>
                    </a:lnTo>
                    <a:lnTo>
                      <a:pt x="3372" y="4880"/>
                    </a:lnTo>
                    <a:lnTo>
                      <a:pt x="3374" y="4876"/>
                    </a:lnTo>
                    <a:lnTo>
                      <a:pt x="3372" y="4874"/>
                    </a:lnTo>
                    <a:lnTo>
                      <a:pt x="3368" y="4874"/>
                    </a:lnTo>
                    <a:lnTo>
                      <a:pt x="3364" y="4876"/>
                    </a:lnTo>
                    <a:close/>
                    <a:moveTo>
                      <a:pt x="3374" y="5022"/>
                    </a:moveTo>
                    <a:lnTo>
                      <a:pt x="3374" y="5022"/>
                    </a:lnTo>
                    <a:lnTo>
                      <a:pt x="3378" y="5024"/>
                    </a:lnTo>
                    <a:lnTo>
                      <a:pt x="3384" y="5022"/>
                    </a:lnTo>
                    <a:lnTo>
                      <a:pt x="3388" y="5018"/>
                    </a:lnTo>
                    <a:lnTo>
                      <a:pt x="3390" y="5012"/>
                    </a:lnTo>
                    <a:lnTo>
                      <a:pt x="3390" y="5010"/>
                    </a:lnTo>
                    <a:lnTo>
                      <a:pt x="3388" y="5010"/>
                    </a:lnTo>
                    <a:lnTo>
                      <a:pt x="3382" y="5012"/>
                    </a:lnTo>
                    <a:lnTo>
                      <a:pt x="3376" y="5018"/>
                    </a:lnTo>
                    <a:lnTo>
                      <a:pt x="3374" y="5020"/>
                    </a:lnTo>
                    <a:lnTo>
                      <a:pt x="3374" y="5022"/>
                    </a:lnTo>
                    <a:close/>
                    <a:moveTo>
                      <a:pt x="3412" y="3200"/>
                    </a:moveTo>
                    <a:lnTo>
                      <a:pt x="3412" y="3200"/>
                    </a:lnTo>
                    <a:lnTo>
                      <a:pt x="3408" y="3200"/>
                    </a:lnTo>
                    <a:lnTo>
                      <a:pt x="3406" y="3202"/>
                    </a:lnTo>
                    <a:lnTo>
                      <a:pt x="3404" y="3206"/>
                    </a:lnTo>
                    <a:lnTo>
                      <a:pt x="3406" y="3208"/>
                    </a:lnTo>
                    <a:lnTo>
                      <a:pt x="3408" y="3208"/>
                    </a:lnTo>
                    <a:lnTo>
                      <a:pt x="3414" y="3206"/>
                    </a:lnTo>
                    <a:lnTo>
                      <a:pt x="3416" y="3204"/>
                    </a:lnTo>
                    <a:lnTo>
                      <a:pt x="3416" y="3202"/>
                    </a:lnTo>
                    <a:lnTo>
                      <a:pt x="3412" y="3200"/>
                    </a:lnTo>
                    <a:close/>
                    <a:moveTo>
                      <a:pt x="3402" y="3084"/>
                    </a:moveTo>
                    <a:lnTo>
                      <a:pt x="3402" y="3084"/>
                    </a:lnTo>
                    <a:lnTo>
                      <a:pt x="3400" y="3088"/>
                    </a:lnTo>
                    <a:lnTo>
                      <a:pt x="3398" y="3092"/>
                    </a:lnTo>
                    <a:lnTo>
                      <a:pt x="3400" y="3096"/>
                    </a:lnTo>
                    <a:lnTo>
                      <a:pt x="3402" y="3098"/>
                    </a:lnTo>
                    <a:lnTo>
                      <a:pt x="3404" y="3096"/>
                    </a:lnTo>
                    <a:lnTo>
                      <a:pt x="3406" y="3092"/>
                    </a:lnTo>
                    <a:lnTo>
                      <a:pt x="3406" y="3088"/>
                    </a:lnTo>
                    <a:lnTo>
                      <a:pt x="3406" y="3084"/>
                    </a:lnTo>
                    <a:lnTo>
                      <a:pt x="3404" y="3084"/>
                    </a:lnTo>
                    <a:lnTo>
                      <a:pt x="3402" y="3084"/>
                    </a:lnTo>
                    <a:close/>
                    <a:moveTo>
                      <a:pt x="3416" y="3464"/>
                    </a:moveTo>
                    <a:lnTo>
                      <a:pt x="3416" y="3464"/>
                    </a:lnTo>
                    <a:lnTo>
                      <a:pt x="3420" y="3466"/>
                    </a:lnTo>
                    <a:lnTo>
                      <a:pt x="3422" y="3464"/>
                    </a:lnTo>
                    <a:lnTo>
                      <a:pt x="3422" y="3460"/>
                    </a:lnTo>
                    <a:lnTo>
                      <a:pt x="3420" y="3454"/>
                    </a:lnTo>
                    <a:lnTo>
                      <a:pt x="3418" y="3452"/>
                    </a:lnTo>
                    <a:lnTo>
                      <a:pt x="3416" y="3454"/>
                    </a:lnTo>
                    <a:lnTo>
                      <a:pt x="3414" y="3458"/>
                    </a:lnTo>
                    <a:lnTo>
                      <a:pt x="3416" y="3464"/>
                    </a:lnTo>
                    <a:close/>
                    <a:moveTo>
                      <a:pt x="2806" y="3776"/>
                    </a:moveTo>
                    <a:lnTo>
                      <a:pt x="2806" y="3776"/>
                    </a:lnTo>
                    <a:lnTo>
                      <a:pt x="2810" y="3778"/>
                    </a:lnTo>
                    <a:lnTo>
                      <a:pt x="2814" y="3778"/>
                    </a:lnTo>
                    <a:lnTo>
                      <a:pt x="2816" y="3776"/>
                    </a:lnTo>
                    <a:lnTo>
                      <a:pt x="2818" y="3774"/>
                    </a:lnTo>
                    <a:lnTo>
                      <a:pt x="2820" y="3768"/>
                    </a:lnTo>
                    <a:lnTo>
                      <a:pt x="2818" y="3762"/>
                    </a:lnTo>
                    <a:lnTo>
                      <a:pt x="2820" y="3758"/>
                    </a:lnTo>
                    <a:lnTo>
                      <a:pt x="2820" y="3754"/>
                    </a:lnTo>
                    <a:lnTo>
                      <a:pt x="2820" y="3752"/>
                    </a:lnTo>
                    <a:lnTo>
                      <a:pt x="2818" y="3752"/>
                    </a:lnTo>
                    <a:lnTo>
                      <a:pt x="2814" y="3752"/>
                    </a:lnTo>
                    <a:lnTo>
                      <a:pt x="2812" y="3752"/>
                    </a:lnTo>
                    <a:lnTo>
                      <a:pt x="2814" y="3752"/>
                    </a:lnTo>
                    <a:lnTo>
                      <a:pt x="2814" y="3750"/>
                    </a:lnTo>
                    <a:lnTo>
                      <a:pt x="2812" y="3748"/>
                    </a:lnTo>
                    <a:lnTo>
                      <a:pt x="2810" y="3750"/>
                    </a:lnTo>
                    <a:lnTo>
                      <a:pt x="2808" y="3752"/>
                    </a:lnTo>
                    <a:lnTo>
                      <a:pt x="2808" y="3756"/>
                    </a:lnTo>
                    <a:lnTo>
                      <a:pt x="2806" y="3758"/>
                    </a:lnTo>
                    <a:lnTo>
                      <a:pt x="2802" y="3760"/>
                    </a:lnTo>
                    <a:lnTo>
                      <a:pt x="2802" y="3766"/>
                    </a:lnTo>
                    <a:lnTo>
                      <a:pt x="2802" y="3774"/>
                    </a:lnTo>
                    <a:lnTo>
                      <a:pt x="2800" y="3774"/>
                    </a:lnTo>
                    <a:lnTo>
                      <a:pt x="2802" y="3774"/>
                    </a:lnTo>
                    <a:lnTo>
                      <a:pt x="2804" y="3774"/>
                    </a:lnTo>
                    <a:lnTo>
                      <a:pt x="2806" y="3776"/>
                    </a:lnTo>
                    <a:close/>
                    <a:moveTo>
                      <a:pt x="3380" y="3090"/>
                    </a:moveTo>
                    <a:lnTo>
                      <a:pt x="3380" y="3090"/>
                    </a:lnTo>
                    <a:lnTo>
                      <a:pt x="3378" y="3088"/>
                    </a:lnTo>
                    <a:lnTo>
                      <a:pt x="3376" y="3086"/>
                    </a:lnTo>
                    <a:lnTo>
                      <a:pt x="3372" y="3088"/>
                    </a:lnTo>
                    <a:lnTo>
                      <a:pt x="3370" y="3090"/>
                    </a:lnTo>
                    <a:lnTo>
                      <a:pt x="3370" y="3092"/>
                    </a:lnTo>
                    <a:lnTo>
                      <a:pt x="3376" y="3096"/>
                    </a:lnTo>
                    <a:lnTo>
                      <a:pt x="3378" y="3096"/>
                    </a:lnTo>
                    <a:lnTo>
                      <a:pt x="3380" y="3096"/>
                    </a:lnTo>
                    <a:lnTo>
                      <a:pt x="3380" y="3090"/>
                    </a:lnTo>
                    <a:close/>
                    <a:moveTo>
                      <a:pt x="3918" y="2740"/>
                    </a:moveTo>
                    <a:lnTo>
                      <a:pt x="3918" y="2740"/>
                    </a:lnTo>
                    <a:lnTo>
                      <a:pt x="3918" y="2736"/>
                    </a:lnTo>
                    <a:lnTo>
                      <a:pt x="3918" y="2734"/>
                    </a:lnTo>
                    <a:lnTo>
                      <a:pt x="3914" y="2732"/>
                    </a:lnTo>
                    <a:lnTo>
                      <a:pt x="3908" y="2730"/>
                    </a:lnTo>
                    <a:lnTo>
                      <a:pt x="3902" y="2728"/>
                    </a:lnTo>
                    <a:lnTo>
                      <a:pt x="3900" y="2726"/>
                    </a:lnTo>
                    <a:lnTo>
                      <a:pt x="3898" y="2728"/>
                    </a:lnTo>
                    <a:lnTo>
                      <a:pt x="3894" y="2736"/>
                    </a:lnTo>
                    <a:lnTo>
                      <a:pt x="3894" y="2740"/>
                    </a:lnTo>
                    <a:lnTo>
                      <a:pt x="3894" y="2744"/>
                    </a:lnTo>
                    <a:lnTo>
                      <a:pt x="3898" y="2746"/>
                    </a:lnTo>
                    <a:lnTo>
                      <a:pt x="3902" y="2744"/>
                    </a:lnTo>
                    <a:lnTo>
                      <a:pt x="3906" y="2744"/>
                    </a:lnTo>
                    <a:lnTo>
                      <a:pt x="3910" y="2746"/>
                    </a:lnTo>
                    <a:lnTo>
                      <a:pt x="3910" y="2748"/>
                    </a:lnTo>
                    <a:lnTo>
                      <a:pt x="3912" y="2752"/>
                    </a:lnTo>
                    <a:lnTo>
                      <a:pt x="3908" y="2760"/>
                    </a:lnTo>
                    <a:lnTo>
                      <a:pt x="3906" y="2762"/>
                    </a:lnTo>
                    <a:lnTo>
                      <a:pt x="3904" y="2760"/>
                    </a:lnTo>
                    <a:lnTo>
                      <a:pt x="3900" y="2758"/>
                    </a:lnTo>
                    <a:lnTo>
                      <a:pt x="3898" y="2760"/>
                    </a:lnTo>
                    <a:lnTo>
                      <a:pt x="3894" y="2762"/>
                    </a:lnTo>
                    <a:lnTo>
                      <a:pt x="3890" y="2764"/>
                    </a:lnTo>
                    <a:lnTo>
                      <a:pt x="3888" y="2762"/>
                    </a:lnTo>
                    <a:lnTo>
                      <a:pt x="3888" y="2756"/>
                    </a:lnTo>
                    <a:lnTo>
                      <a:pt x="3886" y="2746"/>
                    </a:lnTo>
                    <a:lnTo>
                      <a:pt x="3884" y="2742"/>
                    </a:lnTo>
                    <a:lnTo>
                      <a:pt x="3880" y="2740"/>
                    </a:lnTo>
                    <a:lnTo>
                      <a:pt x="3878" y="2742"/>
                    </a:lnTo>
                    <a:lnTo>
                      <a:pt x="3876" y="2744"/>
                    </a:lnTo>
                    <a:lnTo>
                      <a:pt x="3874" y="2750"/>
                    </a:lnTo>
                    <a:lnTo>
                      <a:pt x="3874" y="2758"/>
                    </a:lnTo>
                    <a:lnTo>
                      <a:pt x="3872" y="2764"/>
                    </a:lnTo>
                    <a:lnTo>
                      <a:pt x="3870" y="2768"/>
                    </a:lnTo>
                    <a:lnTo>
                      <a:pt x="3866" y="2768"/>
                    </a:lnTo>
                    <a:lnTo>
                      <a:pt x="3862" y="2770"/>
                    </a:lnTo>
                    <a:lnTo>
                      <a:pt x="3858" y="2770"/>
                    </a:lnTo>
                    <a:lnTo>
                      <a:pt x="3856" y="2772"/>
                    </a:lnTo>
                    <a:lnTo>
                      <a:pt x="3856" y="2776"/>
                    </a:lnTo>
                    <a:lnTo>
                      <a:pt x="3856" y="2786"/>
                    </a:lnTo>
                    <a:lnTo>
                      <a:pt x="3858" y="2796"/>
                    </a:lnTo>
                    <a:lnTo>
                      <a:pt x="3860" y="2802"/>
                    </a:lnTo>
                    <a:lnTo>
                      <a:pt x="3858" y="2806"/>
                    </a:lnTo>
                    <a:lnTo>
                      <a:pt x="3856" y="2808"/>
                    </a:lnTo>
                    <a:lnTo>
                      <a:pt x="3852" y="2810"/>
                    </a:lnTo>
                    <a:lnTo>
                      <a:pt x="3850" y="2812"/>
                    </a:lnTo>
                    <a:lnTo>
                      <a:pt x="3850" y="2814"/>
                    </a:lnTo>
                    <a:lnTo>
                      <a:pt x="3850" y="2816"/>
                    </a:lnTo>
                    <a:lnTo>
                      <a:pt x="3852" y="2818"/>
                    </a:lnTo>
                    <a:lnTo>
                      <a:pt x="3854" y="2818"/>
                    </a:lnTo>
                    <a:lnTo>
                      <a:pt x="3858" y="2820"/>
                    </a:lnTo>
                    <a:lnTo>
                      <a:pt x="3860" y="2824"/>
                    </a:lnTo>
                    <a:lnTo>
                      <a:pt x="3860" y="2832"/>
                    </a:lnTo>
                    <a:lnTo>
                      <a:pt x="3858" y="2846"/>
                    </a:lnTo>
                    <a:lnTo>
                      <a:pt x="3854" y="2866"/>
                    </a:lnTo>
                    <a:lnTo>
                      <a:pt x="3850" y="2884"/>
                    </a:lnTo>
                    <a:lnTo>
                      <a:pt x="3844" y="2896"/>
                    </a:lnTo>
                    <a:lnTo>
                      <a:pt x="3840" y="2904"/>
                    </a:lnTo>
                    <a:lnTo>
                      <a:pt x="3834" y="2912"/>
                    </a:lnTo>
                    <a:lnTo>
                      <a:pt x="3822" y="2926"/>
                    </a:lnTo>
                    <a:lnTo>
                      <a:pt x="3808" y="2942"/>
                    </a:lnTo>
                    <a:lnTo>
                      <a:pt x="3802" y="2952"/>
                    </a:lnTo>
                    <a:lnTo>
                      <a:pt x="3794" y="2960"/>
                    </a:lnTo>
                    <a:lnTo>
                      <a:pt x="3788" y="2964"/>
                    </a:lnTo>
                    <a:lnTo>
                      <a:pt x="3782" y="2968"/>
                    </a:lnTo>
                    <a:lnTo>
                      <a:pt x="3768" y="2974"/>
                    </a:lnTo>
                    <a:lnTo>
                      <a:pt x="3760" y="2978"/>
                    </a:lnTo>
                    <a:lnTo>
                      <a:pt x="3752" y="2984"/>
                    </a:lnTo>
                    <a:lnTo>
                      <a:pt x="3742" y="2990"/>
                    </a:lnTo>
                    <a:lnTo>
                      <a:pt x="3742" y="2988"/>
                    </a:lnTo>
                    <a:lnTo>
                      <a:pt x="3742" y="2986"/>
                    </a:lnTo>
                    <a:lnTo>
                      <a:pt x="3744" y="2978"/>
                    </a:lnTo>
                    <a:lnTo>
                      <a:pt x="3744" y="2974"/>
                    </a:lnTo>
                    <a:lnTo>
                      <a:pt x="3740" y="2970"/>
                    </a:lnTo>
                    <a:lnTo>
                      <a:pt x="3740" y="2968"/>
                    </a:lnTo>
                    <a:lnTo>
                      <a:pt x="3740" y="2966"/>
                    </a:lnTo>
                    <a:lnTo>
                      <a:pt x="3748" y="2960"/>
                    </a:lnTo>
                    <a:lnTo>
                      <a:pt x="3754" y="2952"/>
                    </a:lnTo>
                    <a:lnTo>
                      <a:pt x="3756" y="2948"/>
                    </a:lnTo>
                    <a:lnTo>
                      <a:pt x="3754" y="2944"/>
                    </a:lnTo>
                    <a:lnTo>
                      <a:pt x="3752" y="2944"/>
                    </a:lnTo>
                    <a:lnTo>
                      <a:pt x="3748" y="2944"/>
                    </a:lnTo>
                    <a:lnTo>
                      <a:pt x="3738" y="2948"/>
                    </a:lnTo>
                    <a:lnTo>
                      <a:pt x="3734" y="2952"/>
                    </a:lnTo>
                    <a:lnTo>
                      <a:pt x="3730" y="2956"/>
                    </a:lnTo>
                    <a:lnTo>
                      <a:pt x="3728" y="2962"/>
                    </a:lnTo>
                    <a:lnTo>
                      <a:pt x="3730" y="2966"/>
                    </a:lnTo>
                    <a:lnTo>
                      <a:pt x="3730" y="2976"/>
                    </a:lnTo>
                    <a:lnTo>
                      <a:pt x="3728" y="2986"/>
                    </a:lnTo>
                    <a:lnTo>
                      <a:pt x="3722" y="2996"/>
                    </a:lnTo>
                    <a:lnTo>
                      <a:pt x="3716" y="3006"/>
                    </a:lnTo>
                    <a:lnTo>
                      <a:pt x="3704" y="3022"/>
                    </a:lnTo>
                    <a:lnTo>
                      <a:pt x="3700" y="3026"/>
                    </a:lnTo>
                    <a:lnTo>
                      <a:pt x="3698" y="3030"/>
                    </a:lnTo>
                    <a:lnTo>
                      <a:pt x="3700" y="3036"/>
                    </a:lnTo>
                    <a:lnTo>
                      <a:pt x="3700" y="3044"/>
                    </a:lnTo>
                    <a:lnTo>
                      <a:pt x="3698" y="3046"/>
                    </a:lnTo>
                    <a:lnTo>
                      <a:pt x="3694" y="3050"/>
                    </a:lnTo>
                    <a:lnTo>
                      <a:pt x="3690" y="3052"/>
                    </a:lnTo>
                    <a:lnTo>
                      <a:pt x="3682" y="3054"/>
                    </a:lnTo>
                    <a:lnTo>
                      <a:pt x="3676" y="3054"/>
                    </a:lnTo>
                    <a:lnTo>
                      <a:pt x="3672" y="3052"/>
                    </a:lnTo>
                    <a:lnTo>
                      <a:pt x="3672" y="3048"/>
                    </a:lnTo>
                    <a:lnTo>
                      <a:pt x="3674" y="3044"/>
                    </a:lnTo>
                    <a:lnTo>
                      <a:pt x="3672" y="3042"/>
                    </a:lnTo>
                    <a:lnTo>
                      <a:pt x="3668" y="3040"/>
                    </a:lnTo>
                    <a:lnTo>
                      <a:pt x="3662" y="3042"/>
                    </a:lnTo>
                    <a:lnTo>
                      <a:pt x="3652" y="3044"/>
                    </a:lnTo>
                    <a:lnTo>
                      <a:pt x="3626" y="3052"/>
                    </a:lnTo>
                    <a:lnTo>
                      <a:pt x="3614" y="3056"/>
                    </a:lnTo>
                    <a:lnTo>
                      <a:pt x="3602" y="3058"/>
                    </a:lnTo>
                    <a:lnTo>
                      <a:pt x="3594" y="3058"/>
                    </a:lnTo>
                    <a:lnTo>
                      <a:pt x="3592" y="3056"/>
                    </a:lnTo>
                    <a:lnTo>
                      <a:pt x="3590" y="3054"/>
                    </a:lnTo>
                    <a:lnTo>
                      <a:pt x="3588" y="3050"/>
                    </a:lnTo>
                    <a:lnTo>
                      <a:pt x="3584" y="3050"/>
                    </a:lnTo>
                    <a:lnTo>
                      <a:pt x="3580" y="3050"/>
                    </a:lnTo>
                    <a:lnTo>
                      <a:pt x="3574" y="3052"/>
                    </a:lnTo>
                    <a:lnTo>
                      <a:pt x="3562" y="3062"/>
                    </a:lnTo>
                    <a:lnTo>
                      <a:pt x="3548" y="3080"/>
                    </a:lnTo>
                    <a:lnTo>
                      <a:pt x="3542" y="3088"/>
                    </a:lnTo>
                    <a:lnTo>
                      <a:pt x="3536" y="3092"/>
                    </a:lnTo>
                    <a:lnTo>
                      <a:pt x="3530" y="3096"/>
                    </a:lnTo>
                    <a:lnTo>
                      <a:pt x="3524" y="3098"/>
                    </a:lnTo>
                    <a:lnTo>
                      <a:pt x="3518" y="3106"/>
                    </a:lnTo>
                    <a:lnTo>
                      <a:pt x="3514" y="3112"/>
                    </a:lnTo>
                    <a:lnTo>
                      <a:pt x="3510" y="3114"/>
                    </a:lnTo>
                    <a:lnTo>
                      <a:pt x="3502" y="3114"/>
                    </a:lnTo>
                    <a:lnTo>
                      <a:pt x="3500" y="3116"/>
                    </a:lnTo>
                    <a:lnTo>
                      <a:pt x="3498" y="3116"/>
                    </a:lnTo>
                    <a:lnTo>
                      <a:pt x="3496" y="3120"/>
                    </a:lnTo>
                    <a:lnTo>
                      <a:pt x="3496" y="3126"/>
                    </a:lnTo>
                    <a:lnTo>
                      <a:pt x="3496" y="3132"/>
                    </a:lnTo>
                    <a:lnTo>
                      <a:pt x="3500" y="3136"/>
                    </a:lnTo>
                    <a:lnTo>
                      <a:pt x="3504" y="3136"/>
                    </a:lnTo>
                    <a:lnTo>
                      <a:pt x="3508" y="3136"/>
                    </a:lnTo>
                    <a:lnTo>
                      <a:pt x="3522" y="3134"/>
                    </a:lnTo>
                    <a:lnTo>
                      <a:pt x="3528" y="3134"/>
                    </a:lnTo>
                    <a:lnTo>
                      <a:pt x="3536" y="3138"/>
                    </a:lnTo>
                    <a:lnTo>
                      <a:pt x="3542" y="3140"/>
                    </a:lnTo>
                    <a:lnTo>
                      <a:pt x="3544" y="3140"/>
                    </a:lnTo>
                    <a:lnTo>
                      <a:pt x="3546" y="3138"/>
                    </a:lnTo>
                    <a:lnTo>
                      <a:pt x="3546" y="3134"/>
                    </a:lnTo>
                    <a:lnTo>
                      <a:pt x="3546" y="3124"/>
                    </a:lnTo>
                    <a:lnTo>
                      <a:pt x="3548" y="3120"/>
                    </a:lnTo>
                    <a:lnTo>
                      <a:pt x="3550" y="3118"/>
                    </a:lnTo>
                    <a:lnTo>
                      <a:pt x="3556" y="3116"/>
                    </a:lnTo>
                    <a:lnTo>
                      <a:pt x="3558" y="3118"/>
                    </a:lnTo>
                    <a:lnTo>
                      <a:pt x="3562" y="3120"/>
                    </a:lnTo>
                    <a:lnTo>
                      <a:pt x="3570" y="3120"/>
                    </a:lnTo>
                    <a:lnTo>
                      <a:pt x="3596" y="3116"/>
                    </a:lnTo>
                    <a:lnTo>
                      <a:pt x="3620" y="3108"/>
                    </a:lnTo>
                    <a:lnTo>
                      <a:pt x="3626" y="3104"/>
                    </a:lnTo>
                    <a:lnTo>
                      <a:pt x="3630" y="3102"/>
                    </a:lnTo>
                    <a:lnTo>
                      <a:pt x="3632" y="3098"/>
                    </a:lnTo>
                    <a:lnTo>
                      <a:pt x="3632" y="3096"/>
                    </a:lnTo>
                    <a:lnTo>
                      <a:pt x="3636" y="3096"/>
                    </a:lnTo>
                    <a:lnTo>
                      <a:pt x="3648" y="3098"/>
                    </a:lnTo>
                    <a:lnTo>
                      <a:pt x="3656" y="3100"/>
                    </a:lnTo>
                    <a:lnTo>
                      <a:pt x="3662" y="3100"/>
                    </a:lnTo>
                    <a:lnTo>
                      <a:pt x="3670" y="3098"/>
                    </a:lnTo>
                    <a:lnTo>
                      <a:pt x="3674" y="3098"/>
                    </a:lnTo>
                    <a:lnTo>
                      <a:pt x="3676" y="3102"/>
                    </a:lnTo>
                    <a:lnTo>
                      <a:pt x="3678" y="3106"/>
                    </a:lnTo>
                    <a:lnTo>
                      <a:pt x="3676" y="3110"/>
                    </a:lnTo>
                    <a:lnTo>
                      <a:pt x="3672" y="3114"/>
                    </a:lnTo>
                    <a:lnTo>
                      <a:pt x="3666" y="3118"/>
                    </a:lnTo>
                    <a:lnTo>
                      <a:pt x="3666" y="3120"/>
                    </a:lnTo>
                    <a:lnTo>
                      <a:pt x="3666" y="3124"/>
                    </a:lnTo>
                    <a:lnTo>
                      <a:pt x="3666" y="3130"/>
                    </a:lnTo>
                    <a:lnTo>
                      <a:pt x="3664" y="3136"/>
                    </a:lnTo>
                    <a:lnTo>
                      <a:pt x="3664" y="3142"/>
                    </a:lnTo>
                    <a:lnTo>
                      <a:pt x="3664" y="3144"/>
                    </a:lnTo>
                    <a:lnTo>
                      <a:pt x="3668" y="3146"/>
                    </a:lnTo>
                    <a:lnTo>
                      <a:pt x="3674" y="3150"/>
                    </a:lnTo>
                    <a:lnTo>
                      <a:pt x="3674" y="3152"/>
                    </a:lnTo>
                    <a:lnTo>
                      <a:pt x="3676" y="3156"/>
                    </a:lnTo>
                    <a:lnTo>
                      <a:pt x="3684" y="3162"/>
                    </a:lnTo>
                    <a:lnTo>
                      <a:pt x="3684" y="3164"/>
                    </a:lnTo>
                    <a:lnTo>
                      <a:pt x="3688" y="3166"/>
                    </a:lnTo>
                    <a:lnTo>
                      <a:pt x="3692" y="3164"/>
                    </a:lnTo>
                    <a:lnTo>
                      <a:pt x="3696" y="3160"/>
                    </a:lnTo>
                    <a:lnTo>
                      <a:pt x="3700" y="3156"/>
                    </a:lnTo>
                    <a:lnTo>
                      <a:pt x="3716" y="3130"/>
                    </a:lnTo>
                    <a:lnTo>
                      <a:pt x="3720" y="3124"/>
                    </a:lnTo>
                    <a:lnTo>
                      <a:pt x="3724" y="3122"/>
                    </a:lnTo>
                    <a:lnTo>
                      <a:pt x="3734" y="3118"/>
                    </a:lnTo>
                    <a:lnTo>
                      <a:pt x="3738" y="3116"/>
                    </a:lnTo>
                    <a:lnTo>
                      <a:pt x="3738" y="3114"/>
                    </a:lnTo>
                    <a:lnTo>
                      <a:pt x="3736" y="3112"/>
                    </a:lnTo>
                    <a:lnTo>
                      <a:pt x="3730" y="3108"/>
                    </a:lnTo>
                    <a:lnTo>
                      <a:pt x="3724" y="3104"/>
                    </a:lnTo>
                    <a:lnTo>
                      <a:pt x="3722" y="3098"/>
                    </a:lnTo>
                    <a:lnTo>
                      <a:pt x="3722" y="3090"/>
                    </a:lnTo>
                    <a:lnTo>
                      <a:pt x="3724" y="3086"/>
                    </a:lnTo>
                    <a:lnTo>
                      <a:pt x="3728" y="3082"/>
                    </a:lnTo>
                    <a:lnTo>
                      <a:pt x="3732" y="3080"/>
                    </a:lnTo>
                    <a:lnTo>
                      <a:pt x="3734" y="3082"/>
                    </a:lnTo>
                    <a:lnTo>
                      <a:pt x="3734" y="3086"/>
                    </a:lnTo>
                    <a:lnTo>
                      <a:pt x="3736" y="3092"/>
                    </a:lnTo>
                    <a:lnTo>
                      <a:pt x="3738" y="3094"/>
                    </a:lnTo>
                    <a:lnTo>
                      <a:pt x="3742" y="3096"/>
                    </a:lnTo>
                    <a:lnTo>
                      <a:pt x="3746" y="3096"/>
                    </a:lnTo>
                    <a:lnTo>
                      <a:pt x="3750" y="3096"/>
                    </a:lnTo>
                    <a:lnTo>
                      <a:pt x="3746" y="3100"/>
                    </a:lnTo>
                    <a:lnTo>
                      <a:pt x="3742" y="3104"/>
                    </a:lnTo>
                    <a:lnTo>
                      <a:pt x="3750" y="3104"/>
                    </a:lnTo>
                    <a:lnTo>
                      <a:pt x="3762" y="3102"/>
                    </a:lnTo>
                    <a:lnTo>
                      <a:pt x="3774" y="3102"/>
                    </a:lnTo>
                    <a:lnTo>
                      <a:pt x="3782" y="3104"/>
                    </a:lnTo>
                    <a:lnTo>
                      <a:pt x="3786" y="3104"/>
                    </a:lnTo>
                    <a:lnTo>
                      <a:pt x="3788" y="3100"/>
                    </a:lnTo>
                    <a:lnTo>
                      <a:pt x="3792" y="3092"/>
                    </a:lnTo>
                    <a:lnTo>
                      <a:pt x="3800" y="3082"/>
                    </a:lnTo>
                    <a:lnTo>
                      <a:pt x="3806" y="3076"/>
                    </a:lnTo>
                    <a:lnTo>
                      <a:pt x="3810" y="3076"/>
                    </a:lnTo>
                    <a:lnTo>
                      <a:pt x="3810" y="3078"/>
                    </a:lnTo>
                    <a:lnTo>
                      <a:pt x="3812" y="3082"/>
                    </a:lnTo>
                    <a:lnTo>
                      <a:pt x="3810" y="3090"/>
                    </a:lnTo>
                    <a:lnTo>
                      <a:pt x="3810" y="3096"/>
                    </a:lnTo>
                    <a:lnTo>
                      <a:pt x="3810" y="3102"/>
                    </a:lnTo>
                    <a:lnTo>
                      <a:pt x="3812" y="3104"/>
                    </a:lnTo>
                    <a:lnTo>
                      <a:pt x="3814" y="3104"/>
                    </a:lnTo>
                    <a:lnTo>
                      <a:pt x="3820" y="3098"/>
                    </a:lnTo>
                    <a:lnTo>
                      <a:pt x="3824" y="3086"/>
                    </a:lnTo>
                    <a:lnTo>
                      <a:pt x="3826" y="3076"/>
                    </a:lnTo>
                    <a:lnTo>
                      <a:pt x="3828" y="3068"/>
                    </a:lnTo>
                    <a:lnTo>
                      <a:pt x="3830" y="3066"/>
                    </a:lnTo>
                    <a:lnTo>
                      <a:pt x="3834" y="3066"/>
                    </a:lnTo>
                    <a:lnTo>
                      <a:pt x="3842" y="3070"/>
                    </a:lnTo>
                    <a:lnTo>
                      <a:pt x="3848" y="3074"/>
                    </a:lnTo>
                    <a:lnTo>
                      <a:pt x="3848" y="3072"/>
                    </a:lnTo>
                    <a:lnTo>
                      <a:pt x="3848" y="3064"/>
                    </a:lnTo>
                    <a:lnTo>
                      <a:pt x="3848" y="3060"/>
                    </a:lnTo>
                    <a:lnTo>
                      <a:pt x="3850" y="3054"/>
                    </a:lnTo>
                    <a:lnTo>
                      <a:pt x="3852" y="3050"/>
                    </a:lnTo>
                    <a:lnTo>
                      <a:pt x="3856" y="3048"/>
                    </a:lnTo>
                    <a:lnTo>
                      <a:pt x="3862" y="3046"/>
                    </a:lnTo>
                    <a:lnTo>
                      <a:pt x="3864" y="3048"/>
                    </a:lnTo>
                    <a:lnTo>
                      <a:pt x="3864" y="3050"/>
                    </a:lnTo>
                    <a:lnTo>
                      <a:pt x="3864" y="3052"/>
                    </a:lnTo>
                    <a:lnTo>
                      <a:pt x="3862" y="3056"/>
                    </a:lnTo>
                    <a:lnTo>
                      <a:pt x="3858" y="3066"/>
                    </a:lnTo>
                    <a:lnTo>
                      <a:pt x="3854" y="3080"/>
                    </a:lnTo>
                    <a:lnTo>
                      <a:pt x="3854" y="3090"/>
                    </a:lnTo>
                    <a:lnTo>
                      <a:pt x="3856" y="3090"/>
                    </a:lnTo>
                    <a:lnTo>
                      <a:pt x="3860" y="3086"/>
                    </a:lnTo>
                    <a:lnTo>
                      <a:pt x="3864" y="3080"/>
                    </a:lnTo>
                    <a:lnTo>
                      <a:pt x="3866" y="3078"/>
                    </a:lnTo>
                    <a:lnTo>
                      <a:pt x="3872" y="3076"/>
                    </a:lnTo>
                    <a:lnTo>
                      <a:pt x="3874" y="3076"/>
                    </a:lnTo>
                    <a:lnTo>
                      <a:pt x="3876" y="3072"/>
                    </a:lnTo>
                    <a:lnTo>
                      <a:pt x="3878" y="3060"/>
                    </a:lnTo>
                    <a:lnTo>
                      <a:pt x="3880" y="3052"/>
                    </a:lnTo>
                    <a:lnTo>
                      <a:pt x="3886" y="3048"/>
                    </a:lnTo>
                    <a:lnTo>
                      <a:pt x="3890" y="3048"/>
                    </a:lnTo>
                    <a:lnTo>
                      <a:pt x="3894" y="3048"/>
                    </a:lnTo>
                    <a:lnTo>
                      <a:pt x="3898" y="3048"/>
                    </a:lnTo>
                    <a:lnTo>
                      <a:pt x="3900" y="3046"/>
                    </a:lnTo>
                    <a:lnTo>
                      <a:pt x="3898" y="3042"/>
                    </a:lnTo>
                    <a:lnTo>
                      <a:pt x="3892" y="3034"/>
                    </a:lnTo>
                    <a:lnTo>
                      <a:pt x="3888" y="3028"/>
                    </a:lnTo>
                    <a:lnTo>
                      <a:pt x="3886" y="3022"/>
                    </a:lnTo>
                    <a:lnTo>
                      <a:pt x="3884" y="3010"/>
                    </a:lnTo>
                    <a:lnTo>
                      <a:pt x="3886" y="3000"/>
                    </a:lnTo>
                    <a:lnTo>
                      <a:pt x="3892" y="2988"/>
                    </a:lnTo>
                    <a:lnTo>
                      <a:pt x="3896" y="2978"/>
                    </a:lnTo>
                    <a:lnTo>
                      <a:pt x="3902" y="2966"/>
                    </a:lnTo>
                    <a:lnTo>
                      <a:pt x="3902" y="2952"/>
                    </a:lnTo>
                    <a:lnTo>
                      <a:pt x="3900" y="2938"/>
                    </a:lnTo>
                    <a:lnTo>
                      <a:pt x="3898" y="2928"/>
                    </a:lnTo>
                    <a:lnTo>
                      <a:pt x="3898" y="2920"/>
                    </a:lnTo>
                    <a:lnTo>
                      <a:pt x="3898" y="2912"/>
                    </a:lnTo>
                    <a:lnTo>
                      <a:pt x="3900" y="2906"/>
                    </a:lnTo>
                    <a:lnTo>
                      <a:pt x="3904" y="2902"/>
                    </a:lnTo>
                    <a:lnTo>
                      <a:pt x="3908" y="2900"/>
                    </a:lnTo>
                    <a:lnTo>
                      <a:pt x="3912" y="2900"/>
                    </a:lnTo>
                    <a:lnTo>
                      <a:pt x="3918" y="2902"/>
                    </a:lnTo>
                    <a:lnTo>
                      <a:pt x="3922" y="2906"/>
                    </a:lnTo>
                    <a:lnTo>
                      <a:pt x="3924" y="2906"/>
                    </a:lnTo>
                    <a:lnTo>
                      <a:pt x="3924" y="2898"/>
                    </a:lnTo>
                    <a:lnTo>
                      <a:pt x="3924" y="2884"/>
                    </a:lnTo>
                    <a:lnTo>
                      <a:pt x="3926" y="2876"/>
                    </a:lnTo>
                    <a:lnTo>
                      <a:pt x="3930" y="2868"/>
                    </a:lnTo>
                    <a:lnTo>
                      <a:pt x="3936" y="2860"/>
                    </a:lnTo>
                    <a:lnTo>
                      <a:pt x="3940" y="2850"/>
                    </a:lnTo>
                    <a:lnTo>
                      <a:pt x="3942" y="2840"/>
                    </a:lnTo>
                    <a:lnTo>
                      <a:pt x="3944" y="2830"/>
                    </a:lnTo>
                    <a:lnTo>
                      <a:pt x="3942" y="2820"/>
                    </a:lnTo>
                    <a:lnTo>
                      <a:pt x="3940" y="2810"/>
                    </a:lnTo>
                    <a:lnTo>
                      <a:pt x="3936" y="2802"/>
                    </a:lnTo>
                    <a:lnTo>
                      <a:pt x="3932" y="2794"/>
                    </a:lnTo>
                    <a:lnTo>
                      <a:pt x="3926" y="2788"/>
                    </a:lnTo>
                    <a:lnTo>
                      <a:pt x="3922" y="2780"/>
                    </a:lnTo>
                    <a:lnTo>
                      <a:pt x="3918" y="2766"/>
                    </a:lnTo>
                    <a:lnTo>
                      <a:pt x="3918" y="2752"/>
                    </a:lnTo>
                    <a:lnTo>
                      <a:pt x="3918" y="2740"/>
                    </a:lnTo>
                    <a:close/>
                    <a:moveTo>
                      <a:pt x="3276" y="3612"/>
                    </a:moveTo>
                    <a:lnTo>
                      <a:pt x="3276" y="3612"/>
                    </a:lnTo>
                    <a:lnTo>
                      <a:pt x="3274" y="3610"/>
                    </a:lnTo>
                    <a:lnTo>
                      <a:pt x="3270" y="3612"/>
                    </a:lnTo>
                    <a:lnTo>
                      <a:pt x="3268" y="3614"/>
                    </a:lnTo>
                    <a:lnTo>
                      <a:pt x="3268" y="3618"/>
                    </a:lnTo>
                    <a:lnTo>
                      <a:pt x="3272" y="3618"/>
                    </a:lnTo>
                    <a:lnTo>
                      <a:pt x="3274" y="3618"/>
                    </a:lnTo>
                    <a:lnTo>
                      <a:pt x="3276" y="3614"/>
                    </a:lnTo>
                    <a:lnTo>
                      <a:pt x="3276" y="3612"/>
                    </a:lnTo>
                    <a:close/>
                    <a:moveTo>
                      <a:pt x="3322" y="3130"/>
                    </a:moveTo>
                    <a:lnTo>
                      <a:pt x="3322" y="3130"/>
                    </a:lnTo>
                    <a:lnTo>
                      <a:pt x="3324" y="3128"/>
                    </a:lnTo>
                    <a:lnTo>
                      <a:pt x="3322" y="3126"/>
                    </a:lnTo>
                    <a:lnTo>
                      <a:pt x="3318" y="3126"/>
                    </a:lnTo>
                    <a:lnTo>
                      <a:pt x="3316" y="3128"/>
                    </a:lnTo>
                    <a:lnTo>
                      <a:pt x="3318" y="3130"/>
                    </a:lnTo>
                    <a:lnTo>
                      <a:pt x="3320" y="3130"/>
                    </a:lnTo>
                    <a:lnTo>
                      <a:pt x="3322" y="3130"/>
                    </a:lnTo>
                    <a:close/>
                    <a:moveTo>
                      <a:pt x="3302" y="3176"/>
                    </a:moveTo>
                    <a:lnTo>
                      <a:pt x="3302" y="3176"/>
                    </a:lnTo>
                    <a:lnTo>
                      <a:pt x="3304" y="3178"/>
                    </a:lnTo>
                    <a:lnTo>
                      <a:pt x="3310" y="3178"/>
                    </a:lnTo>
                    <a:lnTo>
                      <a:pt x="3320" y="3176"/>
                    </a:lnTo>
                    <a:lnTo>
                      <a:pt x="3330" y="3170"/>
                    </a:lnTo>
                    <a:lnTo>
                      <a:pt x="3334" y="3166"/>
                    </a:lnTo>
                    <a:lnTo>
                      <a:pt x="3334" y="3162"/>
                    </a:lnTo>
                    <a:lnTo>
                      <a:pt x="3332" y="3158"/>
                    </a:lnTo>
                    <a:lnTo>
                      <a:pt x="3326" y="3158"/>
                    </a:lnTo>
                    <a:lnTo>
                      <a:pt x="3322" y="3158"/>
                    </a:lnTo>
                    <a:lnTo>
                      <a:pt x="3314" y="3160"/>
                    </a:lnTo>
                    <a:lnTo>
                      <a:pt x="3310" y="3164"/>
                    </a:lnTo>
                    <a:lnTo>
                      <a:pt x="3304" y="3166"/>
                    </a:lnTo>
                    <a:lnTo>
                      <a:pt x="3302" y="3172"/>
                    </a:lnTo>
                    <a:lnTo>
                      <a:pt x="3302" y="3176"/>
                    </a:lnTo>
                    <a:close/>
                    <a:moveTo>
                      <a:pt x="3372" y="3542"/>
                    </a:moveTo>
                    <a:lnTo>
                      <a:pt x="3372" y="3542"/>
                    </a:lnTo>
                    <a:lnTo>
                      <a:pt x="3374" y="3538"/>
                    </a:lnTo>
                    <a:lnTo>
                      <a:pt x="3376" y="3534"/>
                    </a:lnTo>
                    <a:lnTo>
                      <a:pt x="3386" y="3520"/>
                    </a:lnTo>
                    <a:lnTo>
                      <a:pt x="3392" y="3512"/>
                    </a:lnTo>
                    <a:lnTo>
                      <a:pt x="3394" y="3508"/>
                    </a:lnTo>
                    <a:lnTo>
                      <a:pt x="3390" y="3508"/>
                    </a:lnTo>
                    <a:lnTo>
                      <a:pt x="3384" y="3512"/>
                    </a:lnTo>
                    <a:lnTo>
                      <a:pt x="3374" y="3522"/>
                    </a:lnTo>
                    <a:lnTo>
                      <a:pt x="3370" y="3528"/>
                    </a:lnTo>
                    <a:lnTo>
                      <a:pt x="3366" y="3538"/>
                    </a:lnTo>
                    <a:lnTo>
                      <a:pt x="3366" y="3544"/>
                    </a:lnTo>
                    <a:lnTo>
                      <a:pt x="3368" y="3546"/>
                    </a:lnTo>
                    <a:lnTo>
                      <a:pt x="3372" y="3544"/>
                    </a:lnTo>
                    <a:lnTo>
                      <a:pt x="3372" y="3542"/>
                    </a:lnTo>
                    <a:close/>
                    <a:moveTo>
                      <a:pt x="3932" y="2136"/>
                    </a:moveTo>
                    <a:lnTo>
                      <a:pt x="3932" y="2136"/>
                    </a:lnTo>
                    <a:lnTo>
                      <a:pt x="3930" y="2138"/>
                    </a:lnTo>
                    <a:lnTo>
                      <a:pt x="3932" y="2138"/>
                    </a:lnTo>
                    <a:lnTo>
                      <a:pt x="3936" y="2142"/>
                    </a:lnTo>
                    <a:lnTo>
                      <a:pt x="3942" y="2150"/>
                    </a:lnTo>
                    <a:lnTo>
                      <a:pt x="3950" y="2162"/>
                    </a:lnTo>
                    <a:lnTo>
                      <a:pt x="3952" y="2168"/>
                    </a:lnTo>
                    <a:lnTo>
                      <a:pt x="3952" y="2174"/>
                    </a:lnTo>
                    <a:lnTo>
                      <a:pt x="3948" y="2186"/>
                    </a:lnTo>
                    <a:lnTo>
                      <a:pt x="3944" y="2198"/>
                    </a:lnTo>
                    <a:lnTo>
                      <a:pt x="3944" y="2206"/>
                    </a:lnTo>
                    <a:lnTo>
                      <a:pt x="3946" y="2214"/>
                    </a:lnTo>
                    <a:lnTo>
                      <a:pt x="3948" y="2224"/>
                    </a:lnTo>
                    <a:lnTo>
                      <a:pt x="3948" y="2236"/>
                    </a:lnTo>
                    <a:lnTo>
                      <a:pt x="3948" y="2266"/>
                    </a:lnTo>
                    <a:lnTo>
                      <a:pt x="3944" y="2294"/>
                    </a:lnTo>
                    <a:lnTo>
                      <a:pt x="3940" y="2304"/>
                    </a:lnTo>
                    <a:lnTo>
                      <a:pt x="3938" y="2312"/>
                    </a:lnTo>
                    <a:lnTo>
                      <a:pt x="3936" y="2316"/>
                    </a:lnTo>
                    <a:lnTo>
                      <a:pt x="3938" y="2320"/>
                    </a:lnTo>
                    <a:lnTo>
                      <a:pt x="3944" y="2330"/>
                    </a:lnTo>
                    <a:lnTo>
                      <a:pt x="3946" y="2336"/>
                    </a:lnTo>
                    <a:lnTo>
                      <a:pt x="3948" y="2344"/>
                    </a:lnTo>
                    <a:lnTo>
                      <a:pt x="3946" y="2356"/>
                    </a:lnTo>
                    <a:lnTo>
                      <a:pt x="3942" y="2370"/>
                    </a:lnTo>
                    <a:lnTo>
                      <a:pt x="3940" y="2378"/>
                    </a:lnTo>
                    <a:lnTo>
                      <a:pt x="3940" y="2386"/>
                    </a:lnTo>
                    <a:lnTo>
                      <a:pt x="3942" y="2400"/>
                    </a:lnTo>
                    <a:lnTo>
                      <a:pt x="3944" y="2412"/>
                    </a:lnTo>
                    <a:lnTo>
                      <a:pt x="3944" y="2418"/>
                    </a:lnTo>
                    <a:lnTo>
                      <a:pt x="3940" y="2424"/>
                    </a:lnTo>
                    <a:lnTo>
                      <a:pt x="3936" y="2436"/>
                    </a:lnTo>
                    <a:lnTo>
                      <a:pt x="3934" y="2444"/>
                    </a:lnTo>
                    <a:lnTo>
                      <a:pt x="3936" y="2454"/>
                    </a:lnTo>
                    <a:lnTo>
                      <a:pt x="3938" y="2468"/>
                    </a:lnTo>
                    <a:lnTo>
                      <a:pt x="3942" y="2478"/>
                    </a:lnTo>
                    <a:lnTo>
                      <a:pt x="3944" y="2478"/>
                    </a:lnTo>
                    <a:lnTo>
                      <a:pt x="3946" y="2478"/>
                    </a:lnTo>
                    <a:lnTo>
                      <a:pt x="3950" y="2470"/>
                    </a:lnTo>
                    <a:lnTo>
                      <a:pt x="3954" y="2456"/>
                    </a:lnTo>
                    <a:lnTo>
                      <a:pt x="3958" y="2442"/>
                    </a:lnTo>
                    <a:lnTo>
                      <a:pt x="3962" y="2434"/>
                    </a:lnTo>
                    <a:lnTo>
                      <a:pt x="3966" y="2432"/>
                    </a:lnTo>
                    <a:lnTo>
                      <a:pt x="3968" y="2432"/>
                    </a:lnTo>
                    <a:lnTo>
                      <a:pt x="3972" y="2434"/>
                    </a:lnTo>
                    <a:lnTo>
                      <a:pt x="3976" y="2438"/>
                    </a:lnTo>
                    <a:lnTo>
                      <a:pt x="3980" y="2440"/>
                    </a:lnTo>
                    <a:lnTo>
                      <a:pt x="3984" y="2438"/>
                    </a:lnTo>
                    <a:lnTo>
                      <a:pt x="3990" y="2440"/>
                    </a:lnTo>
                    <a:lnTo>
                      <a:pt x="3994" y="2442"/>
                    </a:lnTo>
                    <a:lnTo>
                      <a:pt x="3996" y="2446"/>
                    </a:lnTo>
                    <a:lnTo>
                      <a:pt x="3998" y="2456"/>
                    </a:lnTo>
                    <a:lnTo>
                      <a:pt x="4000" y="2464"/>
                    </a:lnTo>
                    <a:lnTo>
                      <a:pt x="4000" y="2466"/>
                    </a:lnTo>
                    <a:lnTo>
                      <a:pt x="4002" y="2466"/>
                    </a:lnTo>
                    <a:lnTo>
                      <a:pt x="4006" y="2454"/>
                    </a:lnTo>
                    <a:lnTo>
                      <a:pt x="4006" y="2448"/>
                    </a:lnTo>
                    <a:lnTo>
                      <a:pt x="4004" y="2444"/>
                    </a:lnTo>
                    <a:lnTo>
                      <a:pt x="4002" y="2434"/>
                    </a:lnTo>
                    <a:lnTo>
                      <a:pt x="4002" y="2426"/>
                    </a:lnTo>
                    <a:lnTo>
                      <a:pt x="3998" y="2426"/>
                    </a:lnTo>
                    <a:lnTo>
                      <a:pt x="3992" y="2426"/>
                    </a:lnTo>
                    <a:lnTo>
                      <a:pt x="3990" y="2422"/>
                    </a:lnTo>
                    <a:lnTo>
                      <a:pt x="3986" y="2420"/>
                    </a:lnTo>
                    <a:lnTo>
                      <a:pt x="3984" y="2410"/>
                    </a:lnTo>
                    <a:lnTo>
                      <a:pt x="3980" y="2400"/>
                    </a:lnTo>
                    <a:lnTo>
                      <a:pt x="3976" y="2394"/>
                    </a:lnTo>
                    <a:lnTo>
                      <a:pt x="3972" y="2390"/>
                    </a:lnTo>
                    <a:lnTo>
                      <a:pt x="3966" y="2382"/>
                    </a:lnTo>
                    <a:lnTo>
                      <a:pt x="3964" y="2372"/>
                    </a:lnTo>
                    <a:lnTo>
                      <a:pt x="3964" y="2362"/>
                    </a:lnTo>
                    <a:lnTo>
                      <a:pt x="3964" y="2350"/>
                    </a:lnTo>
                    <a:lnTo>
                      <a:pt x="3970" y="2328"/>
                    </a:lnTo>
                    <a:lnTo>
                      <a:pt x="3978" y="2314"/>
                    </a:lnTo>
                    <a:lnTo>
                      <a:pt x="3980" y="2308"/>
                    </a:lnTo>
                    <a:lnTo>
                      <a:pt x="3982" y="2304"/>
                    </a:lnTo>
                    <a:lnTo>
                      <a:pt x="3982" y="2294"/>
                    </a:lnTo>
                    <a:lnTo>
                      <a:pt x="3984" y="2290"/>
                    </a:lnTo>
                    <a:lnTo>
                      <a:pt x="3984" y="2288"/>
                    </a:lnTo>
                    <a:lnTo>
                      <a:pt x="3988" y="2284"/>
                    </a:lnTo>
                    <a:lnTo>
                      <a:pt x="3994" y="2282"/>
                    </a:lnTo>
                    <a:lnTo>
                      <a:pt x="4004" y="2280"/>
                    </a:lnTo>
                    <a:lnTo>
                      <a:pt x="4014" y="2280"/>
                    </a:lnTo>
                    <a:lnTo>
                      <a:pt x="4026" y="2286"/>
                    </a:lnTo>
                    <a:lnTo>
                      <a:pt x="4036" y="2294"/>
                    </a:lnTo>
                    <a:lnTo>
                      <a:pt x="4048" y="2314"/>
                    </a:lnTo>
                    <a:lnTo>
                      <a:pt x="4052" y="2316"/>
                    </a:lnTo>
                    <a:lnTo>
                      <a:pt x="4052" y="2312"/>
                    </a:lnTo>
                    <a:lnTo>
                      <a:pt x="4048" y="2302"/>
                    </a:lnTo>
                    <a:lnTo>
                      <a:pt x="4040" y="2294"/>
                    </a:lnTo>
                    <a:lnTo>
                      <a:pt x="4034" y="2282"/>
                    </a:lnTo>
                    <a:lnTo>
                      <a:pt x="4032" y="2276"/>
                    </a:lnTo>
                    <a:lnTo>
                      <a:pt x="4030" y="2268"/>
                    </a:lnTo>
                    <a:lnTo>
                      <a:pt x="4026" y="2252"/>
                    </a:lnTo>
                    <a:lnTo>
                      <a:pt x="4020" y="2234"/>
                    </a:lnTo>
                    <a:lnTo>
                      <a:pt x="4012" y="2214"/>
                    </a:lnTo>
                    <a:lnTo>
                      <a:pt x="4010" y="2206"/>
                    </a:lnTo>
                    <a:lnTo>
                      <a:pt x="4010" y="2196"/>
                    </a:lnTo>
                    <a:lnTo>
                      <a:pt x="4008" y="2180"/>
                    </a:lnTo>
                    <a:lnTo>
                      <a:pt x="4004" y="2168"/>
                    </a:lnTo>
                    <a:lnTo>
                      <a:pt x="4002" y="2158"/>
                    </a:lnTo>
                    <a:lnTo>
                      <a:pt x="3998" y="2148"/>
                    </a:lnTo>
                    <a:lnTo>
                      <a:pt x="3998" y="2144"/>
                    </a:lnTo>
                    <a:lnTo>
                      <a:pt x="3994" y="2146"/>
                    </a:lnTo>
                    <a:lnTo>
                      <a:pt x="3992" y="2146"/>
                    </a:lnTo>
                    <a:lnTo>
                      <a:pt x="3992" y="2138"/>
                    </a:lnTo>
                    <a:lnTo>
                      <a:pt x="3994" y="2128"/>
                    </a:lnTo>
                    <a:lnTo>
                      <a:pt x="3992" y="2128"/>
                    </a:lnTo>
                    <a:lnTo>
                      <a:pt x="3990" y="2128"/>
                    </a:lnTo>
                    <a:lnTo>
                      <a:pt x="3988" y="2124"/>
                    </a:lnTo>
                    <a:lnTo>
                      <a:pt x="3988" y="2116"/>
                    </a:lnTo>
                    <a:lnTo>
                      <a:pt x="3988" y="2108"/>
                    </a:lnTo>
                    <a:lnTo>
                      <a:pt x="3992" y="2096"/>
                    </a:lnTo>
                    <a:lnTo>
                      <a:pt x="3994" y="2090"/>
                    </a:lnTo>
                    <a:lnTo>
                      <a:pt x="3996" y="2082"/>
                    </a:lnTo>
                    <a:lnTo>
                      <a:pt x="3996" y="2072"/>
                    </a:lnTo>
                    <a:lnTo>
                      <a:pt x="3994" y="2058"/>
                    </a:lnTo>
                    <a:lnTo>
                      <a:pt x="3990" y="2042"/>
                    </a:lnTo>
                    <a:lnTo>
                      <a:pt x="3988" y="2036"/>
                    </a:lnTo>
                    <a:lnTo>
                      <a:pt x="3986" y="2034"/>
                    </a:lnTo>
                    <a:lnTo>
                      <a:pt x="3988" y="2032"/>
                    </a:lnTo>
                    <a:lnTo>
                      <a:pt x="3988" y="2028"/>
                    </a:lnTo>
                    <a:lnTo>
                      <a:pt x="3986" y="2026"/>
                    </a:lnTo>
                    <a:lnTo>
                      <a:pt x="3984" y="2026"/>
                    </a:lnTo>
                    <a:lnTo>
                      <a:pt x="3982" y="2022"/>
                    </a:lnTo>
                    <a:lnTo>
                      <a:pt x="3982" y="2014"/>
                    </a:lnTo>
                    <a:lnTo>
                      <a:pt x="3978" y="2010"/>
                    </a:lnTo>
                    <a:lnTo>
                      <a:pt x="3978" y="2006"/>
                    </a:lnTo>
                    <a:lnTo>
                      <a:pt x="3980" y="2000"/>
                    </a:lnTo>
                    <a:lnTo>
                      <a:pt x="3984" y="1994"/>
                    </a:lnTo>
                    <a:lnTo>
                      <a:pt x="3982" y="1988"/>
                    </a:lnTo>
                    <a:lnTo>
                      <a:pt x="3978" y="1984"/>
                    </a:lnTo>
                    <a:lnTo>
                      <a:pt x="3974" y="1976"/>
                    </a:lnTo>
                    <a:lnTo>
                      <a:pt x="3970" y="1972"/>
                    </a:lnTo>
                    <a:lnTo>
                      <a:pt x="3970" y="1974"/>
                    </a:lnTo>
                    <a:lnTo>
                      <a:pt x="3966" y="1978"/>
                    </a:lnTo>
                    <a:lnTo>
                      <a:pt x="3962" y="1980"/>
                    </a:lnTo>
                    <a:lnTo>
                      <a:pt x="3958" y="1982"/>
                    </a:lnTo>
                    <a:lnTo>
                      <a:pt x="3954" y="1982"/>
                    </a:lnTo>
                    <a:lnTo>
                      <a:pt x="3954" y="1984"/>
                    </a:lnTo>
                    <a:lnTo>
                      <a:pt x="3960" y="1990"/>
                    </a:lnTo>
                    <a:lnTo>
                      <a:pt x="3966" y="1998"/>
                    </a:lnTo>
                    <a:lnTo>
                      <a:pt x="3968" y="2004"/>
                    </a:lnTo>
                    <a:lnTo>
                      <a:pt x="3970" y="2008"/>
                    </a:lnTo>
                    <a:lnTo>
                      <a:pt x="3966" y="2016"/>
                    </a:lnTo>
                    <a:lnTo>
                      <a:pt x="3964" y="2018"/>
                    </a:lnTo>
                    <a:lnTo>
                      <a:pt x="3962" y="2018"/>
                    </a:lnTo>
                    <a:lnTo>
                      <a:pt x="3960" y="2020"/>
                    </a:lnTo>
                    <a:lnTo>
                      <a:pt x="3960" y="2024"/>
                    </a:lnTo>
                    <a:lnTo>
                      <a:pt x="3962" y="2024"/>
                    </a:lnTo>
                    <a:lnTo>
                      <a:pt x="3964" y="2026"/>
                    </a:lnTo>
                    <a:lnTo>
                      <a:pt x="3966" y="2028"/>
                    </a:lnTo>
                    <a:lnTo>
                      <a:pt x="3966" y="2030"/>
                    </a:lnTo>
                    <a:lnTo>
                      <a:pt x="3962" y="2034"/>
                    </a:lnTo>
                    <a:lnTo>
                      <a:pt x="3958" y="2038"/>
                    </a:lnTo>
                    <a:lnTo>
                      <a:pt x="3954" y="2038"/>
                    </a:lnTo>
                    <a:lnTo>
                      <a:pt x="3954" y="2036"/>
                    </a:lnTo>
                    <a:lnTo>
                      <a:pt x="3952" y="2034"/>
                    </a:lnTo>
                    <a:lnTo>
                      <a:pt x="3952" y="2030"/>
                    </a:lnTo>
                    <a:lnTo>
                      <a:pt x="3950" y="2028"/>
                    </a:lnTo>
                    <a:lnTo>
                      <a:pt x="3946" y="2030"/>
                    </a:lnTo>
                    <a:lnTo>
                      <a:pt x="3940" y="2032"/>
                    </a:lnTo>
                    <a:lnTo>
                      <a:pt x="3936" y="2034"/>
                    </a:lnTo>
                    <a:lnTo>
                      <a:pt x="3932" y="2036"/>
                    </a:lnTo>
                    <a:lnTo>
                      <a:pt x="3934" y="2044"/>
                    </a:lnTo>
                    <a:lnTo>
                      <a:pt x="3936" y="2054"/>
                    </a:lnTo>
                    <a:lnTo>
                      <a:pt x="3938" y="2066"/>
                    </a:lnTo>
                    <a:lnTo>
                      <a:pt x="3936" y="2078"/>
                    </a:lnTo>
                    <a:lnTo>
                      <a:pt x="3930" y="2090"/>
                    </a:lnTo>
                    <a:lnTo>
                      <a:pt x="3928" y="2098"/>
                    </a:lnTo>
                    <a:lnTo>
                      <a:pt x="3928" y="2104"/>
                    </a:lnTo>
                    <a:lnTo>
                      <a:pt x="3930" y="2108"/>
                    </a:lnTo>
                    <a:lnTo>
                      <a:pt x="3928" y="2118"/>
                    </a:lnTo>
                    <a:lnTo>
                      <a:pt x="3926" y="2124"/>
                    </a:lnTo>
                    <a:lnTo>
                      <a:pt x="3928" y="2128"/>
                    </a:lnTo>
                    <a:lnTo>
                      <a:pt x="3930" y="2132"/>
                    </a:lnTo>
                    <a:lnTo>
                      <a:pt x="3934" y="2134"/>
                    </a:lnTo>
                    <a:lnTo>
                      <a:pt x="3934" y="2136"/>
                    </a:lnTo>
                    <a:lnTo>
                      <a:pt x="3932" y="2136"/>
                    </a:lnTo>
                    <a:close/>
                    <a:moveTo>
                      <a:pt x="4070" y="2610"/>
                    </a:moveTo>
                    <a:lnTo>
                      <a:pt x="4070" y="2610"/>
                    </a:lnTo>
                    <a:lnTo>
                      <a:pt x="4068" y="2602"/>
                    </a:lnTo>
                    <a:lnTo>
                      <a:pt x="4068" y="2594"/>
                    </a:lnTo>
                    <a:lnTo>
                      <a:pt x="4070" y="2586"/>
                    </a:lnTo>
                    <a:lnTo>
                      <a:pt x="4072" y="2580"/>
                    </a:lnTo>
                    <a:lnTo>
                      <a:pt x="4078" y="2572"/>
                    </a:lnTo>
                    <a:lnTo>
                      <a:pt x="4078" y="2570"/>
                    </a:lnTo>
                    <a:lnTo>
                      <a:pt x="4076" y="2568"/>
                    </a:lnTo>
                    <a:lnTo>
                      <a:pt x="4072" y="2570"/>
                    </a:lnTo>
                    <a:lnTo>
                      <a:pt x="4068" y="2572"/>
                    </a:lnTo>
                    <a:lnTo>
                      <a:pt x="4062" y="2582"/>
                    </a:lnTo>
                    <a:lnTo>
                      <a:pt x="4054" y="2590"/>
                    </a:lnTo>
                    <a:lnTo>
                      <a:pt x="4050" y="2592"/>
                    </a:lnTo>
                    <a:lnTo>
                      <a:pt x="4044" y="2592"/>
                    </a:lnTo>
                    <a:lnTo>
                      <a:pt x="4040" y="2592"/>
                    </a:lnTo>
                    <a:lnTo>
                      <a:pt x="4038" y="2590"/>
                    </a:lnTo>
                    <a:lnTo>
                      <a:pt x="4036" y="2586"/>
                    </a:lnTo>
                    <a:lnTo>
                      <a:pt x="4034" y="2582"/>
                    </a:lnTo>
                    <a:lnTo>
                      <a:pt x="4032" y="2580"/>
                    </a:lnTo>
                    <a:lnTo>
                      <a:pt x="4028" y="2578"/>
                    </a:lnTo>
                    <a:lnTo>
                      <a:pt x="4022" y="2578"/>
                    </a:lnTo>
                    <a:lnTo>
                      <a:pt x="4012" y="2576"/>
                    </a:lnTo>
                    <a:lnTo>
                      <a:pt x="4004" y="2570"/>
                    </a:lnTo>
                    <a:lnTo>
                      <a:pt x="3994" y="2562"/>
                    </a:lnTo>
                    <a:lnTo>
                      <a:pt x="3984" y="2554"/>
                    </a:lnTo>
                    <a:lnTo>
                      <a:pt x="3966" y="2534"/>
                    </a:lnTo>
                    <a:lnTo>
                      <a:pt x="3952" y="2516"/>
                    </a:lnTo>
                    <a:lnTo>
                      <a:pt x="3946" y="2510"/>
                    </a:lnTo>
                    <a:lnTo>
                      <a:pt x="3940" y="2506"/>
                    </a:lnTo>
                    <a:lnTo>
                      <a:pt x="3934" y="2504"/>
                    </a:lnTo>
                    <a:lnTo>
                      <a:pt x="3930" y="2504"/>
                    </a:lnTo>
                    <a:lnTo>
                      <a:pt x="3926" y="2508"/>
                    </a:lnTo>
                    <a:lnTo>
                      <a:pt x="3924" y="2512"/>
                    </a:lnTo>
                    <a:lnTo>
                      <a:pt x="3924" y="2520"/>
                    </a:lnTo>
                    <a:lnTo>
                      <a:pt x="3928" y="2530"/>
                    </a:lnTo>
                    <a:lnTo>
                      <a:pt x="3932" y="2540"/>
                    </a:lnTo>
                    <a:lnTo>
                      <a:pt x="3932" y="2546"/>
                    </a:lnTo>
                    <a:lnTo>
                      <a:pt x="3932" y="2552"/>
                    </a:lnTo>
                    <a:lnTo>
                      <a:pt x="3930" y="2556"/>
                    </a:lnTo>
                    <a:lnTo>
                      <a:pt x="3928" y="2564"/>
                    </a:lnTo>
                    <a:lnTo>
                      <a:pt x="3926" y="2568"/>
                    </a:lnTo>
                    <a:lnTo>
                      <a:pt x="3928" y="2574"/>
                    </a:lnTo>
                    <a:lnTo>
                      <a:pt x="3928" y="2580"/>
                    </a:lnTo>
                    <a:lnTo>
                      <a:pt x="3928" y="2584"/>
                    </a:lnTo>
                    <a:lnTo>
                      <a:pt x="3922" y="2594"/>
                    </a:lnTo>
                    <a:lnTo>
                      <a:pt x="3918" y="2602"/>
                    </a:lnTo>
                    <a:lnTo>
                      <a:pt x="3916" y="2606"/>
                    </a:lnTo>
                    <a:lnTo>
                      <a:pt x="3916" y="2610"/>
                    </a:lnTo>
                    <a:lnTo>
                      <a:pt x="3918" y="2620"/>
                    </a:lnTo>
                    <a:lnTo>
                      <a:pt x="3918" y="2630"/>
                    </a:lnTo>
                    <a:lnTo>
                      <a:pt x="3914" y="2634"/>
                    </a:lnTo>
                    <a:lnTo>
                      <a:pt x="3912" y="2636"/>
                    </a:lnTo>
                    <a:lnTo>
                      <a:pt x="3906" y="2636"/>
                    </a:lnTo>
                    <a:lnTo>
                      <a:pt x="3900" y="2632"/>
                    </a:lnTo>
                    <a:lnTo>
                      <a:pt x="3886" y="2626"/>
                    </a:lnTo>
                    <a:lnTo>
                      <a:pt x="3876" y="2624"/>
                    </a:lnTo>
                    <a:lnTo>
                      <a:pt x="3874" y="2624"/>
                    </a:lnTo>
                    <a:lnTo>
                      <a:pt x="3872" y="2628"/>
                    </a:lnTo>
                    <a:lnTo>
                      <a:pt x="3874" y="2630"/>
                    </a:lnTo>
                    <a:lnTo>
                      <a:pt x="3878" y="2636"/>
                    </a:lnTo>
                    <a:lnTo>
                      <a:pt x="3880" y="2640"/>
                    </a:lnTo>
                    <a:lnTo>
                      <a:pt x="3880" y="2642"/>
                    </a:lnTo>
                    <a:lnTo>
                      <a:pt x="3878" y="2648"/>
                    </a:lnTo>
                    <a:lnTo>
                      <a:pt x="3872" y="2656"/>
                    </a:lnTo>
                    <a:lnTo>
                      <a:pt x="3866" y="2662"/>
                    </a:lnTo>
                    <a:lnTo>
                      <a:pt x="3858" y="2670"/>
                    </a:lnTo>
                    <a:lnTo>
                      <a:pt x="3854" y="2676"/>
                    </a:lnTo>
                    <a:lnTo>
                      <a:pt x="3852" y="2680"/>
                    </a:lnTo>
                    <a:lnTo>
                      <a:pt x="3852" y="2682"/>
                    </a:lnTo>
                    <a:lnTo>
                      <a:pt x="3854" y="2686"/>
                    </a:lnTo>
                    <a:lnTo>
                      <a:pt x="3856" y="2690"/>
                    </a:lnTo>
                    <a:lnTo>
                      <a:pt x="3862" y="2694"/>
                    </a:lnTo>
                    <a:lnTo>
                      <a:pt x="3866" y="2700"/>
                    </a:lnTo>
                    <a:lnTo>
                      <a:pt x="3866" y="2706"/>
                    </a:lnTo>
                    <a:lnTo>
                      <a:pt x="3864" y="2710"/>
                    </a:lnTo>
                    <a:lnTo>
                      <a:pt x="3860" y="2722"/>
                    </a:lnTo>
                    <a:lnTo>
                      <a:pt x="3862" y="2726"/>
                    </a:lnTo>
                    <a:lnTo>
                      <a:pt x="3864" y="2732"/>
                    </a:lnTo>
                    <a:lnTo>
                      <a:pt x="3866" y="2734"/>
                    </a:lnTo>
                    <a:lnTo>
                      <a:pt x="3870" y="2736"/>
                    </a:lnTo>
                    <a:lnTo>
                      <a:pt x="3874" y="2732"/>
                    </a:lnTo>
                    <a:lnTo>
                      <a:pt x="3880" y="2720"/>
                    </a:lnTo>
                    <a:lnTo>
                      <a:pt x="3884" y="2712"/>
                    </a:lnTo>
                    <a:lnTo>
                      <a:pt x="3888" y="2710"/>
                    </a:lnTo>
                    <a:lnTo>
                      <a:pt x="3890" y="2712"/>
                    </a:lnTo>
                    <a:lnTo>
                      <a:pt x="3896" y="2714"/>
                    </a:lnTo>
                    <a:lnTo>
                      <a:pt x="3900" y="2714"/>
                    </a:lnTo>
                    <a:lnTo>
                      <a:pt x="3908" y="2712"/>
                    </a:lnTo>
                    <a:lnTo>
                      <a:pt x="3912" y="2710"/>
                    </a:lnTo>
                    <a:lnTo>
                      <a:pt x="3910" y="2706"/>
                    </a:lnTo>
                    <a:lnTo>
                      <a:pt x="3894" y="2698"/>
                    </a:lnTo>
                    <a:lnTo>
                      <a:pt x="3886" y="2692"/>
                    </a:lnTo>
                    <a:lnTo>
                      <a:pt x="3878" y="2686"/>
                    </a:lnTo>
                    <a:lnTo>
                      <a:pt x="3874" y="2680"/>
                    </a:lnTo>
                    <a:lnTo>
                      <a:pt x="3874" y="2676"/>
                    </a:lnTo>
                    <a:lnTo>
                      <a:pt x="3876" y="2672"/>
                    </a:lnTo>
                    <a:lnTo>
                      <a:pt x="3882" y="2666"/>
                    </a:lnTo>
                    <a:lnTo>
                      <a:pt x="3886" y="2666"/>
                    </a:lnTo>
                    <a:lnTo>
                      <a:pt x="3888" y="2668"/>
                    </a:lnTo>
                    <a:lnTo>
                      <a:pt x="3892" y="2670"/>
                    </a:lnTo>
                    <a:lnTo>
                      <a:pt x="3896" y="2674"/>
                    </a:lnTo>
                    <a:lnTo>
                      <a:pt x="3900" y="2676"/>
                    </a:lnTo>
                    <a:lnTo>
                      <a:pt x="3906" y="2676"/>
                    </a:lnTo>
                    <a:lnTo>
                      <a:pt x="3912" y="2674"/>
                    </a:lnTo>
                    <a:lnTo>
                      <a:pt x="3918" y="2670"/>
                    </a:lnTo>
                    <a:lnTo>
                      <a:pt x="3924" y="2668"/>
                    </a:lnTo>
                    <a:lnTo>
                      <a:pt x="3930" y="2666"/>
                    </a:lnTo>
                    <a:lnTo>
                      <a:pt x="3936" y="2668"/>
                    </a:lnTo>
                    <a:lnTo>
                      <a:pt x="3954" y="2678"/>
                    </a:lnTo>
                    <a:lnTo>
                      <a:pt x="3984" y="2698"/>
                    </a:lnTo>
                    <a:lnTo>
                      <a:pt x="3992" y="2700"/>
                    </a:lnTo>
                    <a:lnTo>
                      <a:pt x="3996" y="2698"/>
                    </a:lnTo>
                    <a:lnTo>
                      <a:pt x="4000" y="2692"/>
                    </a:lnTo>
                    <a:lnTo>
                      <a:pt x="4002" y="2684"/>
                    </a:lnTo>
                    <a:lnTo>
                      <a:pt x="4008" y="2664"/>
                    </a:lnTo>
                    <a:lnTo>
                      <a:pt x="4012" y="2656"/>
                    </a:lnTo>
                    <a:lnTo>
                      <a:pt x="4018" y="2652"/>
                    </a:lnTo>
                    <a:lnTo>
                      <a:pt x="4030" y="2648"/>
                    </a:lnTo>
                    <a:lnTo>
                      <a:pt x="4042" y="2646"/>
                    </a:lnTo>
                    <a:lnTo>
                      <a:pt x="4054" y="2644"/>
                    </a:lnTo>
                    <a:lnTo>
                      <a:pt x="4068" y="2640"/>
                    </a:lnTo>
                    <a:lnTo>
                      <a:pt x="4090" y="2630"/>
                    </a:lnTo>
                    <a:lnTo>
                      <a:pt x="4096" y="2626"/>
                    </a:lnTo>
                    <a:lnTo>
                      <a:pt x="4096" y="2624"/>
                    </a:lnTo>
                    <a:lnTo>
                      <a:pt x="4094" y="2622"/>
                    </a:lnTo>
                    <a:lnTo>
                      <a:pt x="4092" y="2620"/>
                    </a:lnTo>
                    <a:lnTo>
                      <a:pt x="4090" y="2620"/>
                    </a:lnTo>
                    <a:lnTo>
                      <a:pt x="4084" y="2622"/>
                    </a:lnTo>
                    <a:lnTo>
                      <a:pt x="4082" y="2622"/>
                    </a:lnTo>
                    <a:lnTo>
                      <a:pt x="4078" y="2622"/>
                    </a:lnTo>
                    <a:lnTo>
                      <a:pt x="4074" y="2618"/>
                    </a:lnTo>
                    <a:lnTo>
                      <a:pt x="4070" y="2610"/>
                    </a:lnTo>
                    <a:close/>
                    <a:moveTo>
                      <a:pt x="3802" y="2924"/>
                    </a:moveTo>
                    <a:lnTo>
                      <a:pt x="3802" y="2924"/>
                    </a:lnTo>
                    <a:lnTo>
                      <a:pt x="3806" y="2916"/>
                    </a:lnTo>
                    <a:lnTo>
                      <a:pt x="3806" y="2908"/>
                    </a:lnTo>
                    <a:lnTo>
                      <a:pt x="3804" y="2906"/>
                    </a:lnTo>
                    <a:lnTo>
                      <a:pt x="3802" y="2904"/>
                    </a:lnTo>
                    <a:lnTo>
                      <a:pt x="3800" y="2906"/>
                    </a:lnTo>
                    <a:lnTo>
                      <a:pt x="3796" y="2910"/>
                    </a:lnTo>
                    <a:lnTo>
                      <a:pt x="3792" y="2914"/>
                    </a:lnTo>
                    <a:lnTo>
                      <a:pt x="3792" y="2918"/>
                    </a:lnTo>
                    <a:lnTo>
                      <a:pt x="3792" y="2922"/>
                    </a:lnTo>
                    <a:lnTo>
                      <a:pt x="3792" y="2924"/>
                    </a:lnTo>
                    <a:lnTo>
                      <a:pt x="3794" y="2926"/>
                    </a:lnTo>
                    <a:lnTo>
                      <a:pt x="3798" y="2928"/>
                    </a:lnTo>
                    <a:lnTo>
                      <a:pt x="3800" y="2926"/>
                    </a:lnTo>
                    <a:lnTo>
                      <a:pt x="3802" y="2924"/>
                    </a:lnTo>
                    <a:close/>
                    <a:moveTo>
                      <a:pt x="3594" y="3018"/>
                    </a:moveTo>
                    <a:lnTo>
                      <a:pt x="3594" y="3018"/>
                    </a:lnTo>
                    <a:lnTo>
                      <a:pt x="3596" y="3016"/>
                    </a:lnTo>
                    <a:lnTo>
                      <a:pt x="3596" y="3014"/>
                    </a:lnTo>
                    <a:lnTo>
                      <a:pt x="3594" y="3010"/>
                    </a:lnTo>
                    <a:lnTo>
                      <a:pt x="3592" y="3010"/>
                    </a:lnTo>
                    <a:lnTo>
                      <a:pt x="3590" y="3012"/>
                    </a:lnTo>
                    <a:lnTo>
                      <a:pt x="3588" y="3014"/>
                    </a:lnTo>
                    <a:lnTo>
                      <a:pt x="3590" y="3018"/>
                    </a:lnTo>
                    <a:lnTo>
                      <a:pt x="3594" y="3018"/>
                    </a:lnTo>
                    <a:close/>
                    <a:moveTo>
                      <a:pt x="3048" y="4040"/>
                    </a:moveTo>
                    <a:lnTo>
                      <a:pt x="3048" y="4040"/>
                    </a:lnTo>
                    <a:lnTo>
                      <a:pt x="3046" y="4042"/>
                    </a:lnTo>
                    <a:lnTo>
                      <a:pt x="3044" y="4044"/>
                    </a:lnTo>
                    <a:lnTo>
                      <a:pt x="3042" y="4050"/>
                    </a:lnTo>
                    <a:lnTo>
                      <a:pt x="3044" y="4056"/>
                    </a:lnTo>
                    <a:lnTo>
                      <a:pt x="3046" y="4062"/>
                    </a:lnTo>
                    <a:lnTo>
                      <a:pt x="3048" y="4064"/>
                    </a:lnTo>
                    <a:lnTo>
                      <a:pt x="3050" y="4068"/>
                    </a:lnTo>
                    <a:lnTo>
                      <a:pt x="3052" y="4098"/>
                    </a:lnTo>
                    <a:lnTo>
                      <a:pt x="3054" y="4116"/>
                    </a:lnTo>
                    <a:lnTo>
                      <a:pt x="3056" y="4120"/>
                    </a:lnTo>
                    <a:lnTo>
                      <a:pt x="3058" y="4120"/>
                    </a:lnTo>
                    <a:lnTo>
                      <a:pt x="3062" y="4120"/>
                    </a:lnTo>
                    <a:lnTo>
                      <a:pt x="3064" y="4122"/>
                    </a:lnTo>
                    <a:lnTo>
                      <a:pt x="3066" y="4126"/>
                    </a:lnTo>
                    <a:lnTo>
                      <a:pt x="3070" y="4134"/>
                    </a:lnTo>
                    <a:lnTo>
                      <a:pt x="3074" y="4138"/>
                    </a:lnTo>
                    <a:lnTo>
                      <a:pt x="3076" y="4134"/>
                    </a:lnTo>
                    <a:lnTo>
                      <a:pt x="3076" y="4128"/>
                    </a:lnTo>
                    <a:lnTo>
                      <a:pt x="3078" y="4120"/>
                    </a:lnTo>
                    <a:lnTo>
                      <a:pt x="3078" y="4118"/>
                    </a:lnTo>
                    <a:lnTo>
                      <a:pt x="3082" y="4118"/>
                    </a:lnTo>
                    <a:lnTo>
                      <a:pt x="3086" y="4122"/>
                    </a:lnTo>
                    <a:lnTo>
                      <a:pt x="3090" y="4126"/>
                    </a:lnTo>
                    <a:lnTo>
                      <a:pt x="3092" y="4130"/>
                    </a:lnTo>
                    <a:lnTo>
                      <a:pt x="3090" y="4134"/>
                    </a:lnTo>
                    <a:lnTo>
                      <a:pt x="3086" y="4140"/>
                    </a:lnTo>
                    <a:lnTo>
                      <a:pt x="3080" y="4146"/>
                    </a:lnTo>
                    <a:lnTo>
                      <a:pt x="3076" y="4156"/>
                    </a:lnTo>
                    <a:lnTo>
                      <a:pt x="3078" y="4164"/>
                    </a:lnTo>
                    <a:lnTo>
                      <a:pt x="3078" y="4166"/>
                    </a:lnTo>
                    <a:lnTo>
                      <a:pt x="3082" y="4166"/>
                    </a:lnTo>
                    <a:lnTo>
                      <a:pt x="3084" y="4164"/>
                    </a:lnTo>
                    <a:lnTo>
                      <a:pt x="3088" y="4166"/>
                    </a:lnTo>
                    <a:lnTo>
                      <a:pt x="3092" y="4170"/>
                    </a:lnTo>
                    <a:lnTo>
                      <a:pt x="3096" y="4174"/>
                    </a:lnTo>
                    <a:lnTo>
                      <a:pt x="3100" y="4176"/>
                    </a:lnTo>
                    <a:lnTo>
                      <a:pt x="3104" y="4178"/>
                    </a:lnTo>
                    <a:lnTo>
                      <a:pt x="3112" y="4176"/>
                    </a:lnTo>
                    <a:lnTo>
                      <a:pt x="3112" y="4174"/>
                    </a:lnTo>
                    <a:lnTo>
                      <a:pt x="3112" y="4168"/>
                    </a:lnTo>
                    <a:lnTo>
                      <a:pt x="3112" y="4166"/>
                    </a:lnTo>
                    <a:lnTo>
                      <a:pt x="3116" y="4164"/>
                    </a:lnTo>
                    <a:lnTo>
                      <a:pt x="3120" y="4160"/>
                    </a:lnTo>
                    <a:lnTo>
                      <a:pt x="3124" y="4160"/>
                    </a:lnTo>
                    <a:lnTo>
                      <a:pt x="3138" y="4172"/>
                    </a:lnTo>
                    <a:lnTo>
                      <a:pt x="3144" y="4176"/>
                    </a:lnTo>
                    <a:lnTo>
                      <a:pt x="3148" y="4180"/>
                    </a:lnTo>
                    <a:lnTo>
                      <a:pt x="3152" y="4188"/>
                    </a:lnTo>
                    <a:lnTo>
                      <a:pt x="3154" y="4196"/>
                    </a:lnTo>
                    <a:lnTo>
                      <a:pt x="3156" y="4198"/>
                    </a:lnTo>
                    <a:lnTo>
                      <a:pt x="3158" y="4198"/>
                    </a:lnTo>
                    <a:lnTo>
                      <a:pt x="3162" y="4198"/>
                    </a:lnTo>
                    <a:lnTo>
                      <a:pt x="3162" y="4196"/>
                    </a:lnTo>
                    <a:lnTo>
                      <a:pt x="3162" y="4188"/>
                    </a:lnTo>
                    <a:lnTo>
                      <a:pt x="3154" y="4170"/>
                    </a:lnTo>
                    <a:lnTo>
                      <a:pt x="3154" y="4166"/>
                    </a:lnTo>
                    <a:lnTo>
                      <a:pt x="3154" y="4164"/>
                    </a:lnTo>
                    <a:lnTo>
                      <a:pt x="3160" y="4164"/>
                    </a:lnTo>
                    <a:lnTo>
                      <a:pt x="3164" y="4168"/>
                    </a:lnTo>
                    <a:lnTo>
                      <a:pt x="3168" y="4174"/>
                    </a:lnTo>
                    <a:lnTo>
                      <a:pt x="3172" y="4180"/>
                    </a:lnTo>
                    <a:lnTo>
                      <a:pt x="3176" y="4182"/>
                    </a:lnTo>
                    <a:lnTo>
                      <a:pt x="3180" y="4186"/>
                    </a:lnTo>
                    <a:lnTo>
                      <a:pt x="3184" y="4192"/>
                    </a:lnTo>
                    <a:lnTo>
                      <a:pt x="3186" y="4198"/>
                    </a:lnTo>
                    <a:lnTo>
                      <a:pt x="3186" y="4202"/>
                    </a:lnTo>
                    <a:lnTo>
                      <a:pt x="3188" y="4206"/>
                    </a:lnTo>
                    <a:lnTo>
                      <a:pt x="3196" y="4210"/>
                    </a:lnTo>
                    <a:lnTo>
                      <a:pt x="3206" y="4216"/>
                    </a:lnTo>
                    <a:lnTo>
                      <a:pt x="3210" y="4218"/>
                    </a:lnTo>
                    <a:lnTo>
                      <a:pt x="3212" y="4222"/>
                    </a:lnTo>
                    <a:lnTo>
                      <a:pt x="3212" y="4228"/>
                    </a:lnTo>
                    <a:lnTo>
                      <a:pt x="3216" y="4232"/>
                    </a:lnTo>
                    <a:lnTo>
                      <a:pt x="3218" y="4230"/>
                    </a:lnTo>
                    <a:lnTo>
                      <a:pt x="3220" y="4224"/>
                    </a:lnTo>
                    <a:lnTo>
                      <a:pt x="3222" y="4216"/>
                    </a:lnTo>
                    <a:lnTo>
                      <a:pt x="3222" y="4208"/>
                    </a:lnTo>
                    <a:lnTo>
                      <a:pt x="3220" y="4204"/>
                    </a:lnTo>
                    <a:lnTo>
                      <a:pt x="3218" y="4202"/>
                    </a:lnTo>
                    <a:lnTo>
                      <a:pt x="3210" y="4200"/>
                    </a:lnTo>
                    <a:lnTo>
                      <a:pt x="3206" y="4200"/>
                    </a:lnTo>
                    <a:lnTo>
                      <a:pt x="3206" y="4196"/>
                    </a:lnTo>
                    <a:lnTo>
                      <a:pt x="3206" y="4194"/>
                    </a:lnTo>
                    <a:lnTo>
                      <a:pt x="3206" y="4192"/>
                    </a:lnTo>
                    <a:lnTo>
                      <a:pt x="3204" y="4186"/>
                    </a:lnTo>
                    <a:lnTo>
                      <a:pt x="3198" y="4182"/>
                    </a:lnTo>
                    <a:lnTo>
                      <a:pt x="3196" y="4178"/>
                    </a:lnTo>
                    <a:lnTo>
                      <a:pt x="3194" y="4174"/>
                    </a:lnTo>
                    <a:lnTo>
                      <a:pt x="3196" y="4174"/>
                    </a:lnTo>
                    <a:lnTo>
                      <a:pt x="3198" y="4174"/>
                    </a:lnTo>
                    <a:lnTo>
                      <a:pt x="3206" y="4174"/>
                    </a:lnTo>
                    <a:lnTo>
                      <a:pt x="3210" y="4172"/>
                    </a:lnTo>
                    <a:lnTo>
                      <a:pt x="3212" y="4172"/>
                    </a:lnTo>
                    <a:lnTo>
                      <a:pt x="3214" y="4168"/>
                    </a:lnTo>
                    <a:lnTo>
                      <a:pt x="3210" y="4164"/>
                    </a:lnTo>
                    <a:lnTo>
                      <a:pt x="3194" y="4156"/>
                    </a:lnTo>
                    <a:lnTo>
                      <a:pt x="3190" y="4154"/>
                    </a:lnTo>
                    <a:lnTo>
                      <a:pt x="3186" y="4156"/>
                    </a:lnTo>
                    <a:lnTo>
                      <a:pt x="3186" y="4158"/>
                    </a:lnTo>
                    <a:lnTo>
                      <a:pt x="3184" y="4162"/>
                    </a:lnTo>
                    <a:lnTo>
                      <a:pt x="3184" y="4170"/>
                    </a:lnTo>
                    <a:lnTo>
                      <a:pt x="3182" y="4172"/>
                    </a:lnTo>
                    <a:lnTo>
                      <a:pt x="3180" y="4170"/>
                    </a:lnTo>
                    <a:lnTo>
                      <a:pt x="3178" y="4168"/>
                    </a:lnTo>
                    <a:lnTo>
                      <a:pt x="3176" y="4164"/>
                    </a:lnTo>
                    <a:lnTo>
                      <a:pt x="3176" y="4158"/>
                    </a:lnTo>
                    <a:lnTo>
                      <a:pt x="3176" y="4154"/>
                    </a:lnTo>
                    <a:lnTo>
                      <a:pt x="3174" y="4150"/>
                    </a:lnTo>
                    <a:lnTo>
                      <a:pt x="3170" y="4146"/>
                    </a:lnTo>
                    <a:lnTo>
                      <a:pt x="3164" y="4142"/>
                    </a:lnTo>
                    <a:lnTo>
                      <a:pt x="3158" y="4140"/>
                    </a:lnTo>
                    <a:lnTo>
                      <a:pt x="3154" y="4140"/>
                    </a:lnTo>
                    <a:lnTo>
                      <a:pt x="3152" y="4140"/>
                    </a:lnTo>
                    <a:lnTo>
                      <a:pt x="3150" y="4142"/>
                    </a:lnTo>
                    <a:lnTo>
                      <a:pt x="3148" y="4146"/>
                    </a:lnTo>
                    <a:lnTo>
                      <a:pt x="3144" y="4146"/>
                    </a:lnTo>
                    <a:lnTo>
                      <a:pt x="3142" y="4146"/>
                    </a:lnTo>
                    <a:lnTo>
                      <a:pt x="3140" y="4148"/>
                    </a:lnTo>
                    <a:lnTo>
                      <a:pt x="3140" y="4152"/>
                    </a:lnTo>
                    <a:lnTo>
                      <a:pt x="3140" y="4158"/>
                    </a:lnTo>
                    <a:lnTo>
                      <a:pt x="3138" y="4158"/>
                    </a:lnTo>
                    <a:lnTo>
                      <a:pt x="3136" y="4158"/>
                    </a:lnTo>
                    <a:lnTo>
                      <a:pt x="3130" y="4156"/>
                    </a:lnTo>
                    <a:lnTo>
                      <a:pt x="3126" y="4152"/>
                    </a:lnTo>
                    <a:lnTo>
                      <a:pt x="3122" y="4142"/>
                    </a:lnTo>
                    <a:lnTo>
                      <a:pt x="3120" y="4132"/>
                    </a:lnTo>
                    <a:lnTo>
                      <a:pt x="3120" y="4124"/>
                    </a:lnTo>
                    <a:lnTo>
                      <a:pt x="3120" y="4120"/>
                    </a:lnTo>
                    <a:lnTo>
                      <a:pt x="3120" y="4116"/>
                    </a:lnTo>
                    <a:lnTo>
                      <a:pt x="3116" y="4104"/>
                    </a:lnTo>
                    <a:lnTo>
                      <a:pt x="3112" y="4092"/>
                    </a:lnTo>
                    <a:lnTo>
                      <a:pt x="3112" y="4086"/>
                    </a:lnTo>
                    <a:lnTo>
                      <a:pt x="3116" y="4082"/>
                    </a:lnTo>
                    <a:lnTo>
                      <a:pt x="3120" y="4072"/>
                    </a:lnTo>
                    <a:lnTo>
                      <a:pt x="3120" y="4066"/>
                    </a:lnTo>
                    <a:lnTo>
                      <a:pt x="3120" y="4062"/>
                    </a:lnTo>
                    <a:lnTo>
                      <a:pt x="3124" y="4054"/>
                    </a:lnTo>
                    <a:lnTo>
                      <a:pt x="3128" y="4052"/>
                    </a:lnTo>
                    <a:lnTo>
                      <a:pt x="3130" y="4050"/>
                    </a:lnTo>
                    <a:lnTo>
                      <a:pt x="3132" y="4052"/>
                    </a:lnTo>
                    <a:lnTo>
                      <a:pt x="3134" y="4052"/>
                    </a:lnTo>
                    <a:lnTo>
                      <a:pt x="3136" y="4056"/>
                    </a:lnTo>
                    <a:lnTo>
                      <a:pt x="3138" y="4056"/>
                    </a:lnTo>
                    <a:lnTo>
                      <a:pt x="3144" y="4046"/>
                    </a:lnTo>
                    <a:lnTo>
                      <a:pt x="3148" y="4034"/>
                    </a:lnTo>
                    <a:lnTo>
                      <a:pt x="3154" y="4008"/>
                    </a:lnTo>
                    <a:lnTo>
                      <a:pt x="3154" y="4006"/>
                    </a:lnTo>
                    <a:lnTo>
                      <a:pt x="3152" y="4002"/>
                    </a:lnTo>
                    <a:lnTo>
                      <a:pt x="3146" y="3992"/>
                    </a:lnTo>
                    <a:lnTo>
                      <a:pt x="3144" y="3986"/>
                    </a:lnTo>
                    <a:lnTo>
                      <a:pt x="3142" y="3978"/>
                    </a:lnTo>
                    <a:lnTo>
                      <a:pt x="3142" y="3970"/>
                    </a:lnTo>
                    <a:lnTo>
                      <a:pt x="3144" y="3960"/>
                    </a:lnTo>
                    <a:lnTo>
                      <a:pt x="3148" y="3944"/>
                    </a:lnTo>
                    <a:lnTo>
                      <a:pt x="3146" y="3936"/>
                    </a:lnTo>
                    <a:lnTo>
                      <a:pt x="3146" y="3934"/>
                    </a:lnTo>
                    <a:lnTo>
                      <a:pt x="3142" y="3934"/>
                    </a:lnTo>
                    <a:lnTo>
                      <a:pt x="3140" y="3936"/>
                    </a:lnTo>
                    <a:lnTo>
                      <a:pt x="3136" y="3942"/>
                    </a:lnTo>
                    <a:lnTo>
                      <a:pt x="3132" y="3946"/>
                    </a:lnTo>
                    <a:lnTo>
                      <a:pt x="3126" y="3944"/>
                    </a:lnTo>
                    <a:lnTo>
                      <a:pt x="3122" y="3942"/>
                    </a:lnTo>
                    <a:lnTo>
                      <a:pt x="3114" y="3938"/>
                    </a:lnTo>
                    <a:lnTo>
                      <a:pt x="3100" y="3930"/>
                    </a:lnTo>
                    <a:lnTo>
                      <a:pt x="3094" y="3926"/>
                    </a:lnTo>
                    <a:lnTo>
                      <a:pt x="3086" y="3928"/>
                    </a:lnTo>
                    <a:lnTo>
                      <a:pt x="3076" y="3932"/>
                    </a:lnTo>
                    <a:lnTo>
                      <a:pt x="3076" y="3936"/>
                    </a:lnTo>
                    <a:lnTo>
                      <a:pt x="3074" y="3938"/>
                    </a:lnTo>
                    <a:lnTo>
                      <a:pt x="3074" y="3946"/>
                    </a:lnTo>
                    <a:lnTo>
                      <a:pt x="3074" y="3952"/>
                    </a:lnTo>
                    <a:lnTo>
                      <a:pt x="3072" y="3958"/>
                    </a:lnTo>
                    <a:lnTo>
                      <a:pt x="3068" y="3966"/>
                    </a:lnTo>
                    <a:lnTo>
                      <a:pt x="3068" y="3972"/>
                    </a:lnTo>
                    <a:lnTo>
                      <a:pt x="3068" y="3986"/>
                    </a:lnTo>
                    <a:lnTo>
                      <a:pt x="3070" y="4000"/>
                    </a:lnTo>
                    <a:lnTo>
                      <a:pt x="3068" y="4010"/>
                    </a:lnTo>
                    <a:lnTo>
                      <a:pt x="3066" y="4018"/>
                    </a:lnTo>
                    <a:lnTo>
                      <a:pt x="3064" y="4026"/>
                    </a:lnTo>
                    <a:lnTo>
                      <a:pt x="3062" y="4032"/>
                    </a:lnTo>
                    <a:lnTo>
                      <a:pt x="3064" y="4038"/>
                    </a:lnTo>
                    <a:lnTo>
                      <a:pt x="3066" y="4040"/>
                    </a:lnTo>
                    <a:lnTo>
                      <a:pt x="3068" y="4046"/>
                    </a:lnTo>
                    <a:lnTo>
                      <a:pt x="3070" y="4050"/>
                    </a:lnTo>
                    <a:lnTo>
                      <a:pt x="3068" y="4054"/>
                    </a:lnTo>
                    <a:lnTo>
                      <a:pt x="3066" y="4058"/>
                    </a:lnTo>
                    <a:lnTo>
                      <a:pt x="3062" y="4060"/>
                    </a:lnTo>
                    <a:lnTo>
                      <a:pt x="3060" y="4056"/>
                    </a:lnTo>
                    <a:lnTo>
                      <a:pt x="3058" y="4054"/>
                    </a:lnTo>
                    <a:lnTo>
                      <a:pt x="3052" y="4044"/>
                    </a:lnTo>
                    <a:lnTo>
                      <a:pt x="3050" y="4042"/>
                    </a:lnTo>
                    <a:lnTo>
                      <a:pt x="3048" y="4040"/>
                    </a:lnTo>
                    <a:close/>
                    <a:moveTo>
                      <a:pt x="3012" y="4336"/>
                    </a:moveTo>
                    <a:lnTo>
                      <a:pt x="3012" y="4336"/>
                    </a:lnTo>
                    <a:lnTo>
                      <a:pt x="2996" y="4362"/>
                    </a:lnTo>
                    <a:lnTo>
                      <a:pt x="2978" y="4384"/>
                    </a:lnTo>
                    <a:lnTo>
                      <a:pt x="2960" y="4400"/>
                    </a:lnTo>
                    <a:lnTo>
                      <a:pt x="2950" y="4412"/>
                    </a:lnTo>
                    <a:lnTo>
                      <a:pt x="2948" y="4420"/>
                    </a:lnTo>
                    <a:lnTo>
                      <a:pt x="2944" y="4428"/>
                    </a:lnTo>
                    <a:lnTo>
                      <a:pt x="2944" y="4432"/>
                    </a:lnTo>
                    <a:lnTo>
                      <a:pt x="2946" y="4434"/>
                    </a:lnTo>
                    <a:lnTo>
                      <a:pt x="2950" y="4432"/>
                    </a:lnTo>
                    <a:lnTo>
                      <a:pt x="2954" y="4426"/>
                    </a:lnTo>
                    <a:lnTo>
                      <a:pt x="2960" y="4422"/>
                    </a:lnTo>
                    <a:lnTo>
                      <a:pt x="2968" y="4410"/>
                    </a:lnTo>
                    <a:lnTo>
                      <a:pt x="2994" y="4388"/>
                    </a:lnTo>
                    <a:lnTo>
                      <a:pt x="3002" y="4380"/>
                    </a:lnTo>
                    <a:lnTo>
                      <a:pt x="3006" y="4372"/>
                    </a:lnTo>
                    <a:lnTo>
                      <a:pt x="3008" y="4368"/>
                    </a:lnTo>
                    <a:lnTo>
                      <a:pt x="3008" y="4364"/>
                    </a:lnTo>
                    <a:lnTo>
                      <a:pt x="3010" y="4358"/>
                    </a:lnTo>
                    <a:lnTo>
                      <a:pt x="3012" y="4356"/>
                    </a:lnTo>
                    <a:lnTo>
                      <a:pt x="3016" y="4354"/>
                    </a:lnTo>
                    <a:lnTo>
                      <a:pt x="3022" y="4352"/>
                    </a:lnTo>
                    <a:lnTo>
                      <a:pt x="3024" y="4350"/>
                    </a:lnTo>
                    <a:lnTo>
                      <a:pt x="3028" y="4344"/>
                    </a:lnTo>
                    <a:lnTo>
                      <a:pt x="3030" y="4338"/>
                    </a:lnTo>
                    <a:lnTo>
                      <a:pt x="3030" y="4336"/>
                    </a:lnTo>
                    <a:lnTo>
                      <a:pt x="3034" y="4336"/>
                    </a:lnTo>
                    <a:lnTo>
                      <a:pt x="3038" y="4334"/>
                    </a:lnTo>
                    <a:lnTo>
                      <a:pt x="3042" y="4330"/>
                    </a:lnTo>
                    <a:lnTo>
                      <a:pt x="3044" y="4324"/>
                    </a:lnTo>
                    <a:lnTo>
                      <a:pt x="3042" y="4316"/>
                    </a:lnTo>
                    <a:lnTo>
                      <a:pt x="3040" y="4312"/>
                    </a:lnTo>
                    <a:lnTo>
                      <a:pt x="3040" y="4306"/>
                    </a:lnTo>
                    <a:lnTo>
                      <a:pt x="3040" y="4296"/>
                    </a:lnTo>
                    <a:lnTo>
                      <a:pt x="3040" y="4288"/>
                    </a:lnTo>
                    <a:lnTo>
                      <a:pt x="3038" y="4286"/>
                    </a:lnTo>
                    <a:lnTo>
                      <a:pt x="3036" y="4284"/>
                    </a:lnTo>
                    <a:lnTo>
                      <a:pt x="3034" y="4284"/>
                    </a:lnTo>
                    <a:lnTo>
                      <a:pt x="3032" y="4286"/>
                    </a:lnTo>
                    <a:lnTo>
                      <a:pt x="3032" y="4294"/>
                    </a:lnTo>
                    <a:lnTo>
                      <a:pt x="3030" y="4302"/>
                    </a:lnTo>
                    <a:lnTo>
                      <a:pt x="3028" y="4304"/>
                    </a:lnTo>
                    <a:lnTo>
                      <a:pt x="3026" y="4306"/>
                    </a:lnTo>
                    <a:lnTo>
                      <a:pt x="3024" y="4306"/>
                    </a:lnTo>
                    <a:lnTo>
                      <a:pt x="3024" y="4308"/>
                    </a:lnTo>
                    <a:lnTo>
                      <a:pt x="3026" y="4312"/>
                    </a:lnTo>
                    <a:lnTo>
                      <a:pt x="3028" y="4318"/>
                    </a:lnTo>
                    <a:lnTo>
                      <a:pt x="3028" y="4322"/>
                    </a:lnTo>
                    <a:lnTo>
                      <a:pt x="3026" y="4326"/>
                    </a:lnTo>
                    <a:lnTo>
                      <a:pt x="3022" y="4330"/>
                    </a:lnTo>
                    <a:lnTo>
                      <a:pt x="3020" y="4328"/>
                    </a:lnTo>
                    <a:lnTo>
                      <a:pt x="3018" y="4328"/>
                    </a:lnTo>
                    <a:lnTo>
                      <a:pt x="3012" y="4336"/>
                    </a:lnTo>
                    <a:close/>
                    <a:moveTo>
                      <a:pt x="3126" y="3596"/>
                    </a:moveTo>
                    <a:lnTo>
                      <a:pt x="3126" y="3596"/>
                    </a:lnTo>
                    <a:lnTo>
                      <a:pt x="3122" y="3592"/>
                    </a:lnTo>
                    <a:lnTo>
                      <a:pt x="3118" y="3590"/>
                    </a:lnTo>
                    <a:lnTo>
                      <a:pt x="3116" y="3590"/>
                    </a:lnTo>
                    <a:lnTo>
                      <a:pt x="3114" y="3590"/>
                    </a:lnTo>
                    <a:lnTo>
                      <a:pt x="3110" y="3594"/>
                    </a:lnTo>
                    <a:lnTo>
                      <a:pt x="3104" y="3598"/>
                    </a:lnTo>
                    <a:lnTo>
                      <a:pt x="3098" y="3600"/>
                    </a:lnTo>
                    <a:lnTo>
                      <a:pt x="3092" y="3608"/>
                    </a:lnTo>
                    <a:lnTo>
                      <a:pt x="3072" y="3644"/>
                    </a:lnTo>
                    <a:lnTo>
                      <a:pt x="3062" y="3662"/>
                    </a:lnTo>
                    <a:lnTo>
                      <a:pt x="3060" y="3678"/>
                    </a:lnTo>
                    <a:lnTo>
                      <a:pt x="3060" y="3694"/>
                    </a:lnTo>
                    <a:lnTo>
                      <a:pt x="3062" y="3712"/>
                    </a:lnTo>
                    <a:lnTo>
                      <a:pt x="3066" y="3726"/>
                    </a:lnTo>
                    <a:lnTo>
                      <a:pt x="3070" y="3730"/>
                    </a:lnTo>
                    <a:lnTo>
                      <a:pt x="3074" y="3734"/>
                    </a:lnTo>
                    <a:lnTo>
                      <a:pt x="3078" y="3742"/>
                    </a:lnTo>
                    <a:lnTo>
                      <a:pt x="3082" y="3752"/>
                    </a:lnTo>
                    <a:lnTo>
                      <a:pt x="3086" y="3762"/>
                    </a:lnTo>
                    <a:lnTo>
                      <a:pt x="3088" y="3764"/>
                    </a:lnTo>
                    <a:lnTo>
                      <a:pt x="3090" y="3762"/>
                    </a:lnTo>
                    <a:lnTo>
                      <a:pt x="3090" y="3756"/>
                    </a:lnTo>
                    <a:lnTo>
                      <a:pt x="3090" y="3748"/>
                    </a:lnTo>
                    <a:lnTo>
                      <a:pt x="3092" y="3738"/>
                    </a:lnTo>
                    <a:lnTo>
                      <a:pt x="3094" y="3730"/>
                    </a:lnTo>
                    <a:lnTo>
                      <a:pt x="3096" y="3726"/>
                    </a:lnTo>
                    <a:lnTo>
                      <a:pt x="3098" y="3722"/>
                    </a:lnTo>
                    <a:lnTo>
                      <a:pt x="3102" y="3718"/>
                    </a:lnTo>
                    <a:lnTo>
                      <a:pt x="3106" y="3712"/>
                    </a:lnTo>
                    <a:lnTo>
                      <a:pt x="3110" y="3702"/>
                    </a:lnTo>
                    <a:lnTo>
                      <a:pt x="3114" y="3690"/>
                    </a:lnTo>
                    <a:lnTo>
                      <a:pt x="3120" y="3662"/>
                    </a:lnTo>
                    <a:lnTo>
                      <a:pt x="3126" y="3644"/>
                    </a:lnTo>
                    <a:lnTo>
                      <a:pt x="3130" y="3632"/>
                    </a:lnTo>
                    <a:lnTo>
                      <a:pt x="3130" y="3628"/>
                    </a:lnTo>
                    <a:lnTo>
                      <a:pt x="3128" y="3622"/>
                    </a:lnTo>
                    <a:lnTo>
                      <a:pt x="3128" y="3618"/>
                    </a:lnTo>
                    <a:lnTo>
                      <a:pt x="3128" y="3614"/>
                    </a:lnTo>
                    <a:lnTo>
                      <a:pt x="3130" y="3610"/>
                    </a:lnTo>
                    <a:lnTo>
                      <a:pt x="3132" y="3608"/>
                    </a:lnTo>
                    <a:lnTo>
                      <a:pt x="3132" y="3604"/>
                    </a:lnTo>
                    <a:lnTo>
                      <a:pt x="3130" y="3600"/>
                    </a:lnTo>
                    <a:lnTo>
                      <a:pt x="3126" y="3596"/>
                    </a:lnTo>
                    <a:close/>
                    <a:moveTo>
                      <a:pt x="4186" y="2510"/>
                    </a:moveTo>
                    <a:lnTo>
                      <a:pt x="4186" y="2510"/>
                    </a:lnTo>
                    <a:lnTo>
                      <a:pt x="4182" y="2506"/>
                    </a:lnTo>
                    <a:lnTo>
                      <a:pt x="4182" y="2510"/>
                    </a:lnTo>
                    <a:lnTo>
                      <a:pt x="4180" y="2516"/>
                    </a:lnTo>
                    <a:lnTo>
                      <a:pt x="4180" y="2518"/>
                    </a:lnTo>
                    <a:lnTo>
                      <a:pt x="4176" y="2522"/>
                    </a:lnTo>
                    <a:lnTo>
                      <a:pt x="4166" y="2526"/>
                    </a:lnTo>
                    <a:lnTo>
                      <a:pt x="4156" y="2534"/>
                    </a:lnTo>
                    <a:lnTo>
                      <a:pt x="4148" y="2544"/>
                    </a:lnTo>
                    <a:lnTo>
                      <a:pt x="4140" y="2558"/>
                    </a:lnTo>
                    <a:lnTo>
                      <a:pt x="4140" y="2560"/>
                    </a:lnTo>
                    <a:lnTo>
                      <a:pt x="4140" y="2562"/>
                    </a:lnTo>
                    <a:lnTo>
                      <a:pt x="4142" y="2564"/>
                    </a:lnTo>
                    <a:lnTo>
                      <a:pt x="4144" y="2562"/>
                    </a:lnTo>
                    <a:lnTo>
                      <a:pt x="4152" y="2556"/>
                    </a:lnTo>
                    <a:lnTo>
                      <a:pt x="4162" y="2546"/>
                    </a:lnTo>
                    <a:lnTo>
                      <a:pt x="4170" y="2536"/>
                    </a:lnTo>
                    <a:lnTo>
                      <a:pt x="4176" y="2532"/>
                    </a:lnTo>
                    <a:lnTo>
                      <a:pt x="4182" y="2528"/>
                    </a:lnTo>
                    <a:lnTo>
                      <a:pt x="4192" y="2522"/>
                    </a:lnTo>
                    <a:lnTo>
                      <a:pt x="4196" y="2518"/>
                    </a:lnTo>
                    <a:lnTo>
                      <a:pt x="4202" y="2516"/>
                    </a:lnTo>
                    <a:lnTo>
                      <a:pt x="4212" y="2512"/>
                    </a:lnTo>
                    <a:lnTo>
                      <a:pt x="4216" y="2510"/>
                    </a:lnTo>
                    <a:lnTo>
                      <a:pt x="4218" y="2508"/>
                    </a:lnTo>
                    <a:lnTo>
                      <a:pt x="4218" y="2506"/>
                    </a:lnTo>
                    <a:lnTo>
                      <a:pt x="4216" y="2502"/>
                    </a:lnTo>
                    <a:lnTo>
                      <a:pt x="4214" y="2500"/>
                    </a:lnTo>
                    <a:lnTo>
                      <a:pt x="4210" y="2500"/>
                    </a:lnTo>
                    <a:lnTo>
                      <a:pt x="4204" y="2504"/>
                    </a:lnTo>
                    <a:lnTo>
                      <a:pt x="4194" y="2510"/>
                    </a:lnTo>
                    <a:lnTo>
                      <a:pt x="4190" y="2510"/>
                    </a:lnTo>
                    <a:lnTo>
                      <a:pt x="4186" y="2510"/>
                    </a:lnTo>
                    <a:close/>
                    <a:moveTo>
                      <a:pt x="3264" y="4226"/>
                    </a:moveTo>
                    <a:lnTo>
                      <a:pt x="3264" y="4226"/>
                    </a:lnTo>
                    <a:lnTo>
                      <a:pt x="3258" y="4226"/>
                    </a:lnTo>
                    <a:lnTo>
                      <a:pt x="3250" y="4226"/>
                    </a:lnTo>
                    <a:lnTo>
                      <a:pt x="3242" y="4228"/>
                    </a:lnTo>
                    <a:lnTo>
                      <a:pt x="3234" y="4226"/>
                    </a:lnTo>
                    <a:lnTo>
                      <a:pt x="3230" y="4226"/>
                    </a:lnTo>
                    <a:lnTo>
                      <a:pt x="3228" y="4228"/>
                    </a:lnTo>
                    <a:lnTo>
                      <a:pt x="3228" y="4234"/>
                    </a:lnTo>
                    <a:lnTo>
                      <a:pt x="3234" y="4244"/>
                    </a:lnTo>
                    <a:lnTo>
                      <a:pt x="3242" y="4252"/>
                    </a:lnTo>
                    <a:lnTo>
                      <a:pt x="3246" y="4258"/>
                    </a:lnTo>
                    <a:lnTo>
                      <a:pt x="3248" y="4260"/>
                    </a:lnTo>
                    <a:lnTo>
                      <a:pt x="3250" y="4262"/>
                    </a:lnTo>
                    <a:lnTo>
                      <a:pt x="3254" y="4264"/>
                    </a:lnTo>
                    <a:lnTo>
                      <a:pt x="3258" y="4266"/>
                    </a:lnTo>
                    <a:lnTo>
                      <a:pt x="3258" y="4268"/>
                    </a:lnTo>
                    <a:lnTo>
                      <a:pt x="3256" y="4272"/>
                    </a:lnTo>
                    <a:lnTo>
                      <a:pt x="3254" y="4276"/>
                    </a:lnTo>
                    <a:lnTo>
                      <a:pt x="3252" y="4276"/>
                    </a:lnTo>
                    <a:lnTo>
                      <a:pt x="3252" y="4278"/>
                    </a:lnTo>
                    <a:lnTo>
                      <a:pt x="3256" y="4282"/>
                    </a:lnTo>
                    <a:lnTo>
                      <a:pt x="3260" y="4288"/>
                    </a:lnTo>
                    <a:lnTo>
                      <a:pt x="3264" y="4296"/>
                    </a:lnTo>
                    <a:lnTo>
                      <a:pt x="3266" y="4298"/>
                    </a:lnTo>
                    <a:lnTo>
                      <a:pt x="3268" y="4300"/>
                    </a:lnTo>
                    <a:lnTo>
                      <a:pt x="3272" y="4298"/>
                    </a:lnTo>
                    <a:lnTo>
                      <a:pt x="3276" y="4298"/>
                    </a:lnTo>
                    <a:lnTo>
                      <a:pt x="3280" y="4298"/>
                    </a:lnTo>
                    <a:lnTo>
                      <a:pt x="3282" y="4300"/>
                    </a:lnTo>
                    <a:lnTo>
                      <a:pt x="3286" y="4302"/>
                    </a:lnTo>
                    <a:lnTo>
                      <a:pt x="3288" y="4300"/>
                    </a:lnTo>
                    <a:lnTo>
                      <a:pt x="3286" y="4296"/>
                    </a:lnTo>
                    <a:lnTo>
                      <a:pt x="3282" y="4292"/>
                    </a:lnTo>
                    <a:lnTo>
                      <a:pt x="3282" y="4290"/>
                    </a:lnTo>
                    <a:lnTo>
                      <a:pt x="3282" y="4288"/>
                    </a:lnTo>
                    <a:lnTo>
                      <a:pt x="3282" y="4284"/>
                    </a:lnTo>
                    <a:lnTo>
                      <a:pt x="3278" y="4280"/>
                    </a:lnTo>
                    <a:lnTo>
                      <a:pt x="3276" y="4276"/>
                    </a:lnTo>
                    <a:lnTo>
                      <a:pt x="3276" y="4272"/>
                    </a:lnTo>
                    <a:lnTo>
                      <a:pt x="3276" y="4260"/>
                    </a:lnTo>
                    <a:lnTo>
                      <a:pt x="3276" y="4248"/>
                    </a:lnTo>
                    <a:lnTo>
                      <a:pt x="3276" y="4242"/>
                    </a:lnTo>
                    <a:lnTo>
                      <a:pt x="3274" y="4240"/>
                    </a:lnTo>
                    <a:lnTo>
                      <a:pt x="3270" y="4236"/>
                    </a:lnTo>
                    <a:lnTo>
                      <a:pt x="3270" y="4234"/>
                    </a:lnTo>
                    <a:lnTo>
                      <a:pt x="3268" y="4230"/>
                    </a:lnTo>
                    <a:lnTo>
                      <a:pt x="3264" y="4226"/>
                    </a:lnTo>
                    <a:close/>
                    <a:moveTo>
                      <a:pt x="2906" y="4970"/>
                    </a:moveTo>
                    <a:lnTo>
                      <a:pt x="2906" y="4970"/>
                    </a:lnTo>
                    <a:lnTo>
                      <a:pt x="2908" y="4964"/>
                    </a:lnTo>
                    <a:lnTo>
                      <a:pt x="2910" y="4962"/>
                    </a:lnTo>
                    <a:lnTo>
                      <a:pt x="2914" y="4960"/>
                    </a:lnTo>
                    <a:lnTo>
                      <a:pt x="2918" y="4958"/>
                    </a:lnTo>
                    <a:lnTo>
                      <a:pt x="2918" y="4956"/>
                    </a:lnTo>
                    <a:lnTo>
                      <a:pt x="2918" y="4950"/>
                    </a:lnTo>
                    <a:lnTo>
                      <a:pt x="2916" y="4942"/>
                    </a:lnTo>
                    <a:lnTo>
                      <a:pt x="2914" y="4932"/>
                    </a:lnTo>
                    <a:lnTo>
                      <a:pt x="2914" y="4924"/>
                    </a:lnTo>
                    <a:lnTo>
                      <a:pt x="2916" y="4918"/>
                    </a:lnTo>
                    <a:lnTo>
                      <a:pt x="2920" y="4912"/>
                    </a:lnTo>
                    <a:lnTo>
                      <a:pt x="2930" y="4902"/>
                    </a:lnTo>
                    <a:lnTo>
                      <a:pt x="2934" y="4898"/>
                    </a:lnTo>
                    <a:lnTo>
                      <a:pt x="2938" y="4892"/>
                    </a:lnTo>
                    <a:lnTo>
                      <a:pt x="2940" y="4888"/>
                    </a:lnTo>
                    <a:lnTo>
                      <a:pt x="2944" y="4886"/>
                    </a:lnTo>
                    <a:lnTo>
                      <a:pt x="2952" y="4882"/>
                    </a:lnTo>
                    <a:lnTo>
                      <a:pt x="2954" y="4882"/>
                    </a:lnTo>
                    <a:lnTo>
                      <a:pt x="2958" y="4878"/>
                    </a:lnTo>
                    <a:lnTo>
                      <a:pt x="2958" y="4872"/>
                    </a:lnTo>
                    <a:lnTo>
                      <a:pt x="2958" y="4862"/>
                    </a:lnTo>
                    <a:lnTo>
                      <a:pt x="2956" y="4840"/>
                    </a:lnTo>
                    <a:lnTo>
                      <a:pt x="2958" y="4822"/>
                    </a:lnTo>
                    <a:lnTo>
                      <a:pt x="2962" y="4808"/>
                    </a:lnTo>
                    <a:lnTo>
                      <a:pt x="2964" y="4804"/>
                    </a:lnTo>
                    <a:lnTo>
                      <a:pt x="2968" y="4800"/>
                    </a:lnTo>
                    <a:lnTo>
                      <a:pt x="2972" y="4796"/>
                    </a:lnTo>
                    <a:lnTo>
                      <a:pt x="2974" y="4792"/>
                    </a:lnTo>
                    <a:lnTo>
                      <a:pt x="2978" y="4792"/>
                    </a:lnTo>
                    <a:lnTo>
                      <a:pt x="2982" y="4796"/>
                    </a:lnTo>
                    <a:lnTo>
                      <a:pt x="2988" y="4800"/>
                    </a:lnTo>
                    <a:lnTo>
                      <a:pt x="2992" y="4802"/>
                    </a:lnTo>
                    <a:lnTo>
                      <a:pt x="3002" y="4802"/>
                    </a:lnTo>
                    <a:lnTo>
                      <a:pt x="3010" y="4800"/>
                    </a:lnTo>
                    <a:lnTo>
                      <a:pt x="3012" y="4798"/>
                    </a:lnTo>
                    <a:lnTo>
                      <a:pt x="3014" y="4796"/>
                    </a:lnTo>
                    <a:lnTo>
                      <a:pt x="3012" y="4792"/>
                    </a:lnTo>
                    <a:lnTo>
                      <a:pt x="3006" y="4786"/>
                    </a:lnTo>
                    <a:lnTo>
                      <a:pt x="2988" y="4770"/>
                    </a:lnTo>
                    <a:lnTo>
                      <a:pt x="2980" y="4760"/>
                    </a:lnTo>
                    <a:lnTo>
                      <a:pt x="2972" y="4752"/>
                    </a:lnTo>
                    <a:lnTo>
                      <a:pt x="2970" y="4744"/>
                    </a:lnTo>
                    <a:lnTo>
                      <a:pt x="2970" y="4742"/>
                    </a:lnTo>
                    <a:lnTo>
                      <a:pt x="2970" y="4738"/>
                    </a:lnTo>
                    <a:lnTo>
                      <a:pt x="2974" y="4734"/>
                    </a:lnTo>
                    <a:lnTo>
                      <a:pt x="2976" y="4730"/>
                    </a:lnTo>
                    <a:lnTo>
                      <a:pt x="2974" y="4726"/>
                    </a:lnTo>
                    <a:lnTo>
                      <a:pt x="2972" y="4722"/>
                    </a:lnTo>
                    <a:lnTo>
                      <a:pt x="2966" y="4714"/>
                    </a:lnTo>
                    <a:lnTo>
                      <a:pt x="2964" y="4708"/>
                    </a:lnTo>
                    <a:lnTo>
                      <a:pt x="2962" y="4702"/>
                    </a:lnTo>
                    <a:lnTo>
                      <a:pt x="2960" y="4696"/>
                    </a:lnTo>
                    <a:lnTo>
                      <a:pt x="2958" y="4692"/>
                    </a:lnTo>
                    <a:lnTo>
                      <a:pt x="2954" y="4690"/>
                    </a:lnTo>
                    <a:lnTo>
                      <a:pt x="2950" y="4686"/>
                    </a:lnTo>
                    <a:lnTo>
                      <a:pt x="2948" y="4684"/>
                    </a:lnTo>
                    <a:lnTo>
                      <a:pt x="2950" y="4678"/>
                    </a:lnTo>
                    <a:lnTo>
                      <a:pt x="2950" y="4672"/>
                    </a:lnTo>
                    <a:lnTo>
                      <a:pt x="2952" y="4668"/>
                    </a:lnTo>
                    <a:lnTo>
                      <a:pt x="2956" y="4666"/>
                    </a:lnTo>
                    <a:lnTo>
                      <a:pt x="2958" y="4666"/>
                    </a:lnTo>
                    <a:lnTo>
                      <a:pt x="2964" y="4666"/>
                    </a:lnTo>
                    <a:lnTo>
                      <a:pt x="2966" y="4666"/>
                    </a:lnTo>
                    <a:lnTo>
                      <a:pt x="2966" y="4662"/>
                    </a:lnTo>
                    <a:lnTo>
                      <a:pt x="2964" y="4658"/>
                    </a:lnTo>
                    <a:lnTo>
                      <a:pt x="2956" y="4648"/>
                    </a:lnTo>
                    <a:lnTo>
                      <a:pt x="2954" y="4644"/>
                    </a:lnTo>
                    <a:lnTo>
                      <a:pt x="2954" y="4642"/>
                    </a:lnTo>
                    <a:lnTo>
                      <a:pt x="2954" y="4640"/>
                    </a:lnTo>
                    <a:lnTo>
                      <a:pt x="2956" y="4638"/>
                    </a:lnTo>
                    <a:lnTo>
                      <a:pt x="2958" y="4638"/>
                    </a:lnTo>
                    <a:lnTo>
                      <a:pt x="2960" y="4636"/>
                    </a:lnTo>
                    <a:lnTo>
                      <a:pt x="2958" y="4630"/>
                    </a:lnTo>
                    <a:lnTo>
                      <a:pt x="2958" y="4628"/>
                    </a:lnTo>
                    <a:lnTo>
                      <a:pt x="2966" y="4632"/>
                    </a:lnTo>
                    <a:lnTo>
                      <a:pt x="2972" y="4636"/>
                    </a:lnTo>
                    <a:lnTo>
                      <a:pt x="2976" y="4636"/>
                    </a:lnTo>
                    <a:lnTo>
                      <a:pt x="2980" y="4632"/>
                    </a:lnTo>
                    <a:lnTo>
                      <a:pt x="2986" y="4632"/>
                    </a:lnTo>
                    <a:lnTo>
                      <a:pt x="2992" y="4630"/>
                    </a:lnTo>
                    <a:lnTo>
                      <a:pt x="2998" y="4628"/>
                    </a:lnTo>
                    <a:lnTo>
                      <a:pt x="2998" y="4626"/>
                    </a:lnTo>
                    <a:lnTo>
                      <a:pt x="2998" y="4624"/>
                    </a:lnTo>
                    <a:lnTo>
                      <a:pt x="2990" y="4618"/>
                    </a:lnTo>
                    <a:lnTo>
                      <a:pt x="2982" y="4610"/>
                    </a:lnTo>
                    <a:lnTo>
                      <a:pt x="2980" y="4606"/>
                    </a:lnTo>
                    <a:lnTo>
                      <a:pt x="2982" y="4602"/>
                    </a:lnTo>
                    <a:lnTo>
                      <a:pt x="2986" y="4598"/>
                    </a:lnTo>
                    <a:lnTo>
                      <a:pt x="2988" y="4598"/>
                    </a:lnTo>
                    <a:lnTo>
                      <a:pt x="2990" y="4598"/>
                    </a:lnTo>
                    <a:lnTo>
                      <a:pt x="2994" y="4600"/>
                    </a:lnTo>
                    <a:lnTo>
                      <a:pt x="3002" y="4600"/>
                    </a:lnTo>
                    <a:lnTo>
                      <a:pt x="3014" y="4596"/>
                    </a:lnTo>
                    <a:lnTo>
                      <a:pt x="3020" y="4592"/>
                    </a:lnTo>
                    <a:lnTo>
                      <a:pt x="3024" y="4586"/>
                    </a:lnTo>
                    <a:lnTo>
                      <a:pt x="3024" y="4580"/>
                    </a:lnTo>
                    <a:lnTo>
                      <a:pt x="3022" y="4578"/>
                    </a:lnTo>
                    <a:lnTo>
                      <a:pt x="3022" y="4576"/>
                    </a:lnTo>
                    <a:lnTo>
                      <a:pt x="3018" y="4576"/>
                    </a:lnTo>
                    <a:lnTo>
                      <a:pt x="3014" y="4578"/>
                    </a:lnTo>
                    <a:lnTo>
                      <a:pt x="3012" y="4578"/>
                    </a:lnTo>
                    <a:lnTo>
                      <a:pt x="3010" y="4576"/>
                    </a:lnTo>
                    <a:lnTo>
                      <a:pt x="3006" y="4572"/>
                    </a:lnTo>
                    <a:lnTo>
                      <a:pt x="3004" y="4572"/>
                    </a:lnTo>
                    <a:lnTo>
                      <a:pt x="3000" y="4570"/>
                    </a:lnTo>
                    <a:lnTo>
                      <a:pt x="2998" y="4566"/>
                    </a:lnTo>
                    <a:lnTo>
                      <a:pt x="2994" y="4562"/>
                    </a:lnTo>
                    <a:lnTo>
                      <a:pt x="2988" y="4560"/>
                    </a:lnTo>
                    <a:lnTo>
                      <a:pt x="2984" y="4560"/>
                    </a:lnTo>
                    <a:lnTo>
                      <a:pt x="2982" y="4560"/>
                    </a:lnTo>
                    <a:lnTo>
                      <a:pt x="2976" y="4564"/>
                    </a:lnTo>
                    <a:lnTo>
                      <a:pt x="2974" y="4564"/>
                    </a:lnTo>
                    <a:lnTo>
                      <a:pt x="2972" y="4562"/>
                    </a:lnTo>
                    <a:lnTo>
                      <a:pt x="2972" y="4560"/>
                    </a:lnTo>
                    <a:lnTo>
                      <a:pt x="2974" y="4558"/>
                    </a:lnTo>
                    <a:lnTo>
                      <a:pt x="2976" y="4556"/>
                    </a:lnTo>
                    <a:lnTo>
                      <a:pt x="2976" y="4550"/>
                    </a:lnTo>
                    <a:lnTo>
                      <a:pt x="2974" y="4548"/>
                    </a:lnTo>
                    <a:lnTo>
                      <a:pt x="2972" y="4548"/>
                    </a:lnTo>
                    <a:lnTo>
                      <a:pt x="2968" y="4548"/>
                    </a:lnTo>
                    <a:lnTo>
                      <a:pt x="2964" y="4550"/>
                    </a:lnTo>
                    <a:lnTo>
                      <a:pt x="2962" y="4550"/>
                    </a:lnTo>
                    <a:lnTo>
                      <a:pt x="2960" y="4548"/>
                    </a:lnTo>
                    <a:lnTo>
                      <a:pt x="2960" y="4542"/>
                    </a:lnTo>
                    <a:lnTo>
                      <a:pt x="2960" y="4536"/>
                    </a:lnTo>
                    <a:lnTo>
                      <a:pt x="2962" y="4530"/>
                    </a:lnTo>
                    <a:lnTo>
                      <a:pt x="2958" y="4522"/>
                    </a:lnTo>
                    <a:lnTo>
                      <a:pt x="2954" y="4518"/>
                    </a:lnTo>
                    <a:lnTo>
                      <a:pt x="2952" y="4520"/>
                    </a:lnTo>
                    <a:lnTo>
                      <a:pt x="2948" y="4520"/>
                    </a:lnTo>
                    <a:lnTo>
                      <a:pt x="2946" y="4518"/>
                    </a:lnTo>
                    <a:lnTo>
                      <a:pt x="2944" y="4510"/>
                    </a:lnTo>
                    <a:lnTo>
                      <a:pt x="2942" y="4504"/>
                    </a:lnTo>
                    <a:lnTo>
                      <a:pt x="2940" y="4502"/>
                    </a:lnTo>
                    <a:lnTo>
                      <a:pt x="2938" y="4502"/>
                    </a:lnTo>
                    <a:lnTo>
                      <a:pt x="2936" y="4504"/>
                    </a:lnTo>
                    <a:lnTo>
                      <a:pt x="2934" y="4508"/>
                    </a:lnTo>
                    <a:lnTo>
                      <a:pt x="2932" y="4514"/>
                    </a:lnTo>
                    <a:lnTo>
                      <a:pt x="2928" y="4520"/>
                    </a:lnTo>
                    <a:lnTo>
                      <a:pt x="2926" y="4522"/>
                    </a:lnTo>
                    <a:lnTo>
                      <a:pt x="2924" y="4520"/>
                    </a:lnTo>
                    <a:lnTo>
                      <a:pt x="2926" y="4512"/>
                    </a:lnTo>
                    <a:lnTo>
                      <a:pt x="2928" y="4504"/>
                    </a:lnTo>
                    <a:lnTo>
                      <a:pt x="2926" y="4500"/>
                    </a:lnTo>
                    <a:lnTo>
                      <a:pt x="2924" y="4500"/>
                    </a:lnTo>
                    <a:lnTo>
                      <a:pt x="2920" y="4502"/>
                    </a:lnTo>
                    <a:lnTo>
                      <a:pt x="2918" y="4506"/>
                    </a:lnTo>
                    <a:lnTo>
                      <a:pt x="2916" y="4514"/>
                    </a:lnTo>
                    <a:lnTo>
                      <a:pt x="2910" y="4528"/>
                    </a:lnTo>
                    <a:lnTo>
                      <a:pt x="2904" y="4538"/>
                    </a:lnTo>
                    <a:lnTo>
                      <a:pt x="2900" y="4542"/>
                    </a:lnTo>
                    <a:lnTo>
                      <a:pt x="2896" y="4544"/>
                    </a:lnTo>
                    <a:lnTo>
                      <a:pt x="2896" y="4548"/>
                    </a:lnTo>
                    <a:lnTo>
                      <a:pt x="2894" y="4556"/>
                    </a:lnTo>
                    <a:lnTo>
                      <a:pt x="2892" y="4558"/>
                    </a:lnTo>
                    <a:lnTo>
                      <a:pt x="2890" y="4560"/>
                    </a:lnTo>
                    <a:lnTo>
                      <a:pt x="2890" y="4562"/>
                    </a:lnTo>
                    <a:lnTo>
                      <a:pt x="2888" y="4570"/>
                    </a:lnTo>
                    <a:lnTo>
                      <a:pt x="2884" y="4572"/>
                    </a:lnTo>
                    <a:lnTo>
                      <a:pt x="2882" y="4574"/>
                    </a:lnTo>
                    <a:lnTo>
                      <a:pt x="2880" y="4572"/>
                    </a:lnTo>
                    <a:lnTo>
                      <a:pt x="2876" y="4570"/>
                    </a:lnTo>
                    <a:lnTo>
                      <a:pt x="2874" y="4572"/>
                    </a:lnTo>
                    <a:lnTo>
                      <a:pt x="2868" y="4580"/>
                    </a:lnTo>
                    <a:lnTo>
                      <a:pt x="2868" y="4582"/>
                    </a:lnTo>
                    <a:lnTo>
                      <a:pt x="2868" y="4584"/>
                    </a:lnTo>
                    <a:lnTo>
                      <a:pt x="2872" y="4586"/>
                    </a:lnTo>
                    <a:lnTo>
                      <a:pt x="2876" y="4592"/>
                    </a:lnTo>
                    <a:lnTo>
                      <a:pt x="2874" y="4594"/>
                    </a:lnTo>
                    <a:lnTo>
                      <a:pt x="2872" y="4598"/>
                    </a:lnTo>
                    <a:lnTo>
                      <a:pt x="2868" y="4602"/>
                    </a:lnTo>
                    <a:lnTo>
                      <a:pt x="2864" y="4600"/>
                    </a:lnTo>
                    <a:lnTo>
                      <a:pt x="2862" y="4600"/>
                    </a:lnTo>
                    <a:lnTo>
                      <a:pt x="2858" y="4604"/>
                    </a:lnTo>
                    <a:lnTo>
                      <a:pt x="2854" y="4608"/>
                    </a:lnTo>
                    <a:lnTo>
                      <a:pt x="2854" y="4604"/>
                    </a:lnTo>
                    <a:lnTo>
                      <a:pt x="2856" y="4598"/>
                    </a:lnTo>
                    <a:lnTo>
                      <a:pt x="2856" y="4596"/>
                    </a:lnTo>
                    <a:lnTo>
                      <a:pt x="2854" y="4596"/>
                    </a:lnTo>
                    <a:lnTo>
                      <a:pt x="2850" y="4598"/>
                    </a:lnTo>
                    <a:lnTo>
                      <a:pt x="2844" y="4602"/>
                    </a:lnTo>
                    <a:lnTo>
                      <a:pt x="2836" y="4610"/>
                    </a:lnTo>
                    <a:lnTo>
                      <a:pt x="2828" y="4616"/>
                    </a:lnTo>
                    <a:lnTo>
                      <a:pt x="2822" y="4618"/>
                    </a:lnTo>
                    <a:lnTo>
                      <a:pt x="2816" y="4618"/>
                    </a:lnTo>
                    <a:lnTo>
                      <a:pt x="2814" y="4618"/>
                    </a:lnTo>
                    <a:lnTo>
                      <a:pt x="2812" y="4618"/>
                    </a:lnTo>
                    <a:lnTo>
                      <a:pt x="2812" y="4630"/>
                    </a:lnTo>
                    <a:lnTo>
                      <a:pt x="2810" y="4634"/>
                    </a:lnTo>
                    <a:lnTo>
                      <a:pt x="2806" y="4640"/>
                    </a:lnTo>
                    <a:lnTo>
                      <a:pt x="2798" y="4652"/>
                    </a:lnTo>
                    <a:lnTo>
                      <a:pt x="2786" y="4666"/>
                    </a:lnTo>
                    <a:lnTo>
                      <a:pt x="2780" y="4674"/>
                    </a:lnTo>
                    <a:lnTo>
                      <a:pt x="2778" y="4684"/>
                    </a:lnTo>
                    <a:lnTo>
                      <a:pt x="2774" y="4688"/>
                    </a:lnTo>
                    <a:lnTo>
                      <a:pt x="2766" y="4692"/>
                    </a:lnTo>
                    <a:lnTo>
                      <a:pt x="2746" y="4696"/>
                    </a:lnTo>
                    <a:lnTo>
                      <a:pt x="2724" y="4700"/>
                    </a:lnTo>
                    <a:lnTo>
                      <a:pt x="2716" y="4704"/>
                    </a:lnTo>
                    <a:lnTo>
                      <a:pt x="2712" y="4706"/>
                    </a:lnTo>
                    <a:lnTo>
                      <a:pt x="2710" y="4710"/>
                    </a:lnTo>
                    <a:lnTo>
                      <a:pt x="2708" y="4716"/>
                    </a:lnTo>
                    <a:lnTo>
                      <a:pt x="2710" y="4724"/>
                    </a:lnTo>
                    <a:lnTo>
                      <a:pt x="2708" y="4728"/>
                    </a:lnTo>
                    <a:lnTo>
                      <a:pt x="2704" y="4726"/>
                    </a:lnTo>
                    <a:lnTo>
                      <a:pt x="2702" y="4724"/>
                    </a:lnTo>
                    <a:lnTo>
                      <a:pt x="2700" y="4724"/>
                    </a:lnTo>
                    <a:lnTo>
                      <a:pt x="2698" y="4728"/>
                    </a:lnTo>
                    <a:lnTo>
                      <a:pt x="2698" y="4734"/>
                    </a:lnTo>
                    <a:lnTo>
                      <a:pt x="2700" y="4738"/>
                    </a:lnTo>
                    <a:lnTo>
                      <a:pt x="2702" y="4738"/>
                    </a:lnTo>
                    <a:lnTo>
                      <a:pt x="2702" y="4740"/>
                    </a:lnTo>
                    <a:lnTo>
                      <a:pt x="2700" y="4742"/>
                    </a:lnTo>
                    <a:lnTo>
                      <a:pt x="2698" y="4750"/>
                    </a:lnTo>
                    <a:lnTo>
                      <a:pt x="2696" y="4756"/>
                    </a:lnTo>
                    <a:lnTo>
                      <a:pt x="2692" y="4760"/>
                    </a:lnTo>
                    <a:lnTo>
                      <a:pt x="2692" y="4764"/>
                    </a:lnTo>
                    <a:lnTo>
                      <a:pt x="2696" y="4768"/>
                    </a:lnTo>
                    <a:lnTo>
                      <a:pt x="2698" y="4772"/>
                    </a:lnTo>
                    <a:lnTo>
                      <a:pt x="2698" y="4774"/>
                    </a:lnTo>
                    <a:lnTo>
                      <a:pt x="2690" y="4768"/>
                    </a:lnTo>
                    <a:lnTo>
                      <a:pt x="2684" y="4766"/>
                    </a:lnTo>
                    <a:lnTo>
                      <a:pt x="2678" y="4766"/>
                    </a:lnTo>
                    <a:lnTo>
                      <a:pt x="2672" y="4764"/>
                    </a:lnTo>
                    <a:lnTo>
                      <a:pt x="2672" y="4762"/>
                    </a:lnTo>
                    <a:lnTo>
                      <a:pt x="2672" y="4760"/>
                    </a:lnTo>
                    <a:lnTo>
                      <a:pt x="2674" y="4756"/>
                    </a:lnTo>
                    <a:lnTo>
                      <a:pt x="2672" y="4756"/>
                    </a:lnTo>
                    <a:lnTo>
                      <a:pt x="2670" y="4756"/>
                    </a:lnTo>
                    <a:lnTo>
                      <a:pt x="2666" y="4754"/>
                    </a:lnTo>
                    <a:lnTo>
                      <a:pt x="2664" y="4752"/>
                    </a:lnTo>
                    <a:lnTo>
                      <a:pt x="2664" y="4754"/>
                    </a:lnTo>
                    <a:lnTo>
                      <a:pt x="2662" y="4756"/>
                    </a:lnTo>
                    <a:lnTo>
                      <a:pt x="2656" y="4758"/>
                    </a:lnTo>
                    <a:lnTo>
                      <a:pt x="2650" y="4758"/>
                    </a:lnTo>
                    <a:lnTo>
                      <a:pt x="2644" y="4756"/>
                    </a:lnTo>
                    <a:lnTo>
                      <a:pt x="2640" y="4750"/>
                    </a:lnTo>
                    <a:lnTo>
                      <a:pt x="2638" y="4742"/>
                    </a:lnTo>
                    <a:lnTo>
                      <a:pt x="2632" y="4744"/>
                    </a:lnTo>
                    <a:lnTo>
                      <a:pt x="2628" y="4746"/>
                    </a:lnTo>
                    <a:lnTo>
                      <a:pt x="2622" y="4750"/>
                    </a:lnTo>
                    <a:lnTo>
                      <a:pt x="2620" y="4758"/>
                    </a:lnTo>
                    <a:lnTo>
                      <a:pt x="2618" y="4764"/>
                    </a:lnTo>
                    <a:lnTo>
                      <a:pt x="2614" y="4772"/>
                    </a:lnTo>
                    <a:lnTo>
                      <a:pt x="2610" y="4780"/>
                    </a:lnTo>
                    <a:lnTo>
                      <a:pt x="2606" y="4802"/>
                    </a:lnTo>
                    <a:lnTo>
                      <a:pt x="2606" y="4812"/>
                    </a:lnTo>
                    <a:lnTo>
                      <a:pt x="2608" y="4820"/>
                    </a:lnTo>
                    <a:lnTo>
                      <a:pt x="2610" y="4826"/>
                    </a:lnTo>
                    <a:lnTo>
                      <a:pt x="2616" y="4830"/>
                    </a:lnTo>
                    <a:lnTo>
                      <a:pt x="2620" y="4834"/>
                    </a:lnTo>
                    <a:lnTo>
                      <a:pt x="2620" y="4836"/>
                    </a:lnTo>
                    <a:lnTo>
                      <a:pt x="2616" y="4844"/>
                    </a:lnTo>
                    <a:lnTo>
                      <a:pt x="2614" y="4848"/>
                    </a:lnTo>
                    <a:lnTo>
                      <a:pt x="2614" y="4854"/>
                    </a:lnTo>
                    <a:lnTo>
                      <a:pt x="2614" y="4858"/>
                    </a:lnTo>
                    <a:lnTo>
                      <a:pt x="2618" y="4864"/>
                    </a:lnTo>
                    <a:lnTo>
                      <a:pt x="2622" y="4870"/>
                    </a:lnTo>
                    <a:lnTo>
                      <a:pt x="2624" y="4874"/>
                    </a:lnTo>
                    <a:lnTo>
                      <a:pt x="2624" y="4876"/>
                    </a:lnTo>
                    <a:lnTo>
                      <a:pt x="2622" y="4878"/>
                    </a:lnTo>
                    <a:lnTo>
                      <a:pt x="2620" y="4880"/>
                    </a:lnTo>
                    <a:lnTo>
                      <a:pt x="2626" y="4882"/>
                    </a:lnTo>
                    <a:lnTo>
                      <a:pt x="2630" y="4886"/>
                    </a:lnTo>
                    <a:lnTo>
                      <a:pt x="2632" y="4888"/>
                    </a:lnTo>
                    <a:lnTo>
                      <a:pt x="2632" y="4890"/>
                    </a:lnTo>
                    <a:lnTo>
                      <a:pt x="2630" y="4892"/>
                    </a:lnTo>
                    <a:lnTo>
                      <a:pt x="2628" y="4898"/>
                    </a:lnTo>
                    <a:lnTo>
                      <a:pt x="2626" y="4900"/>
                    </a:lnTo>
                    <a:lnTo>
                      <a:pt x="2628" y="4902"/>
                    </a:lnTo>
                    <a:lnTo>
                      <a:pt x="2632" y="4904"/>
                    </a:lnTo>
                    <a:lnTo>
                      <a:pt x="2634" y="4904"/>
                    </a:lnTo>
                    <a:lnTo>
                      <a:pt x="2640" y="4900"/>
                    </a:lnTo>
                    <a:lnTo>
                      <a:pt x="2646" y="4898"/>
                    </a:lnTo>
                    <a:lnTo>
                      <a:pt x="2650" y="4898"/>
                    </a:lnTo>
                    <a:lnTo>
                      <a:pt x="2652" y="4902"/>
                    </a:lnTo>
                    <a:lnTo>
                      <a:pt x="2652" y="4908"/>
                    </a:lnTo>
                    <a:lnTo>
                      <a:pt x="2652" y="4910"/>
                    </a:lnTo>
                    <a:lnTo>
                      <a:pt x="2650" y="4918"/>
                    </a:lnTo>
                    <a:lnTo>
                      <a:pt x="2648" y="4926"/>
                    </a:lnTo>
                    <a:lnTo>
                      <a:pt x="2648" y="4934"/>
                    </a:lnTo>
                    <a:lnTo>
                      <a:pt x="2652" y="4942"/>
                    </a:lnTo>
                    <a:lnTo>
                      <a:pt x="2658" y="4960"/>
                    </a:lnTo>
                    <a:lnTo>
                      <a:pt x="2660" y="4972"/>
                    </a:lnTo>
                    <a:lnTo>
                      <a:pt x="2660" y="4980"/>
                    </a:lnTo>
                    <a:lnTo>
                      <a:pt x="2660" y="4984"/>
                    </a:lnTo>
                    <a:lnTo>
                      <a:pt x="2660" y="4986"/>
                    </a:lnTo>
                    <a:lnTo>
                      <a:pt x="2666" y="4986"/>
                    </a:lnTo>
                    <a:lnTo>
                      <a:pt x="2678" y="4988"/>
                    </a:lnTo>
                    <a:lnTo>
                      <a:pt x="2684" y="4992"/>
                    </a:lnTo>
                    <a:lnTo>
                      <a:pt x="2692" y="4992"/>
                    </a:lnTo>
                    <a:lnTo>
                      <a:pt x="2698" y="4986"/>
                    </a:lnTo>
                    <a:lnTo>
                      <a:pt x="2702" y="4982"/>
                    </a:lnTo>
                    <a:lnTo>
                      <a:pt x="2706" y="4982"/>
                    </a:lnTo>
                    <a:lnTo>
                      <a:pt x="2712" y="4982"/>
                    </a:lnTo>
                    <a:lnTo>
                      <a:pt x="2716" y="4984"/>
                    </a:lnTo>
                    <a:lnTo>
                      <a:pt x="2720" y="4986"/>
                    </a:lnTo>
                    <a:lnTo>
                      <a:pt x="2722" y="4992"/>
                    </a:lnTo>
                    <a:lnTo>
                      <a:pt x="2724" y="4996"/>
                    </a:lnTo>
                    <a:lnTo>
                      <a:pt x="2724" y="5002"/>
                    </a:lnTo>
                    <a:lnTo>
                      <a:pt x="2724" y="5010"/>
                    </a:lnTo>
                    <a:lnTo>
                      <a:pt x="2726" y="5012"/>
                    </a:lnTo>
                    <a:lnTo>
                      <a:pt x="2728" y="5012"/>
                    </a:lnTo>
                    <a:lnTo>
                      <a:pt x="2734" y="5010"/>
                    </a:lnTo>
                    <a:lnTo>
                      <a:pt x="2740" y="5004"/>
                    </a:lnTo>
                    <a:lnTo>
                      <a:pt x="2742" y="5002"/>
                    </a:lnTo>
                    <a:lnTo>
                      <a:pt x="2746" y="5002"/>
                    </a:lnTo>
                    <a:lnTo>
                      <a:pt x="2754" y="5004"/>
                    </a:lnTo>
                    <a:lnTo>
                      <a:pt x="2756" y="5004"/>
                    </a:lnTo>
                    <a:lnTo>
                      <a:pt x="2760" y="5004"/>
                    </a:lnTo>
                    <a:lnTo>
                      <a:pt x="2764" y="5002"/>
                    </a:lnTo>
                    <a:lnTo>
                      <a:pt x="2768" y="4998"/>
                    </a:lnTo>
                    <a:lnTo>
                      <a:pt x="2770" y="4992"/>
                    </a:lnTo>
                    <a:lnTo>
                      <a:pt x="2774" y="4990"/>
                    </a:lnTo>
                    <a:lnTo>
                      <a:pt x="2776" y="4990"/>
                    </a:lnTo>
                    <a:lnTo>
                      <a:pt x="2778" y="4992"/>
                    </a:lnTo>
                    <a:lnTo>
                      <a:pt x="2784" y="4996"/>
                    </a:lnTo>
                    <a:lnTo>
                      <a:pt x="2788" y="4998"/>
                    </a:lnTo>
                    <a:lnTo>
                      <a:pt x="2792" y="4998"/>
                    </a:lnTo>
                    <a:lnTo>
                      <a:pt x="2794" y="4998"/>
                    </a:lnTo>
                    <a:lnTo>
                      <a:pt x="2796" y="5000"/>
                    </a:lnTo>
                    <a:lnTo>
                      <a:pt x="2796" y="5004"/>
                    </a:lnTo>
                    <a:lnTo>
                      <a:pt x="2796" y="5006"/>
                    </a:lnTo>
                    <a:lnTo>
                      <a:pt x="2798" y="5008"/>
                    </a:lnTo>
                    <a:lnTo>
                      <a:pt x="2800" y="5008"/>
                    </a:lnTo>
                    <a:lnTo>
                      <a:pt x="2806" y="5006"/>
                    </a:lnTo>
                    <a:lnTo>
                      <a:pt x="2814" y="5004"/>
                    </a:lnTo>
                    <a:lnTo>
                      <a:pt x="2820" y="5004"/>
                    </a:lnTo>
                    <a:lnTo>
                      <a:pt x="2826" y="5008"/>
                    </a:lnTo>
                    <a:lnTo>
                      <a:pt x="2830" y="5012"/>
                    </a:lnTo>
                    <a:lnTo>
                      <a:pt x="2834" y="5016"/>
                    </a:lnTo>
                    <a:lnTo>
                      <a:pt x="2836" y="5022"/>
                    </a:lnTo>
                    <a:lnTo>
                      <a:pt x="2836" y="5030"/>
                    </a:lnTo>
                    <a:lnTo>
                      <a:pt x="2836" y="5036"/>
                    </a:lnTo>
                    <a:lnTo>
                      <a:pt x="2836" y="5040"/>
                    </a:lnTo>
                    <a:lnTo>
                      <a:pt x="2840" y="5042"/>
                    </a:lnTo>
                    <a:lnTo>
                      <a:pt x="2846" y="5040"/>
                    </a:lnTo>
                    <a:lnTo>
                      <a:pt x="2852" y="5036"/>
                    </a:lnTo>
                    <a:lnTo>
                      <a:pt x="2868" y="5026"/>
                    </a:lnTo>
                    <a:lnTo>
                      <a:pt x="2876" y="5024"/>
                    </a:lnTo>
                    <a:lnTo>
                      <a:pt x="2882" y="5022"/>
                    </a:lnTo>
                    <a:lnTo>
                      <a:pt x="2886" y="5020"/>
                    </a:lnTo>
                    <a:lnTo>
                      <a:pt x="2890" y="5018"/>
                    </a:lnTo>
                    <a:lnTo>
                      <a:pt x="2894" y="5008"/>
                    </a:lnTo>
                    <a:lnTo>
                      <a:pt x="2896" y="4996"/>
                    </a:lnTo>
                    <a:lnTo>
                      <a:pt x="2898" y="4986"/>
                    </a:lnTo>
                    <a:lnTo>
                      <a:pt x="2898" y="4982"/>
                    </a:lnTo>
                    <a:lnTo>
                      <a:pt x="2902" y="4980"/>
                    </a:lnTo>
                    <a:lnTo>
                      <a:pt x="2904" y="4978"/>
                    </a:lnTo>
                    <a:lnTo>
                      <a:pt x="2906" y="4970"/>
                    </a:lnTo>
                    <a:close/>
                    <a:moveTo>
                      <a:pt x="2606" y="3938"/>
                    </a:moveTo>
                    <a:lnTo>
                      <a:pt x="2606" y="3938"/>
                    </a:lnTo>
                    <a:lnTo>
                      <a:pt x="2616" y="3942"/>
                    </a:lnTo>
                    <a:lnTo>
                      <a:pt x="2622" y="3944"/>
                    </a:lnTo>
                    <a:lnTo>
                      <a:pt x="2624" y="3944"/>
                    </a:lnTo>
                    <a:lnTo>
                      <a:pt x="2626" y="3944"/>
                    </a:lnTo>
                    <a:lnTo>
                      <a:pt x="2630" y="3948"/>
                    </a:lnTo>
                    <a:lnTo>
                      <a:pt x="2634" y="3950"/>
                    </a:lnTo>
                    <a:lnTo>
                      <a:pt x="2638" y="3948"/>
                    </a:lnTo>
                    <a:lnTo>
                      <a:pt x="2640" y="3942"/>
                    </a:lnTo>
                    <a:lnTo>
                      <a:pt x="2640" y="3940"/>
                    </a:lnTo>
                    <a:lnTo>
                      <a:pt x="2642" y="3940"/>
                    </a:lnTo>
                    <a:lnTo>
                      <a:pt x="2646" y="3940"/>
                    </a:lnTo>
                    <a:lnTo>
                      <a:pt x="2652" y="3938"/>
                    </a:lnTo>
                    <a:lnTo>
                      <a:pt x="2654" y="3938"/>
                    </a:lnTo>
                    <a:lnTo>
                      <a:pt x="2654" y="3934"/>
                    </a:lnTo>
                    <a:lnTo>
                      <a:pt x="2656" y="3930"/>
                    </a:lnTo>
                    <a:lnTo>
                      <a:pt x="2658" y="3928"/>
                    </a:lnTo>
                    <a:lnTo>
                      <a:pt x="2664" y="3926"/>
                    </a:lnTo>
                    <a:lnTo>
                      <a:pt x="2666" y="3924"/>
                    </a:lnTo>
                    <a:lnTo>
                      <a:pt x="2670" y="3922"/>
                    </a:lnTo>
                    <a:lnTo>
                      <a:pt x="2670" y="3918"/>
                    </a:lnTo>
                    <a:lnTo>
                      <a:pt x="2672" y="3912"/>
                    </a:lnTo>
                    <a:lnTo>
                      <a:pt x="2674" y="3902"/>
                    </a:lnTo>
                    <a:lnTo>
                      <a:pt x="2678" y="3892"/>
                    </a:lnTo>
                    <a:lnTo>
                      <a:pt x="2684" y="3884"/>
                    </a:lnTo>
                    <a:lnTo>
                      <a:pt x="2690" y="3878"/>
                    </a:lnTo>
                    <a:lnTo>
                      <a:pt x="2692" y="3874"/>
                    </a:lnTo>
                    <a:lnTo>
                      <a:pt x="2692" y="3868"/>
                    </a:lnTo>
                    <a:lnTo>
                      <a:pt x="2690" y="3862"/>
                    </a:lnTo>
                    <a:lnTo>
                      <a:pt x="2686" y="3858"/>
                    </a:lnTo>
                    <a:lnTo>
                      <a:pt x="2682" y="3856"/>
                    </a:lnTo>
                    <a:lnTo>
                      <a:pt x="2680" y="3854"/>
                    </a:lnTo>
                    <a:lnTo>
                      <a:pt x="2676" y="3852"/>
                    </a:lnTo>
                    <a:lnTo>
                      <a:pt x="2674" y="3854"/>
                    </a:lnTo>
                    <a:lnTo>
                      <a:pt x="2670" y="3856"/>
                    </a:lnTo>
                    <a:lnTo>
                      <a:pt x="2666" y="3856"/>
                    </a:lnTo>
                    <a:lnTo>
                      <a:pt x="2660" y="3856"/>
                    </a:lnTo>
                    <a:lnTo>
                      <a:pt x="2654" y="3858"/>
                    </a:lnTo>
                    <a:lnTo>
                      <a:pt x="2652" y="3860"/>
                    </a:lnTo>
                    <a:lnTo>
                      <a:pt x="2648" y="3860"/>
                    </a:lnTo>
                    <a:lnTo>
                      <a:pt x="2642" y="3858"/>
                    </a:lnTo>
                    <a:lnTo>
                      <a:pt x="2636" y="3858"/>
                    </a:lnTo>
                    <a:lnTo>
                      <a:pt x="2634" y="3858"/>
                    </a:lnTo>
                    <a:lnTo>
                      <a:pt x="2632" y="3862"/>
                    </a:lnTo>
                    <a:lnTo>
                      <a:pt x="2630" y="3864"/>
                    </a:lnTo>
                    <a:lnTo>
                      <a:pt x="2626" y="3864"/>
                    </a:lnTo>
                    <a:lnTo>
                      <a:pt x="2622" y="3862"/>
                    </a:lnTo>
                    <a:lnTo>
                      <a:pt x="2620" y="3864"/>
                    </a:lnTo>
                    <a:lnTo>
                      <a:pt x="2618" y="3866"/>
                    </a:lnTo>
                    <a:lnTo>
                      <a:pt x="2616" y="3870"/>
                    </a:lnTo>
                    <a:lnTo>
                      <a:pt x="2616" y="3872"/>
                    </a:lnTo>
                    <a:lnTo>
                      <a:pt x="2614" y="3874"/>
                    </a:lnTo>
                    <a:lnTo>
                      <a:pt x="2608" y="3882"/>
                    </a:lnTo>
                    <a:lnTo>
                      <a:pt x="2604" y="3886"/>
                    </a:lnTo>
                    <a:lnTo>
                      <a:pt x="2598" y="3890"/>
                    </a:lnTo>
                    <a:lnTo>
                      <a:pt x="2596" y="3896"/>
                    </a:lnTo>
                    <a:lnTo>
                      <a:pt x="2596" y="3908"/>
                    </a:lnTo>
                    <a:lnTo>
                      <a:pt x="2596" y="3920"/>
                    </a:lnTo>
                    <a:lnTo>
                      <a:pt x="2596" y="3926"/>
                    </a:lnTo>
                    <a:lnTo>
                      <a:pt x="2600" y="3932"/>
                    </a:lnTo>
                    <a:lnTo>
                      <a:pt x="2606" y="3938"/>
                    </a:lnTo>
                    <a:close/>
                    <a:moveTo>
                      <a:pt x="3234" y="3626"/>
                    </a:moveTo>
                    <a:lnTo>
                      <a:pt x="3234" y="3626"/>
                    </a:lnTo>
                    <a:lnTo>
                      <a:pt x="3234" y="3624"/>
                    </a:lnTo>
                    <a:lnTo>
                      <a:pt x="3232" y="3624"/>
                    </a:lnTo>
                    <a:lnTo>
                      <a:pt x="3226" y="3626"/>
                    </a:lnTo>
                    <a:lnTo>
                      <a:pt x="3222" y="3632"/>
                    </a:lnTo>
                    <a:lnTo>
                      <a:pt x="3222" y="3634"/>
                    </a:lnTo>
                    <a:lnTo>
                      <a:pt x="3224" y="3636"/>
                    </a:lnTo>
                    <a:lnTo>
                      <a:pt x="3226" y="3636"/>
                    </a:lnTo>
                    <a:lnTo>
                      <a:pt x="3230" y="3634"/>
                    </a:lnTo>
                    <a:lnTo>
                      <a:pt x="3234" y="3626"/>
                    </a:lnTo>
                    <a:close/>
                    <a:moveTo>
                      <a:pt x="3140" y="4236"/>
                    </a:moveTo>
                    <a:lnTo>
                      <a:pt x="3140" y="4236"/>
                    </a:lnTo>
                    <a:lnTo>
                      <a:pt x="3142" y="4224"/>
                    </a:lnTo>
                    <a:lnTo>
                      <a:pt x="3142" y="4222"/>
                    </a:lnTo>
                    <a:lnTo>
                      <a:pt x="3138" y="4224"/>
                    </a:lnTo>
                    <a:lnTo>
                      <a:pt x="3136" y="4226"/>
                    </a:lnTo>
                    <a:lnTo>
                      <a:pt x="3136" y="4230"/>
                    </a:lnTo>
                    <a:lnTo>
                      <a:pt x="3134" y="4236"/>
                    </a:lnTo>
                    <a:lnTo>
                      <a:pt x="3134" y="4240"/>
                    </a:lnTo>
                    <a:lnTo>
                      <a:pt x="3136" y="4242"/>
                    </a:lnTo>
                    <a:lnTo>
                      <a:pt x="3138" y="4242"/>
                    </a:lnTo>
                    <a:lnTo>
                      <a:pt x="3140" y="4236"/>
                    </a:lnTo>
                    <a:close/>
                    <a:moveTo>
                      <a:pt x="3216" y="3638"/>
                    </a:moveTo>
                    <a:lnTo>
                      <a:pt x="3216" y="3638"/>
                    </a:lnTo>
                    <a:lnTo>
                      <a:pt x="3216" y="3634"/>
                    </a:lnTo>
                    <a:lnTo>
                      <a:pt x="3212" y="3632"/>
                    </a:lnTo>
                    <a:lnTo>
                      <a:pt x="3208" y="3632"/>
                    </a:lnTo>
                    <a:lnTo>
                      <a:pt x="3206" y="3636"/>
                    </a:lnTo>
                    <a:lnTo>
                      <a:pt x="3208" y="3638"/>
                    </a:lnTo>
                    <a:lnTo>
                      <a:pt x="3210" y="3640"/>
                    </a:lnTo>
                    <a:lnTo>
                      <a:pt x="3214" y="3640"/>
                    </a:lnTo>
                    <a:lnTo>
                      <a:pt x="3216" y="3638"/>
                    </a:lnTo>
                    <a:close/>
                    <a:moveTo>
                      <a:pt x="3130" y="4102"/>
                    </a:moveTo>
                    <a:lnTo>
                      <a:pt x="3130" y="4102"/>
                    </a:lnTo>
                    <a:lnTo>
                      <a:pt x="3128" y="4106"/>
                    </a:lnTo>
                    <a:lnTo>
                      <a:pt x="3128" y="4108"/>
                    </a:lnTo>
                    <a:lnTo>
                      <a:pt x="3132" y="4120"/>
                    </a:lnTo>
                    <a:lnTo>
                      <a:pt x="3134" y="4124"/>
                    </a:lnTo>
                    <a:lnTo>
                      <a:pt x="3136" y="4124"/>
                    </a:lnTo>
                    <a:lnTo>
                      <a:pt x="3136" y="4120"/>
                    </a:lnTo>
                    <a:lnTo>
                      <a:pt x="3136" y="4116"/>
                    </a:lnTo>
                    <a:lnTo>
                      <a:pt x="3134" y="4104"/>
                    </a:lnTo>
                    <a:lnTo>
                      <a:pt x="3132" y="4102"/>
                    </a:lnTo>
                    <a:lnTo>
                      <a:pt x="3130" y="4102"/>
                    </a:lnTo>
                    <a:close/>
                    <a:moveTo>
                      <a:pt x="3462" y="5402"/>
                    </a:moveTo>
                    <a:lnTo>
                      <a:pt x="3462" y="5402"/>
                    </a:lnTo>
                    <a:lnTo>
                      <a:pt x="3462" y="5410"/>
                    </a:lnTo>
                    <a:lnTo>
                      <a:pt x="3462" y="5414"/>
                    </a:lnTo>
                    <a:lnTo>
                      <a:pt x="3466" y="5416"/>
                    </a:lnTo>
                    <a:lnTo>
                      <a:pt x="3472" y="5418"/>
                    </a:lnTo>
                    <a:lnTo>
                      <a:pt x="3476" y="5418"/>
                    </a:lnTo>
                    <a:lnTo>
                      <a:pt x="3478" y="5416"/>
                    </a:lnTo>
                    <a:lnTo>
                      <a:pt x="3478" y="5412"/>
                    </a:lnTo>
                    <a:lnTo>
                      <a:pt x="3474" y="5404"/>
                    </a:lnTo>
                    <a:lnTo>
                      <a:pt x="3468" y="5398"/>
                    </a:lnTo>
                    <a:lnTo>
                      <a:pt x="3464" y="5394"/>
                    </a:lnTo>
                    <a:lnTo>
                      <a:pt x="3462" y="5396"/>
                    </a:lnTo>
                    <a:lnTo>
                      <a:pt x="3462" y="5402"/>
                    </a:lnTo>
                    <a:close/>
                    <a:moveTo>
                      <a:pt x="4244" y="2492"/>
                    </a:moveTo>
                    <a:lnTo>
                      <a:pt x="4244" y="2492"/>
                    </a:lnTo>
                    <a:lnTo>
                      <a:pt x="4244" y="2496"/>
                    </a:lnTo>
                    <a:lnTo>
                      <a:pt x="4248" y="2496"/>
                    </a:lnTo>
                    <a:lnTo>
                      <a:pt x="4256" y="2492"/>
                    </a:lnTo>
                    <a:lnTo>
                      <a:pt x="4264" y="2486"/>
                    </a:lnTo>
                    <a:lnTo>
                      <a:pt x="4280" y="2470"/>
                    </a:lnTo>
                    <a:lnTo>
                      <a:pt x="4284" y="2464"/>
                    </a:lnTo>
                    <a:lnTo>
                      <a:pt x="4284" y="2460"/>
                    </a:lnTo>
                    <a:lnTo>
                      <a:pt x="4282" y="2460"/>
                    </a:lnTo>
                    <a:lnTo>
                      <a:pt x="4276" y="2460"/>
                    </a:lnTo>
                    <a:lnTo>
                      <a:pt x="4266" y="2466"/>
                    </a:lnTo>
                    <a:lnTo>
                      <a:pt x="4254" y="2476"/>
                    </a:lnTo>
                    <a:lnTo>
                      <a:pt x="4248" y="2484"/>
                    </a:lnTo>
                    <a:lnTo>
                      <a:pt x="4244" y="2492"/>
                    </a:lnTo>
                    <a:close/>
                    <a:moveTo>
                      <a:pt x="4364" y="2396"/>
                    </a:moveTo>
                    <a:lnTo>
                      <a:pt x="4364" y="2396"/>
                    </a:lnTo>
                    <a:lnTo>
                      <a:pt x="4368" y="2398"/>
                    </a:lnTo>
                    <a:lnTo>
                      <a:pt x="4370" y="2396"/>
                    </a:lnTo>
                    <a:lnTo>
                      <a:pt x="4370" y="2394"/>
                    </a:lnTo>
                    <a:lnTo>
                      <a:pt x="4368" y="2392"/>
                    </a:lnTo>
                    <a:lnTo>
                      <a:pt x="4366" y="2390"/>
                    </a:lnTo>
                    <a:lnTo>
                      <a:pt x="4364" y="2392"/>
                    </a:lnTo>
                    <a:lnTo>
                      <a:pt x="4364" y="2394"/>
                    </a:lnTo>
                    <a:lnTo>
                      <a:pt x="4364" y="2396"/>
                    </a:lnTo>
                    <a:close/>
                    <a:moveTo>
                      <a:pt x="4388" y="2374"/>
                    </a:moveTo>
                    <a:lnTo>
                      <a:pt x="4388" y="2374"/>
                    </a:lnTo>
                    <a:lnTo>
                      <a:pt x="4392" y="2376"/>
                    </a:lnTo>
                    <a:lnTo>
                      <a:pt x="4392" y="2374"/>
                    </a:lnTo>
                    <a:lnTo>
                      <a:pt x="4394" y="2370"/>
                    </a:lnTo>
                    <a:lnTo>
                      <a:pt x="4392" y="2368"/>
                    </a:lnTo>
                    <a:lnTo>
                      <a:pt x="4390" y="2366"/>
                    </a:lnTo>
                    <a:lnTo>
                      <a:pt x="4388" y="2368"/>
                    </a:lnTo>
                    <a:lnTo>
                      <a:pt x="4388" y="2372"/>
                    </a:lnTo>
                    <a:lnTo>
                      <a:pt x="4388" y="2374"/>
                    </a:lnTo>
                    <a:close/>
                    <a:moveTo>
                      <a:pt x="264" y="3518"/>
                    </a:moveTo>
                    <a:lnTo>
                      <a:pt x="264" y="3518"/>
                    </a:lnTo>
                    <a:lnTo>
                      <a:pt x="266" y="3518"/>
                    </a:lnTo>
                    <a:lnTo>
                      <a:pt x="264" y="3518"/>
                    </a:lnTo>
                    <a:close/>
                    <a:moveTo>
                      <a:pt x="5798" y="1166"/>
                    </a:moveTo>
                    <a:lnTo>
                      <a:pt x="5798" y="1166"/>
                    </a:lnTo>
                    <a:lnTo>
                      <a:pt x="5790" y="1156"/>
                    </a:lnTo>
                    <a:lnTo>
                      <a:pt x="5782" y="1148"/>
                    </a:lnTo>
                    <a:lnTo>
                      <a:pt x="5772" y="1144"/>
                    </a:lnTo>
                    <a:lnTo>
                      <a:pt x="5760" y="1140"/>
                    </a:lnTo>
                    <a:lnTo>
                      <a:pt x="5732" y="1138"/>
                    </a:lnTo>
                    <a:lnTo>
                      <a:pt x="5698" y="1136"/>
                    </a:lnTo>
                    <a:lnTo>
                      <a:pt x="5692" y="1138"/>
                    </a:lnTo>
                    <a:lnTo>
                      <a:pt x="5688" y="1140"/>
                    </a:lnTo>
                    <a:lnTo>
                      <a:pt x="5686" y="1144"/>
                    </a:lnTo>
                    <a:lnTo>
                      <a:pt x="5686" y="1148"/>
                    </a:lnTo>
                    <a:lnTo>
                      <a:pt x="5690" y="1160"/>
                    </a:lnTo>
                    <a:lnTo>
                      <a:pt x="5696" y="1172"/>
                    </a:lnTo>
                    <a:lnTo>
                      <a:pt x="5702" y="1184"/>
                    </a:lnTo>
                    <a:lnTo>
                      <a:pt x="5704" y="1190"/>
                    </a:lnTo>
                    <a:lnTo>
                      <a:pt x="5704" y="1192"/>
                    </a:lnTo>
                    <a:lnTo>
                      <a:pt x="5700" y="1192"/>
                    </a:lnTo>
                    <a:lnTo>
                      <a:pt x="5684" y="1186"/>
                    </a:lnTo>
                    <a:lnTo>
                      <a:pt x="5676" y="1180"/>
                    </a:lnTo>
                    <a:lnTo>
                      <a:pt x="5670" y="1174"/>
                    </a:lnTo>
                    <a:lnTo>
                      <a:pt x="5666" y="1168"/>
                    </a:lnTo>
                    <a:lnTo>
                      <a:pt x="5664" y="1162"/>
                    </a:lnTo>
                    <a:lnTo>
                      <a:pt x="5664" y="1150"/>
                    </a:lnTo>
                    <a:lnTo>
                      <a:pt x="5666" y="1138"/>
                    </a:lnTo>
                    <a:lnTo>
                      <a:pt x="5666" y="1126"/>
                    </a:lnTo>
                    <a:lnTo>
                      <a:pt x="5664" y="1120"/>
                    </a:lnTo>
                    <a:lnTo>
                      <a:pt x="5660" y="1114"/>
                    </a:lnTo>
                    <a:lnTo>
                      <a:pt x="5654" y="1106"/>
                    </a:lnTo>
                    <a:lnTo>
                      <a:pt x="5646" y="1100"/>
                    </a:lnTo>
                    <a:lnTo>
                      <a:pt x="5634" y="1092"/>
                    </a:lnTo>
                    <a:lnTo>
                      <a:pt x="5618" y="1084"/>
                    </a:lnTo>
                    <a:lnTo>
                      <a:pt x="5580" y="1068"/>
                    </a:lnTo>
                    <a:lnTo>
                      <a:pt x="5546" y="1050"/>
                    </a:lnTo>
                    <a:lnTo>
                      <a:pt x="5478" y="1014"/>
                    </a:lnTo>
                    <a:lnTo>
                      <a:pt x="5478" y="1008"/>
                    </a:lnTo>
                    <a:lnTo>
                      <a:pt x="5448" y="994"/>
                    </a:lnTo>
                    <a:lnTo>
                      <a:pt x="5418" y="982"/>
                    </a:lnTo>
                    <a:lnTo>
                      <a:pt x="5386" y="970"/>
                    </a:lnTo>
                    <a:lnTo>
                      <a:pt x="5356" y="962"/>
                    </a:lnTo>
                    <a:lnTo>
                      <a:pt x="5310" y="952"/>
                    </a:lnTo>
                    <a:lnTo>
                      <a:pt x="5294" y="946"/>
                    </a:lnTo>
                    <a:lnTo>
                      <a:pt x="5270" y="944"/>
                    </a:lnTo>
                    <a:lnTo>
                      <a:pt x="5210" y="940"/>
                    </a:lnTo>
                    <a:lnTo>
                      <a:pt x="5170" y="936"/>
                    </a:lnTo>
                    <a:lnTo>
                      <a:pt x="5144" y="930"/>
                    </a:lnTo>
                    <a:lnTo>
                      <a:pt x="5126" y="924"/>
                    </a:lnTo>
                    <a:lnTo>
                      <a:pt x="5116" y="918"/>
                    </a:lnTo>
                    <a:lnTo>
                      <a:pt x="5108" y="916"/>
                    </a:lnTo>
                    <a:lnTo>
                      <a:pt x="5102" y="918"/>
                    </a:lnTo>
                    <a:lnTo>
                      <a:pt x="5096" y="926"/>
                    </a:lnTo>
                    <a:lnTo>
                      <a:pt x="5086" y="942"/>
                    </a:lnTo>
                    <a:lnTo>
                      <a:pt x="5080" y="950"/>
                    </a:lnTo>
                    <a:lnTo>
                      <a:pt x="5078" y="958"/>
                    </a:lnTo>
                    <a:lnTo>
                      <a:pt x="5078" y="964"/>
                    </a:lnTo>
                    <a:lnTo>
                      <a:pt x="5080" y="968"/>
                    </a:lnTo>
                    <a:lnTo>
                      <a:pt x="5084" y="972"/>
                    </a:lnTo>
                    <a:lnTo>
                      <a:pt x="5088" y="974"/>
                    </a:lnTo>
                    <a:lnTo>
                      <a:pt x="5100" y="978"/>
                    </a:lnTo>
                    <a:lnTo>
                      <a:pt x="5110" y="982"/>
                    </a:lnTo>
                    <a:lnTo>
                      <a:pt x="5114" y="986"/>
                    </a:lnTo>
                    <a:lnTo>
                      <a:pt x="5116" y="988"/>
                    </a:lnTo>
                    <a:lnTo>
                      <a:pt x="5116" y="992"/>
                    </a:lnTo>
                    <a:lnTo>
                      <a:pt x="5114" y="998"/>
                    </a:lnTo>
                    <a:lnTo>
                      <a:pt x="5108" y="1004"/>
                    </a:lnTo>
                    <a:lnTo>
                      <a:pt x="5100" y="1012"/>
                    </a:lnTo>
                    <a:lnTo>
                      <a:pt x="5084" y="1024"/>
                    </a:lnTo>
                    <a:lnTo>
                      <a:pt x="5076" y="1028"/>
                    </a:lnTo>
                    <a:lnTo>
                      <a:pt x="5072" y="1030"/>
                    </a:lnTo>
                    <a:lnTo>
                      <a:pt x="5068" y="1028"/>
                    </a:lnTo>
                    <a:lnTo>
                      <a:pt x="5064" y="1026"/>
                    </a:lnTo>
                    <a:lnTo>
                      <a:pt x="5058" y="1020"/>
                    </a:lnTo>
                    <a:lnTo>
                      <a:pt x="5052" y="1012"/>
                    </a:lnTo>
                    <a:lnTo>
                      <a:pt x="5044" y="1004"/>
                    </a:lnTo>
                    <a:lnTo>
                      <a:pt x="5040" y="1000"/>
                    </a:lnTo>
                    <a:lnTo>
                      <a:pt x="5034" y="996"/>
                    </a:lnTo>
                    <a:lnTo>
                      <a:pt x="5028" y="996"/>
                    </a:lnTo>
                    <a:lnTo>
                      <a:pt x="5020" y="994"/>
                    </a:lnTo>
                    <a:lnTo>
                      <a:pt x="5012" y="994"/>
                    </a:lnTo>
                    <a:lnTo>
                      <a:pt x="5006" y="992"/>
                    </a:lnTo>
                    <a:lnTo>
                      <a:pt x="5004" y="990"/>
                    </a:lnTo>
                    <a:lnTo>
                      <a:pt x="5002" y="988"/>
                    </a:lnTo>
                    <a:lnTo>
                      <a:pt x="5000" y="978"/>
                    </a:lnTo>
                    <a:lnTo>
                      <a:pt x="5000" y="970"/>
                    </a:lnTo>
                    <a:lnTo>
                      <a:pt x="5000" y="962"/>
                    </a:lnTo>
                    <a:lnTo>
                      <a:pt x="4998" y="960"/>
                    </a:lnTo>
                    <a:lnTo>
                      <a:pt x="4994" y="958"/>
                    </a:lnTo>
                    <a:lnTo>
                      <a:pt x="4988" y="956"/>
                    </a:lnTo>
                    <a:lnTo>
                      <a:pt x="4980" y="958"/>
                    </a:lnTo>
                    <a:lnTo>
                      <a:pt x="4958" y="964"/>
                    </a:lnTo>
                    <a:lnTo>
                      <a:pt x="4944" y="968"/>
                    </a:lnTo>
                    <a:lnTo>
                      <a:pt x="4930" y="970"/>
                    </a:lnTo>
                    <a:lnTo>
                      <a:pt x="4920" y="972"/>
                    </a:lnTo>
                    <a:lnTo>
                      <a:pt x="4908" y="972"/>
                    </a:lnTo>
                    <a:lnTo>
                      <a:pt x="4890" y="968"/>
                    </a:lnTo>
                    <a:lnTo>
                      <a:pt x="4870" y="964"/>
                    </a:lnTo>
                    <a:lnTo>
                      <a:pt x="4850" y="958"/>
                    </a:lnTo>
                    <a:lnTo>
                      <a:pt x="4828" y="954"/>
                    </a:lnTo>
                    <a:lnTo>
                      <a:pt x="4814" y="954"/>
                    </a:lnTo>
                    <a:lnTo>
                      <a:pt x="4800" y="954"/>
                    </a:lnTo>
                    <a:lnTo>
                      <a:pt x="4784" y="956"/>
                    </a:lnTo>
                    <a:lnTo>
                      <a:pt x="4766" y="958"/>
                    </a:lnTo>
                    <a:lnTo>
                      <a:pt x="4732" y="966"/>
                    </a:lnTo>
                    <a:lnTo>
                      <a:pt x="4706" y="966"/>
                    </a:lnTo>
                    <a:lnTo>
                      <a:pt x="4686" y="964"/>
                    </a:lnTo>
                    <a:lnTo>
                      <a:pt x="4674" y="960"/>
                    </a:lnTo>
                    <a:lnTo>
                      <a:pt x="4668" y="956"/>
                    </a:lnTo>
                    <a:lnTo>
                      <a:pt x="4666" y="952"/>
                    </a:lnTo>
                    <a:lnTo>
                      <a:pt x="4662" y="944"/>
                    </a:lnTo>
                    <a:lnTo>
                      <a:pt x="4664" y="934"/>
                    </a:lnTo>
                    <a:lnTo>
                      <a:pt x="4668" y="924"/>
                    </a:lnTo>
                    <a:lnTo>
                      <a:pt x="4670" y="918"/>
                    </a:lnTo>
                    <a:lnTo>
                      <a:pt x="4670" y="912"/>
                    </a:lnTo>
                    <a:lnTo>
                      <a:pt x="4668" y="906"/>
                    </a:lnTo>
                    <a:lnTo>
                      <a:pt x="4662" y="898"/>
                    </a:lnTo>
                    <a:lnTo>
                      <a:pt x="4656" y="892"/>
                    </a:lnTo>
                    <a:lnTo>
                      <a:pt x="4648" y="884"/>
                    </a:lnTo>
                    <a:lnTo>
                      <a:pt x="4636" y="878"/>
                    </a:lnTo>
                    <a:lnTo>
                      <a:pt x="4624" y="872"/>
                    </a:lnTo>
                    <a:lnTo>
                      <a:pt x="4608" y="868"/>
                    </a:lnTo>
                    <a:lnTo>
                      <a:pt x="4592" y="862"/>
                    </a:lnTo>
                    <a:lnTo>
                      <a:pt x="4572" y="860"/>
                    </a:lnTo>
                    <a:lnTo>
                      <a:pt x="4552" y="856"/>
                    </a:lnTo>
                    <a:lnTo>
                      <a:pt x="4528" y="856"/>
                    </a:lnTo>
                    <a:lnTo>
                      <a:pt x="4504" y="856"/>
                    </a:lnTo>
                    <a:lnTo>
                      <a:pt x="4476" y="860"/>
                    </a:lnTo>
                    <a:lnTo>
                      <a:pt x="4448" y="864"/>
                    </a:lnTo>
                    <a:lnTo>
                      <a:pt x="4420" y="868"/>
                    </a:lnTo>
                    <a:lnTo>
                      <a:pt x="4396" y="870"/>
                    </a:lnTo>
                    <a:lnTo>
                      <a:pt x="4374" y="868"/>
                    </a:lnTo>
                    <a:lnTo>
                      <a:pt x="4358" y="866"/>
                    </a:lnTo>
                    <a:lnTo>
                      <a:pt x="4342" y="860"/>
                    </a:lnTo>
                    <a:lnTo>
                      <a:pt x="4328" y="854"/>
                    </a:lnTo>
                    <a:lnTo>
                      <a:pt x="4318" y="848"/>
                    </a:lnTo>
                    <a:lnTo>
                      <a:pt x="4308" y="840"/>
                    </a:lnTo>
                    <a:lnTo>
                      <a:pt x="4292" y="822"/>
                    </a:lnTo>
                    <a:lnTo>
                      <a:pt x="4278" y="804"/>
                    </a:lnTo>
                    <a:lnTo>
                      <a:pt x="4264" y="788"/>
                    </a:lnTo>
                    <a:lnTo>
                      <a:pt x="4256" y="782"/>
                    </a:lnTo>
                    <a:lnTo>
                      <a:pt x="4246" y="778"/>
                    </a:lnTo>
                    <a:lnTo>
                      <a:pt x="4228" y="772"/>
                    </a:lnTo>
                    <a:lnTo>
                      <a:pt x="4214" y="768"/>
                    </a:lnTo>
                    <a:lnTo>
                      <a:pt x="4186" y="768"/>
                    </a:lnTo>
                    <a:lnTo>
                      <a:pt x="4154" y="764"/>
                    </a:lnTo>
                    <a:lnTo>
                      <a:pt x="4130" y="762"/>
                    </a:lnTo>
                    <a:lnTo>
                      <a:pt x="4100" y="754"/>
                    </a:lnTo>
                    <a:lnTo>
                      <a:pt x="4068" y="748"/>
                    </a:lnTo>
                    <a:lnTo>
                      <a:pt x="4044" y="744"/>
                    </a:lnTo>
                    <a:lnTo>
                      <a:pt x="4002" y="740"/>
                    </a:lnTo>
                    <a:lnTo>
                      <a:pt x="3964" y="738"/>
                    </a:lnTo>
                    <a:lnTo>
                      <a:pt x="3944" y="734"/>
                    </a:lnTo>
                    <a:lnTo>
                      <a:pt x="3922" y="730"/>
                    </a:lnTo>
                    <a:lnTo>
                      <a:pt x="3902" y="724"/>
                    </a:lnTo>
                    <a:lnTo>
                      <a:pt x="3892" y="724"/>
                    </a:lnTo>
                    <a:lnTo>
                      <a:pt x="3892" y="726"/>
                    </a:lnTo>
                    <a:lnTo>
                      <a:pt x="3890" y="728"/>
                    </a:lnTo>
                    <a:lnTo>
                      <a:pt x="3890" y="734"/>
                    </a:lnTo>
                    <a:lnTo>
                      <a:pt x="3892" y="740"/>
                    </a:lnTo>
                    <a:lnTo>
                      <a:pt x="3890" y="744"/>
                    </a:lnTo>
                    <a:lnTo>
                      <a:pt x="3888" y="746"/>
                    </a:lnTo>
                    <a:lnTo>
                      <a:pt x="3882" y="750"/>
                    </a:lnTo>
                    <a:lnTo>
                      <a:pt x="3876" y="752"/>
                    </a:lnTo>
                    <a:lnTo>
                      <a:pt x="3854" y="754"/>
                    </a:lnTo>
                    <a:lnTo>
                      <a:pt x="3842" y="756"/>
                    </a:lnTo>
                    <a:lnTo>
                      <a:pt x="3834" y="758"/>
                    </a:lnTo>
                    <a:lnTo>
                      <a:pt x="3830" y="764"/>
                    </a:lnTo>
                    <a:lnTo>
                      <a:pt x="3830" y="768"/>
                    </a:lnTo>
                    <a:lnTo>
                      <a:pt x="3832" y="776"/>
                    </a:lnTo>
                    <a:lnTo>
                      <a:pt x="3836" y="782"/>
                    </a:lnTo>
                    <a:lnTo>
                      <a:pt x="3846" y="798"/>
                    </a:lnTo>
                    <a:lnTo>
                      <a:pt x="3856" y="812"/>
                    </a:lnTo>
                    <a:lnTo>
                      <a:pt x="3860" y="818"/>
                    </a:lnTo>
                    <a:lnTo>
                      <a:pt x="3862" y="822"/>
                    </a:lnTo>
                    <a:lnTo>
                      <a:pt x="3860" y="826"/>
                    </a:lnTo>
                    <a:lnTo>
                      <a:pt x="3856" y="828"/>
                    </a:lnTo>
                    <a:lnTo>
                      <a:pt x="3848" y="826"/>
                    </a:lnTo>
                    <a:lnTo>
                      <a:pt x="3836" y="824"/>
                    </a:lnTo>
                    <a:lnTo>
                      <a:pt x="3810" y="818"/>
                    </a:lnTo>
                    <a:lnTo>
                      <a:pt x="3792" y="818"/>
                    </a:lnTo>
                    <a:lnTo>
                      <a:pt x="3778" y="818"/>
                    </a:lnTo>
                    <a:lnTo>
                      <a:pt x="3770" y="820"/>
                    </a:lnTo>
                    <a:lnTo>
                      <a:pt x="3760" y="824"/>
                    </a:lnTo>
                    <a:lnTo>
                      <a:pt x="3750" y="824"/>
                    </a:lnTo>
                    <a:lnTo>
                      <a:pt x="3736" y="824"/>
                    </a:lnTo>
                    <a:lnTo>
                      <a:pt x="3716" y="820"/>
                    </a:lnTo>
                    <a:lnTo>
                      <a:pt x="3704" y="818"/>
                    </a:lnTo>
                    <a:lnTo>
                      <a:pt x="3694" y="818"/>
                    </a:lnTo>
                    <a:lnTo>
                      <a:pt x="3686" y="818"/>
                    </a:lnTo>
                    <a:lnTo>
                      <a:pt x="3676" y="820"/>
                    </a:lnTo>
                    <a:lnTo>
                      <a:pt x="3662" y="826"/>
                    </a:lnTo>
                    <a:lnTo>
                      <a:pt x="3650" y="832"/>
                    </a:lnTo>
                    <a:lnTo>
                      <a:pt x="3638" y="836"/>
                    </a:lnTo>
                    <a:lnTo>
                      <a:pt x="3632" y="838"/>
                    </a:lnTo>
                    <a:lnTo>
                      <a:pt x="3624" y="836"/>
                    </a:lnTo>
                    <a:lnTo>
                      <a:pt x="3616" y="836"/>
                    </a:lnTo>
                    <a:lnTo>
                      <a:pt x="3608" y="832"/>
                    </a:lnTo>
                    <a:lnTo>
                      <a:pt x="3598" y="826"/>
                    </a:lnTo>
                    <a:lnTo>
                      <a:pt x="3586" y="818"/>
                    </a:lnTo>
                    <a:lnTo>
                      <a:pt x="3576" y="812"/>
                    </a:lnTo>
                    <a:lnTo>
                      <a:pt x="3566" y="810"/>
                    </a:lnTo>
                    <a:lnTo>
                      <a:pt x="3558" y="810"/>
                    </a:lnTo>
                    <a:lnTo>
                      <a:pt x="3552" y="814"/>
                    </a:lnTo>
                    <a:lnTo>
                      <a:pt x="3546" y="820"/>
                    </a:lnTo>
                    <a:lnTo>
                      <a:pt x="3540" y="828"/>
                    </a:lnTo>
                    <a:lnTo>
                      <a:pt x="3530" y="848"/>
                    </a:lnTo>
                    <a:lnTo>
                      <a:pt x="3520" y="864"/>
                    </a:lnTo>
                    <a:lnTo>
                      <a:pt x="3514" y="872"/>
                    </a:lnTo>
                    <a:lnTo>
                      <a:pt x="3508" y="876"/>
                    </a:lnTo>
                    <a:lnTo>
                      <a:pt x="3500" y="878"/>
                    </a:lnTo>
                    <a:lnTo>
                      <a:pt x="3492" y="878"/>
                    </a:lnTo>
                    <a:lnTo>
                      <a:pt x="3482" y="872"/>
                    </a:lnTo>
                    <a:lnTo>
                      <a:pt x="3470" y="864"/>
                    </a:lnTo>
                    <a:lnTo>
                      <a:pt x="3428" y="824"/>
                    </a:lnTo>
                    <a:lnTo>
                      <a:pt x="3402" y="796"/>
                    </a:lnTo>
                    <a:lnTo>
                      <a:pt x="3390" y="784"/>
                    </a:lnTo>
                    <a:lnTo>
                      <a:pt x="3380" y="776"/>
                    </a:lnTo>
                    <a:lnTo>
                      <a:pt x="3368" y="768"/>
                    </a:lnTo>
                    <a:lnTo>
                      <a:pt x="3352" y="762"/>
                    </a:lnTo>
                    <a:lnTo>
                      <a:pt x="3346" y="760"/>
                    </a:lnTo>
                    <a:lnTo>
                      <a:pt x="3342" y="760"/>
                    </a:lnTo>
                    <a:lnTo>
                      <a:pt x="3338" y="762"/>
                    </a:lnTo>
                    <a:lnTo>
                      <a:pt x="3338" y="764"/>
                    </a:lnTo>
                    <a:lnTo>
                      <a:pt x="3340" y="772"/>
                    </a:lnTo>
                    <a:lnTo>
                      <a:pt x="3344" y="782"/>
                    </a:lnTo>
                    <a:lnTo>
                      <a:pt x="3348" y="792"/>
                    </a:lnTo>
                    <a:lnTo>
                      <a:pt x="3350" y="798"/>
                    </a:lnTo>
                    <a:lnTo>
                      <a:pt x="3348" y="798"/>
                    </a:lnTo>
                    <a:lnTo>
                      <a:pt x="3346" y="798"/>
                    </a:lnTo>
                    <a:lnTo>
                      <a:pt x="3336" y="790"/>
                    </a:lnTo>
                    <a:lnTo>
                      <a:pt x="3318" y="778"/>
                    </a:lnTo>
                    <a:lnTo>
                      <a:pt x="3296" y="766"/>
                    </a:lnTo>
                    <a:lnTo>
                      <a:pt x="3270" y="754"/>
                    </a:lnTo>
                    <a:lnTo>
                      <a:pt x="3242" y="744"/>
                    </a:lnTo>
                    <a:lnTo>
                      <a:pt x="3208" y="734"/>
                    </a:lnTo>
                    <a:lnTo>
                      <a:pt x="3170" y="728"/>
                    </a:lnTo>
                    <a:lnTo>
                      <a:pt x="3128" y="722"/>
                    </a:lnTo>
                    <a:lnTo>
                      <a:pt x="3082" y="716"/>
                    </a:lnTo>
                    <a:lnTo>
                      <a:pt x="3030" y="712"/>
                    </a:lnTo>
                    <a:lnTo>
                      <a:pt x="3012" y="708"/>
                    </a:lnTo>
                    <a:lnTo>
                      <a:pt x="3000" y="704"/>
                    </a:lnTo>
                    <a:lnTo>
                      <a:pt x="2994" y="702"/>
                    </a:lnTo>
                    <a:lnTo>
                      <a:pt x="2992" y="698"/>
                    </a:lnTo>
                    <a:lnTo>
                      <a:pt x="2992" y="694"/>
                    </a:lnTo>
                    <a:lnTo>
                      <a:pt x="2994" y="690"/>
                    </a:lnTo>
                    <a:lnTo>
                      <a:pt x="3002" y="684"/>
                    </a:lnTo>
                    <a:lnTo>
                      <a:pt x="3008" y="678"/>
                    </a:lnTo>
                    <a:lnTo>
                      <a:pt x="3008" y="676"/>
                    </a:lnTo>
                    <a:lnTo>
                      <a:pt x="3006" y="674"/>
                    </a:lnTo>
                    <a:lnTo>
                      <a:pt x="3002" y="672"/>
                    </a:lnTo>
                    <a:lnTo>
                      <a:pt x="2992" y="670"/>
                    </a:lnTo>
                    <a:lnTo>
                      <a:pt x="2946" y="666"/>
                    </a:lnTo>
                    <a:lnTo>
                      <a:pt x="2904" y="664"/>
                    </a:lnTo>
                    <a:lnTo>
                      <a:pt x="2864" y="664"/>
                    </a:lnTo>
                    <a:lnTo>
                      <a:pt x="2844" y="666"/>
                    </a:lnTo>
                    <a:lnTo>
                      <a:pt x="2822" y="670"/>
                    </a:lnTo>
                    <a:lnTo>
                      <a:pt x="2814" y="670"/>
                    </a:lnTo>
                    <a:lnTo>
                      <a:pt x="2806" y="670"/>
                    </a:lnTo>
                    <a:lnTo>
                      <a:pt x="2800" y="670"/>
                    </a:lnTo>
                    <a:lnTo>
                      <a:pt x="2794" y="668"/>
                    </a:lnTo>
                    <a:lnTo>
                      <a:pt x="2790" y="662"/>
                    </a:lnTo>
                    <a:lnTo>
                      <a:pt x="2786" y="654"/>
                    </a:lnTo>
                    <a:lnTo>
                      <a:pt x="2784" y="648"/>
                    </a:lnTo>
                    <a:lnTo>
                      <a:pt x="2780" y="644"/>
                    </a:lnTo>
                    <a:lnTo>
                      <a:pt x="2778" y="642"/>
                    </a:lnTo>
                    <a:lnTo>
                      <a:pt x="2774" y="642"/>
                    </a:lnTo>
                    <a:lnTo>
                      <a:pt x="2762" y="648"/>
                    </a:lnTo>
                    <a:lnTo>
                      <a:pt x="2748" y="654"/>
                    </a:lnTo>
                    <a:lnTo>
                      <a:pt x="2738" y="654"/>
                    </a:lnTo>
                    <a:lnTo>
                      <a:pt x="2730" y="652"/>
                    </a:lnTo>
                    <a:lnTo>
                      <a:pt x="2722" y="648"/>
                    </a:lnTo>
                    <a:lnTo>
                      <a:pt x="2714" y="644"/>
                    </a:lnTo>
                    <a:lnTo>
                      <a:pt x="2704" y="640"/>
                    </a:lnTo>
                    <a:lnTo>
                      <a:pt x="2692" y="638"/>
                    </a:lnTo>
                    <a:lnTo>
                      <a:pt x="2676" y="640"/>
                    </a:lnTo>
                    <a:lnTo>
                      <a:pt x="2660" y="644"/>
                    </a:lnTo>
                    <a:lnTo>
                      <a:pt x="2652" y="650"/>
                    </a:lnTo>
                    <a:lnTo>
                      <a:pt x="2650" y="658"/>
                    </a:lnTo>
                    <a:lnTo>
                      <a:pt x="2648" y="664"/>
                    </a:lnTo>
                    <a:lnTo>
                      <a:pt x="2642" y="672"/>
                    </a:lnTo>
                    <a:lnTo>
                      <a:pt x="2634" y="680"/>
                    </a:lnTo>
                    <a:lnTo>
                      <a:pt x="2614" y="686"/>
                    </a:lnTo>
                    <a:lnTo>
                      <a:pt x="2586" y="692"/>
                    </a:lnTo>
                    <a:lnTo>
                      <a:pt x="2554" y="696"/>
                    </a:lnTo>
                    <a:lnTo>
                      <a:pt x="2530" y="698"/>
                    </a:lnTo>
                    <a:lnTo>
                      <a:pt x="2516" y="696"/>
                    </a:lnTo>
                    <a:lnTo>
                      <a:pt x="2512" y="694"/>
                    </a:lnTo>
                    <a:lnTo>
                      <a:pt x="2512" y="692"/>
                    </a:lnTo>
                    <a:lnTo>
                      <a:pt x="2512" y="690"/>
                    </a:lnTo>
                    <a:lnTo>
                      <a:pt x="2516" y="686"/>
                    </a:lnTo>
                    <a:lnTo>
                      <a:pt x="2528" y="676"/>
                    </a:lnTo>
                    <a:lnTo>
                      <a:pt x="2550" y="666"/>
                    </a:lnTo>
                    <a:lnTo>
                      <a:pt x="2580" y="652"/>
                    </a:lnTo>
                    <a:lnTo>
                      <a:pt x="2610" y="640"/>
                    </a:lnTo>
                    <a:lnTo>
                      <a:pt x="2632" y="628"/>
                    </a:lnTo>
                    <a:lnTo>
                      <a:pt x="2660" y="610"/>
                    </a:lnTo>
                    <a:lnTo>
                      <a:pt x="2672" y="602"/>
                    </a:lnTo>
                    <a:lnTo>
                      <a:pt x="2688" y="594"/>
                    </a:lnTo>
                    <a:lnTo>
                      <a:pt x="2706" y="586"/>
                    </a:lnTo>
                    <a:lnTo>
                      <a:pt x="2734" y="576"/>
                    </a:lnTo>
                    <a:lnTo>
                      <a:pt x="2762" y="566"/>
                    </a:lnTo>
                    <a:lnTo>
                      <a:pt x="2782" y="554"/>
                    </a:lnTo>
                    <a:lnTo>
                      <a:pt x="2788" y="548"/>
                    </a:lnTo>
                    <a:lnTo>
                      <a:pt x="2794" y="542"/>
                    </a:lnTo>
                    <a:lnTo>
                      <a:pt x="2802" y="528"/>
                    </a:lnTo>
                    <a:lnTo>
                      <a:pt x="2806" y="514"/>
                    </a:lnTo>
                    <a:lnTo>
                      <a:pt x="2806" y="502"/>
                    </a:lnTo>
                    <a:lnTo>
                      <a:pt x="2802" y="490"/>
                    </a:lnTo>
                    <a:lnTo>
                      <a:pt x="2798" y="478"/>
                    </a:lnTo>
                    <a:lnTo>
                      <a:pt x="2792" y="470"/>
                    </a:lnTo>
                    <a:lnTo>
                      <a:pt x="2784" y="464"/>
                    </a:lnTo>
                    <a:lnTo>
                      <a:pt x="2776" y="462"/>
                    </a:lnTo>
                    <a:lnTo>
                      <a:pt x="2768" y="460"/>
                    </a:lnTo>
                    <a:lnTo>
                      <a:pt x="2748" y="454"/>
                    </a:lnTo>
                    <a:lnTo>
                      <a:pt x="2738" y="448"/>
                    </a:lnTo>
                    <a:lnTo>
                      <a:pt x="2724" y="438"/>
                    </a:lnTo>
                    <a:lnTo>
                      <a:pt x="2712" y="430"/>
                    </a:lnTo>
                    <a:lnTo>
                      <a:pt x="2700" y="426"/>
                    </a:lnTo>
                    <a:lnTo>
                      <a:pt x="2686" y="424"/>
                    </a:lnTo>
                    <a:lnTo>
                      <a:pt x="2672" y="424"/>
                    </a:lnTo>
                    <a:lnTo>
                      <a:pt x="2644" y="428"/>
                    </a:lnTo>
                    <a:lnTo>
                      <a:pt x="2628" y="428"/>
                    </a:lnTo>
                    <a:lnTo>
                      <a:pt x="2612" y="426"/>
                    </a:lnTo>
                    <a:lnTo>
                      <a:pt x="2598" y="424"/>
                    </a:lnTo>
                    <a:lnTo>
                      <a:pt x="2590" y="424"/>
                    </a:lnTo>
                    <a:lnTo>
                      <a:pt x="2582" y="426"/>
                    </a:lnTo>
                    <a:lnTo>
                      <a:pt x="2578" y="428"/>
                    </a:lnTo>
                    <a:lnTo>
                      <a:pt x="2574" y="432"/>
                    </a:lnTo>
                    <a:lnTo>
                      <a:pt x="2566" y="436"/>
                    </a:lnTo>
                    <a:lnTo>
                      <a:pt x="2554" y="440"/>
                    </a:lnTo>
                    <a:lnTo>
                      <a:pt x="2538" y="444"/>
                    </a:lnTo>
                    <a:lnTo>
                      <a:pt x="2516" y="444"/>
                    </a:lnTo>
                    <a:lnTo>
                      <a:pt x="2512" y="444"/>
                    </a:lnTo>
                    <a:lnTo>
                      <a:pt x="2512" y="442"/>
                    </a:lnTo>
                    <a:lnTo>
                      <a:pt x="2516" y="436"/>
                    </a:lnTo>
                    <a:lnTo>
                      <a:pt x="2528" y="428"/>
                    </a:lnTo>
                    <a:lnTo>
                      <a:pt x="2538" y="420"/>
                    </a:lnTo>
                    <a:lnTo>
                      <a:pt x="2540" y="416"/>
                    </a:lnTo>
                    <a:lnTo>
                      <a:pt x="2542" y="412"/>
                    </a:lnTo>
                    <a:lnTo>
                      <a:pt x="2540" y="410"/>
                    </a:lnTo>
                    <a:lnTo>
                      <a:pt x="2534" y="406"/>
                    </a:lnTo>
                    <a:lnTo>
                      <a:pt x="2524" y="404"/>
                    </a:lnTo>
                    <a:lnTo>
                      <a:pt x="2508" y="402"/>
                    </a:lnTo>
                    <a:lnTo>
                      <a:pt x="2478" y="400"/>
                    </a:lnTo>
                    <a:lnTo>
                      <a:pt x="2458" y="398"/>
                    </a:lnTo>
                    <a:lnTo>
                      <a:pt x="2448" y="394"/>
                    </a:lnTo>
                    <a:lnTo>
                      <a:pt x="2446" y="394"/>
                    </a:lnTo>
                    <a:lnTo>
                      <a:pt x="2446" y="392"/>
                    </a:lnTo>
                    <a:lnTo>
                      <a:pt x="2450" y="388"/>
                    </a:lnTo>
                    <a:lnTo>
                      <a:pt x="2458" y="386"/>
                    </a:lnTo>
                    <a:lnTo>
                      <a:pt x="2486" y="378"/>
                    </a:lnTo>
                    <a:lnTo>
                      <a:pt x="2492" y="376"/>
                    </a:lnTo>
                    <a:lnTo>
                      <a:pt x="2496" y="374"/>
                    </a:lnTo>
                    <a:lnTo>
                      <a:pt x="2496" y="370"/>
                    </a:lnTo>
                    <a:lnTo>
                      <a:pt x="2496" y="366"/>
                    </a:lnTo>
                    <a:lnTo>
                      <a:pt x="2492" y="364"/>
                    </a:lnTo>
                    <a:lnTo>
                      <a:pt x="2486" y="360"/>
                    </a:lnTo>
                    <a:lnTo>
                      <a:pt x="2470" y="352"/>
                    </a:lnTo>
                    <a:lnTo>
                      <a:pt x="2448" y="348"/>
                    </a:lnTo>
                    <a:lnTo>
                      <a:pt x="2422" y="348"/>
                    </a:lnTo>
                    <a:lnTo>
                      <a:pt x="2408" y="348"/>
                    </a:lnTo>
                    <a:lnTo>
                      <a:pt x="2392" y="352"/>
                    </a:lnTo>
                    <a:lnTo>
                      <a:pt x="2378" y="356"/>
                    </a:lnTo>
                    <a:lnTo>
                      <a:pt x="2362" y="362"/>
                    </a:lnTo>
                    <a:lnTo>
                      <a:pt x="2342" y="370"/>
                    </a:lnTo>
                    <a:lnTo>
                      <a:pt x="2326" y="380"/>
                    </a:lnTo>
                    <a:lnTo>
                      <a:pt x="2314" y="388"/>
                    </a:lnTo>
                    <a:lnTo>
                      <a:pt x="2304" y="396"/>
                    </a:lnTo>
                    <a:lnTo>
                      <a:pt x="2296" y="402"/>
                    </a:lnTo>
                    <a:lnTo>
                      <a:pt x="2292" y="408"/>
                    </a:lnTo>
                    <a:lnTo>
                      <a:pt x="2286" y="420"/>
                    </a:lnTo>
                    <a:lnTo>
                      <a:pt x="2284" y="428"/>
                    </a:lnTo>
                    <a:lnTo>
                      <a:pt x="2280" y="434"/>
                    </a:lnTo>
                    <a:lnTo>
                      <a:pt x="2276" y="436"/>
                    </a:lnTo>
                    <a:lnTo>
                      <a:pt x="2272" y="438"/>
                    </a:lnTo>
                    <a:lnTo>
                      <a:pt x="2256" y="440"/>
                    </a:lnTo>
                    <a:lnTo>
                      <a:pt x="2224" y="442"/>
                    </a:lnTo>
                    <a:lnTo>
                      <a:pt x="2208" y="444"/>
                    </a:lnTo>
                    <a:lnTo>
                      <a:pt x="2206" y="444"/>
                    </a:lnTo>
                    <a:lnTo>
                      <a:pt x="2206" y="446"/>
                    </a:lnTo>
                    <a:lnTo>
                      <a:pt x="2206" y="448"/>
                    </a:lnTo>
                    <a:lnTo>
                      <a:pt x="2210" y="452"/>
                    </a:lnTo>
                    <a:lnTo>
                      <a:pt x="2208" y="456"/>
                    </a:lnTo>
                    <a:lnTo>
                      <a:pt x="2206" y="458"/>
                    </a:lnTo>
                    <a:lnTo>
                      <a:pt x="2192" y="464"/>
                    </a:lnTo>
                    <a:lnTo>
                      <a:pt x="2162" y="472"/>
                    </a:lnTo>
                    <a:lnTo>
                      <a:pt x="2132" y="478"/>
                    </a:lnTo>
                    <a:lnTo>
                      <a:pt x="2118" y="478"/>
                    </a:lnTo>
                    <a:lnTo>
                      <a:pt x="2114" y="476"/>
                    </a:lnTo>
                    <a:lnTo>
                      <a:pt x="2112" y="474"/>
                    </a:lnTo>
                    <a:lnTo>
                      <a:pt x="2112" y="470"/>
                    </a:lnTo>
                    <a:lnTo>
                      <a:pt x="2110" y="468"/>
                    </a:lnTo>
                    <a:lnTo>
                      <a:pt x="2108" y="464"/>
                    </a:lnTo>
                    <a:lnTo>
                      <a:pt x="2106" y="462"/>
                    </a:lnTo>
                    <a:lnTo>
                      <a:pt x="2098" y="462"/>
                    </a:lnTo>
                    <a:lnTo>
                      <a:pt x="2076" y="460"/>
                    </a:lnTo>
                    <a:lnTo>
                      <a:pt x="2034" y="464"/>
                    </a:lnTo>
                    <a:lnTo>
                      <a:pt x="1994" y="472"/>
                    </a:lnTo>
                    <a:lnTo>
                      <a:pt x="1982" y="474"/>
                    </a:lnTo>
                    <a:lnTo>
                      <a:pt x="1974" y="478"/>
                    </a:lnTo>
                    <a:lnTo>
                      <a:pt x="1970" y="482"/>
                    </a:lnTo>
                    <a:lnTo>
                      <a:pt x="1968" y="484"/>
                    </a:lnTo>
                    <a:lnTo>
                      <a:pt x="1970" y="490"/>
                    </a:lnTo>
                    <a:lnTo>
                      <a:pt x="1970" y="494"/>
                    </a:lnTo>
                    <a:lnTo>
                      <a:pt x="1970" y="496"/>
                    </a:lnTo>
                    <a:lnTo>
                      <a:pt x="1968" y="500"/>
                    </a:lnTo>
                    <a:lnTo>
                      <a:pt x="1964" y="502"/>
                    </a:lnTo>
                    <a:lnTo>
                      <a:pt x="1954" y="504"/>
                    </a:lnTo>
                    <a:lnTo>
                      <a:pt x="1942" y="506"/>
                    </a:lnTo>
                    <a:lnTo>
                      <a:pt x="1898" y="512"/>
                    </a:lnTo>
                    <a:lnTo>
                      <a:pt x="1850" y="516"/>
                    </a:lnTo>
                    <a:lnTo>
                      <a:pt x="1818" y="522"/>
                    </a:lnTo>
                    <a:lnTo>
                      <a:pt x="1800" y="526"/>
                    </a:lnTo>
                    <a:lnTo>
                      <a:pt x="1790" y="532"/>
                    </a:lnTo>
                    <a:lnTo>
                      <a:pt x="1784" y="538"/>
                    </a:lnTo>
                    <a:lnTo>
                      <a:pt x="1776" y="542"/>
                    </a:lnTo>
                    <a:lnTo>
                      <a:pt x="1764" y="546"/>
                    </a:lnTo>
                    <a:lnTo>
                      <a:pt x="1742" y="550"/>
                    </a:lnTo>
                    <a:lnTo>
                      <a:pt x="1728" y="550"/>
                    </a:lnTo>
                    <a:lnTo>
                      <a:pt x="1718" y="554"/>
                    </a:lnTo>
                    <a:lnTo>
                      <a:pt x="1708" y="558"/>
                    </a:lnTo>
                    <a:lnTo>
                      <a:pt x="1698" y="562"/>
                    </a:lnTo>
                    <a:lnTo>
                      <a:pt x="1692" y="566"/>
                    </a:lnTo>
                    <a:lnTo>
                      <a:pt x="1686" y="572"/>
                    </a:lnTo>
                    <a:lnTo>
                      <a:pt x="1682" y="578"/>
                    </a:lnTo>
                    <a:lnTo>
                      <a:pt x="1680" y="584"/>
                    </a:lnTo>
                    <a:lnTo>
                      <a:pt x="1678" y="590"/>
                    </a:lnTo>
                    <a:lnTo>
                      <a:pt x="1678" y="596"/>
                    </a:lnTo>
                    <a:lnTo>
                      <a:pt x="1680" y="602"/>
                    </a:lnTo>
                    <a:lnTo>
                      <a:pt x="1682" y="608"/>
                    </a:lnTo>
                    <a:lnTo>
                      <a:pt x="1686" y="612"/>
                    </a:lnTo>
                    <a:lnTo>
                      <a:pt x="1690" y="616"/>
                    </a:lnTo>
                    <a:lnTo>
                      <a:pt x="1696" y="618"/>
                    </a:lnTo>
                    <a:lnTo>
                      <a:pt x="1704" y="620"/>
                    </a:lnTo>
                    <a:lnTo>
                      <a:pt x="1716" y="622"/>
                    </a:lnTo>
                    <a:lnTo>
                      <a:pt x="1724" y="624"/>
                    </a:lnTo>
                    <a:lnTo>
                      <a:pt x="1726" y="628"/>
                    </a:lnTo>
                    <a:lnTo>
                      <a:pt x="1724" y="634"/>
                    </a:lnTo>
                    <a:lnTo>
                      <a:pt x="1716" y="638"/>
                    </a:lnTo>
                    <a:lnTo>
                      <a:pt x="1704" y="644"/>
                    </a:lnTo>
                    <a:lnTo>
                      <a:pt x="1690" y="648"/>
                    </a:lnTo>
                    <a:lnTo>
                      <a:pt x="1672" y="652"/>
                    </a:lnTo>
                    <a:lnTo>
                      <a:pt x="1638" y="658"/>
                    </a:lnTo>
                    <a:lnTo>
                      <a:pt x="1604" y="662"/>
                    </a:lnTo>
                    <a:lnTo>
                      <a:pt x="1542" y="662"/>
                    </a:lnTo>
                    <a:lnTo>
                      <a:pt x="1514" y="662"/>
                    </a:lnTo>
                    <a:lnTo>
                      <a:pt x="1490" y="666"/>
                    </a:lnTo>
                    <a:lnTo>
                      <a:pt x="1480" y="668"/>
                    </a:lnTo>
                    <a:lnTo>
                      <a:pt x="1470" y="672"/>
                    </a:lnTo>
                    <a:lnTo>
                      <a:pt x="1462" y="676"/>
                    </a:lnTo>
                    <a:lnTo>
                      <a:pt x="1458" y="682"/>
                    </a:lnTo>
                    <a:lnTo>
                      <a:pt x="1450" y="692"/>
                    </a:lnTo>
                    <a:lnTo>
                      <a:pt x="1450" y="696"/>
                    </a:lnTo>
                    <a:lnTo>
                      <a:pt x="1452" y="698"/>
                    </a:lnTo>
                    <a:lnTo>
                      <a:pt x="1456" y="702"/>
                    </a:lnTo>
                    <a:lnTo>
                      <a:pt x="1462" y="704"/>
                    </a:lnTo>
                    <a:lnTo>
                      <a:pt x="1470" y="706"/>
                    </a:lnTo>
                    <a:lnTo>
                      <a:pt x="1476" y="710"/>
                    </a:lnTo>
                    <a:lnTo>
                      <a:pt x="1476" y="714"/>
                    </a:lnTo>
                    <a:lnTo>
                      <a:pt x="1476" y="718"/>
                    </a:lnTo>
                    <a:lnTo>
                      <a:pt x="1476" y="724"/>
                    </a:lnTo>
                    <a:lnTo>
                      <a:pt x="1472" y="732"/>
                    </a:lnTo>
                    <a:lnTo>
                      <a:pt x="1468" y="738"/>
                    </a:lnTo>
                    <a:lnTo>
                      <a:pt x="1468" y="744"/>
                    </a:lnTo>
                    <a:lnTo>
                      <a:pt x="1468" y="748"/>
                    </a:lnTo>
                    <a:lnTo>
                      <a:pt x="1472" y="752"/>
                    </a:lnTo>
                    <a:lnTo>
                      <a:pt x="1480" y="756"/>
                    </a:lnTo>
                    <a:lnTo>
                      <a:pt x="1492" y="758"/>
                    </a:lnTo>
                    <a:lnTo>
                      <a:pt x="1506" y="760"/>
                    </a:lnTo>
                    <a:lnTo>
                      <a:pt x="1520" y="764"/>
                    </a:lnTo>
                    <a:lnTo>
                      <a:pt x="1524" y="766"/>
                    </a:lnTo>
                    <a:lnTo>
                      <a:pt x="1528" y="770"/>
                    </a:lnTo>
                    <a:lnTo>
                      <a:pt x="1532" y="774"/>
                    </a:lnTo>
                    <a:lnTo>
                      <a:pt x="1532" y="780"/>
                    </a:lnTo>
                    <a:lnTo>
                      <a:pt x="1534" y="786"/>
                    </a:lnTo>
                    <a:lnTo>
                      <a:pt x="1536" y="790"/>
                    </a:lnTo>
                    <a:lnTo>
                      <a:pt x="1540" y="792"/>
                    </a:lnTo>
                    <a:lnTo>
                      <a:pt x="1546" y="794"/>
                    </a:lnTo>
                    <a:lnTo>
                      <a:pt x="1556" y="796"/>
                    </a:lnTo>
                    <a:lnTo>
                      <a:pt x="1568" y="796"/>
                    </a:lnTo>
                    <a:lnTo>
                      <a:pt x="1580" y="798"/>
                    </a:lnTo>
                    <a:lnTo>
                      <a:pt x="1584" y="800"/>
                    </a:lnTo>
                    <a:lnTo>
                      <a:pt x="1586" y="804"/>
                    </a:lnTo>
                    <a:lnTo>
                      <a:pt x="1588" y="806"/>
                    </a:lnTo>
                    <a:lnTo>
                      <a:pt x="1588" y="812"/>
                    </a:lnTo>
                    <a:lnTo>
                      <a:pt x="1586" y="818"/>
                    </a:lnTo>
                    <a:lnTo>
                      <a:pt x="1582" y="828"/>
                    </a:lnTo>
                    <a:lnTo>
                      <a:pt x="1578" y="836"/>
                    </a:lnTo>
                    <a:lnTo>
                      <a:pt x="1576" y="844"/>
                    </a:lnTo>
                    <a:lnTo>
                      <a:pt x="1576" y="852"/>
                    </a:lnTo>
                    <a:lnTo>
                      <a:pt x="1578" y="858"/>
                    </a:lnTo>
                    <a:lnTo>
                      <a:pt x="1582" y="868"/>
                    </a:lnTo>
                    <a:lnTo>
                      <a:pt x="1590" y="876"/>
                    </a:lnTo>
                    <a:lnTo>
                      <a:pt x="1596" y="882"/>
                    </a:lnTo>
                    <a:lnTo>
                      <a:pt x="1598" y="886"/>
                    </a:lnTo>
                    <a:lnTo>
                      <a:pt x="1598" y="890"/>
                    </a:lnTo>
                    <a:lnTo>
                      <a:pt x="1598" y="896"/>
                    </a:lnTo>
                    <a:lnTo>
                      <a:pt x="1596" y="900"/>
                    </a:lnTo>
                    <a:lnTo>
                      <a:pt x="1590" y="906"/>
                    </a:lnTo>
                    <a:lnTo>
                      <a:pt x="1584" y="912"/>
                    </a:lnTo>
                    <a:lnTo>
                      <a:pt x="1570" y="922"/>
                    </a:lnTo>
                    <a:lnTo>
                      <a:pt x="1566" y="924"/>
                    </a:lnTo>
                    <a:lnTo>
                      <a:pt x="1564" y="922"/>
                    </a:lnTo>
                    <a:lnTo>
                      <a:pt x="1566" y="912"/>
                    </a:lnTo>
                    <a:lnTo>
                      <a:pt x="1568" y="898"/>
                    </a:lnTo>
                    <a:lnTo>
                      <a:pt x="1572" y="884"/>
                    </a:lnTo>
                    <a:lnTo>
                      <a:pt x="1572" y="878"/>
                    </a:lnTo>
                    <a:lnTo>
                      <a:pt x="1572" y="872"/>
                    </a:lnTo>
                    <a:lnTo>
                      <a:pt x="1570" y="866"/>
                    </a:lnTo>
                    <a:lnTo>
                      <a:pt x="1566" y="864"/>
                    </a:lnTo>
                    <a:lnTo>
                      <a:pt x="1560" y="864"/>
                    </a:lnTo>
                    <a:lnTo>
                      <a:pt x="1552" y="866"/>
                    </a:lnTo>
                    <a:lnTo>
                      <a:pt x="1542" y="868"/>
                    </a:lnTo>
                    <a:lnTo>
                      <a:pt x="1538" y="868"/>
                    </a:lnTo>
                    <a:lnTo>
                      <a:pt x="1536" y="866"/>
                    </a:lnTo>
                    <a:lnTo>
                      <a:pt x="1536" y="864"/>
                    </a:lnTo>
                    <a:lnTo>
                      <a:pt x="1542" y="856"/>
                    </a:lnTo>
                    <a:lnTo>
                      <a:pt x="1550" y="844"/>
                    </a:lnTo>
                    <a:lnTo>
                      <a:pt x="1560" y="832"/>
                    </a:lnTo>
                    <a:lnTo>
                      <a:pt x="1562" y="826"/>
                    </a:lnTo>
                    <a:lnTo>
                      <a:pt x="1564" y="820"/>
                    </a:lnTo>
                    <a:lnTo>
                      <a:pt x="1562" y="816"/>
                    </a:lnTo>
                    <a:lnTo>
                      <a:pt x="1558" y="812"/>
                    </a:lnTo>
                    <a:lnTo>
                      <a:pt x="1552" y="810"/>
                    </a:lnTo>
                    <a:lnTo>
                      <a:pt x="1540" y="810"/>
                    </a:lnTo>
                    <a:lnTo>
                      <a:pt x="1518" y="810"/>
                    </a:lnTo>
                    <a:lnTo>
                      <a:pt x="1504" y="806"/>
                    </a:lnTo>
                    <a:lnTo>
                      <a:pt x="1492" y="798"/>
                    </a:lnTo>
                    <a:lnTo>
                      <a:pt x="1482" y="792"/>
                    </a:lnTo>
                    <a:lnTo>
                      <a:pt x="1472" y="782"/>
                    </a:lnTo>
                    <a:lnTo>
                      <a:pt x="1460" y="774"/>
                    </a:lnTo>
                    <a:lnTo>
                      <a:pt x="1442" y="768"/>
                    </a:lnTo>
                    <a:lnTo>
                      <a:pt x="1416" y="762"/>
                    </a:lnTo>
                    <a:lnTo>
                      <a:pt x="1400" y="760"/>
                    </a:lnTo>
                    <a:lnTo>
                      <a:pt x="1386" y="760"/>
                    </a:lnTo>
                    <a:lnTo>
                      <a:pt x="1374" y="760"/>
                    </a:lnTo>
                    <a:lnTo>
                      <a:pt x="1364" y="762"/>
                    </a:lnTo>
                    <a:lnTo>
                      <a:pt x="1358" y="764"/>
                    </a:lnTo>
                    <a:lnTo>
                      <a:pt x="1352" y="768"/>
                    </a:lnTo>
                    <a:lnTo>
                      <a:pt x="1346" y="776"/>
                    </a:lnTo>
                    <a:lnTo>
                      <a:pt x="1342" y="784"/>
                    </a:lnTo>
                    <a:lnTo>
                      <a:pt x="1340" y="790"/>
                    </a:lnTo>
                    <a:lnTo>
                      <a:pt x="1336" y="794"/>
                    </a:lnTo>
                    <a:lnTo>
                      <a:pt x="1334" y="794"/>
                    </a:lnTo>
                    <a:lnTo>
                      <a:pt x="1330" y="792"/>
                    </a:lnTo>
                    <a:lnTo>
                      <a:pt x="1316" y="788"/>
                    </a:lnTo>
                    <a:lnTo>
                      <a:pt x="1302" y="788"/>
                    </a:lnTo>
                    <a:lnTo>
                      <a:pt x="1292" y="792"/>
                    </a:lnTo>
                    <a:lnTo>
                      <a:pt x="1284" y="796"/>
                    </a:lnTo>
                    <a:lnTo>
                      <a:pt x="1282" y="800"/>
                    </a:lnTo>
                    <a:lnTo>
                      <a:pt x="1282" y="804"/>
                    </a:lnTo>
                    <a:lnTo>
                      <a:pt x="1282" y="808"/>
                    </a:lnTo>
                    <a:lnTo>
                      <a:pt x="1284" y="812"/>
                    </a:lnTo>
                    <a:lnTo>
                      <a:pt x="1288" y="816"/>
                    </a:lnTo>
                    <a:lnTo>
                      <a:pt x="1294" y="820"/>
                    </a:lnTo>
                    <a:lnTo>
                      <a:pt x="1314" y="828"/>
                    </a:lnTo>
                    <a:lnTo>
                      <a:pt x="1332" y="834"/>
                    </a:lnTo>
                    <a:lnTo>
                      <a:pt x="1342" y="840"/>
                    </a:lnTo>
                    <a:lnTo>
                      <a:pt x="1344" y="842"/>
                    </a:lnTo>
                    <a:lnTo>
                      <a:pt x="1344" y="844"/>
                    </a:lnTo>
                    <a:lnTo>
                      <a:pt x="1340" y="846"/>
                    </a:lnTo>
                    <a:lnTo>
                      <a:pt x="1332" y="848"/>
                    </a:lnTo>
                    <a:lnTo>
                      <a:pt x="1318" y="848"/>
                    </a:lnTo>
                    <a:lnTo>
                      <a:pt x="1280" y="844"/>
                    </a:lnTo>
                    <a:lnTo>
                      <a:pt x="1270" y="842"/>
                    </a:lnTo>
                    <a:lnTo>
                      <a:pt x="1264" y="840"/>
                    </a:lnTo>
                    <a:lnTo>
                      <a:pt x="1260" y="836"/>
                    </a:lnTo>
                    <a:lnTo>
                      <a:pt x="1256" y="830"/>
                    </a:lnTo>
                    <a:lnTo>
                      <a:pt x="1256" y="824"/>
                    </a:lnTo>
                    <a:lnTo>
                      <a:pt x="1256" y="818"/>
                    </a:lnTo>
                    <a:lnTo>
                      <a:pt x="1260" y="804"/>
                    </a:lnTo>
                    <a:lnTo>
                      <a:pt x="1264" y="788"/>
                    </a:lnTo>
                    <a:lnTo>
                      <a:pt x="1268" y="772"/>
                    </a:lnTo>
                    <a:lnTo>
                      <a:pt x="1270" y="758"/>
                    </a:lnTo>
                    <a:lnTo>
                      <a:pt x="1268" y="750"/>
                    </a:lnTo>
                    <a:lnTo>
                      <a:pt x="1266" y="744"/>
                    </a:lnTo>
                    <a:lnTo>
                      <a:pt x="1258" y="734"/>
                    </a:lnTo>
                    <a:lnTo>
                      <a:pt x="1250" y="726"/>
                    </a:lnTo>
                    <a:lnTo>
                      <a:pt x="1244" y="722"/>
                    </a:lnTo>
                    <a:lnTo>
                      <a:pt x="1240" y="722"/>
                    </a:lnTo>
                    <a:lnTo>
                      <a:pt x="1236" y="724"/>
                    </a:lnTo>
                    <a:lnTo>
                      <a:pt x="1234" y="730"/>
                    </a:lnTo>
                    <a:lnTo>
                      <a:pt x="1234" y="738"/>
                    </a:lnTo>
                    <a:lnTo>
                      <a:pt x="1238" y="752"/>
                    </a:lnTo>
                    <a:lnTo>
                      <a:pt x="1240" y="762"/>
                    </a:lnTo>
                    <a:lnTo>
                      <a:pt x="1238" y="772"/>
                    </a:lnTo>
                    <a:lnTo>
                      <a:pt x="1236" y="778"/>
                    </a:lnTo>
                    <a:lnTo>
                      <a:pt x="1230" y="784"/>
                    </a:lnTo>
                    <a:lnTo>
                      <a:pt x="1224" y="788"/>
                    </a:lnTo>
                    <a:lnTo>
                      <a:pt x="1216" y="792"/>
                    </a:lnTo>
                    <a:lnTo>
                      <a:pt x="1198" y="798"/>
                    </a:lnTo>
                    <a:lnTo>
                      <a:pt x="1182" y="804"/>
                    </a:lnTo>
                    <a:lnTo>
                      <a:pt x="1176" y="808"/>
                    </a:lnTo>
                    <a:lnTo>
                      <a:pt x="1170" y="812"/>
                    </a:lnTo>
                    <a:lnTo>
                      <a:pt x="1168" y="818"/>
                    </a:lnTo>
                    <a:lnTo>
                      <a:pt x="1168" y="824"/>
                    </a:lnTo>
                    <a:lnTo>
                      <a:pt x="1172" y="832"/>
                    </a:lnTo>
                    <a:lnTo>
                      <a:pt x="1178" y="842"/>
                    </a:lnTo>
                    <a:lnTo>
                      <a:pt x="1200" y="870"/>
                    </a:lnTo>
                    <a:lnTo>
                      <a:pt x="1208" y="878"/>
                    </a:lnTo>
                    <a:lnTo>
                      <a:pt x="1212" y="886"/>
                    </a:lnTo>
                    <a:lnTo>
                      <a:pt x="1212" y="894"/>
                    </a:lnTo>
                    <a:lnTo>
                      <a:pt x="1210" y="902"/>
                    </a:lnTo>
                    <a:lnTo>
                      <a:pt x="1204" y="912"/>
                    </a:lnTo>
                    <a:lnTo>
                      <a:pt x="1194" y="926"/>
                    </a:lnTo>
                    <a:lnTo>
                      <a:pt x="1184" y="940"/>
                    </a:lnTo>
                    <a:lnTo>
                      <a:pt x="1180" y="950"/>
                    </a:lnTo>
                    <a:lnTo>
                      <a:pt x="1180" y="956"/>
                    </a:lnTo>
                    <a:lnTo>
                      <a:pt x="1182" y="962"/>
                    </a:lnTo>
                    <a:lnTo>
                      <a:pt x="1190" y="974"/>
                    </a:lnTo>
                    <a:lnTo>
                      <a:pt x="1192" y="982"/>
                    </a:lnTo>
                    <a:lnTo>
                      <a:pt x="1194" y="992"/>
                    </a:lnTo>
                    <a:lnTo>
                      <a:pt x="1194" y="996"/>
                    </a:lnTo>
                    <a:lnTo>
                      <a:pt x="1196" y="1000"/>
                    </a:lnTo>
                    <a:lnTo>
                      <a:pt x="1200" y="1002"/>
                    </a:lnTo>
                    <a:lnTo>
                      <a:pt x="1204" y="1002"/>
                    </a:lnTo>
                    <a:lnTo>
                      <a:pt x="1218" y="1000"/>
                    </a:lnTo>
                    <a:lnTo>
                      <a:pt x="1234" y="996"/>
                    </a:lnTo>
                    <a:lnTo>
                      <a:pt x="1254" y="992"/>
                    </a:lnTo>
                    <a:lnTo>
                      <a:pt x="1276" y="992"/>
                    </a:lnTo>
                    <a:lnTo>
                      <a:pt x="1288" y="992"/>
                    </a:lnTo>
                    <a:lnTo>
                      <a:pt x="1298" y="994"/>
                    </a:lnTo>
                    <a:lnTo>
                      <a:pt x="1310" y="998"/>
                    </a:lnTo>
                    <a:lnTo>
                      <a:pt x="1322" y="1004"/>
                    </a:lnTo>
                    <a:lnTo>
                      <a:pt x="1340" y="1016"/>
                    </a:lnTo>
                    <a:lnTo>
                      <a:pt x="1352" y="1028"/>
                    </a:lnTo>
                    <a:lnTo>
                      <a:pt x="1358" y="1036"/>
                    </a:lnTo>
                    <a:lnTo>
                      <a:pt x="1360" y="1044"/>
                    </a:lnTo>
                    <a:lnTo>
                      <a:pt x="1360" y="1050"/>
                    </a:lnTo>
                    <a:lnTo>
                      <a:pt x="1356" y="1054"/>
                    </a:lnTo>
                    <a:lnTo>
                      <a:pt x="1350" y="1066"/>
                    </a:lnTo>
                    <a:lnTo>
                      <a:pt x="1342" y="1078"/>
                    </a:lnTo>
                    <a:lnTo>
                      <a:pt x="1334" y="1092"/>
                    </a:lnTo>
                    <a:lnTo>
                      <a:pt x="1332" y="1096"/>
                    </a:lnTo>
                    <a:lnTo>
                      <a:pt x="1330" y="1098"/>
                    </a:lnTo>
                    <a:lnTo>
                      <a:pt x="1330" y="1092"/>
                    </a:lnTo>
                    <a:lnTo>
                      <a:pt x="1332" y="1082"/>
                    </a:lnTo>
                    <a:lnTo>
                      <a:pt x="1334" y="1066"/>
                    </a:lnTo>
                    <a:lnTo>
                      <a:pt x="1334" y="1052"/>
                    </a:lnTo>
                    <a:lnTo>
                      <a:pt x="1330" y="1038"/>
                    </a:lnTo>
                    <a:lnTo>
                      <a:pt x="1322" y="1026"/>
                    </a:lnTo>
                    <a:lnTo>
                      <a:pt x="1318" y="1020"/>
                    </a:lnTo>
                    <a:lnTo>
                      <a:pt x="1312" y="1016"/>
                    </a:lnTo>
                    <a:lnTo>
                      <a:pt x="1304" y="1014"/>
                    </a:lnTo>
                    <a:lnTo>
                      <a:pt x="1298" y="1012"/>
                    </a:lnTo>
                    <a:lnTo>
                      <a:pt x="1288" y="1010"/>
                    </a:lnTo>
                    <a:lnTo>
                      <a:pt x="1278" y="1010"/>
                    </a:lnTo>
                    <a:lnTo>
                      <a:pt x="1266" y="1012"/>
                    </a:lnTo>
                    <a:lnTo>
                      <a:pt x="1254" y="1016"/>
                    </a:lnTo>
                    <a:lnTo>
                      <a:pt x="1242" y="1020"/>
                    </a:lnTo>
                    <a:lnTo>
                      <a:pt x="1234" y="1026"/>
                    </a:lnTo>
                    <a:lnTo>
                      <a:pt x="1228" y="1032"/>
                    </a:lnTo>
                    <a:lnTo>
                      <a:pt x="1224" y="1036"/>
                    </a:lnTo>
                    <a:lnTo>
                      <a:pt x="1222" y="1044"/>
                    </a:lnTo>
                    <a:lnTo>
                      <a:pt x="1222" y="1050"/>
                    </a:lnTo>
                    <a:lnTo>
                      <a:pt x="1226" y="1062"/>
                    </a:lnTo>
                    <a:lnTo>
                      <a:pt x="1230" y="1076"/>
                    </a:lnTo>
                    <a:lnTo>
                      <a:pt x="1234" y="1088"/>
                    </a:lnTo>
                    <a:lnTo>
                      <a:pt x="1234" y="1092"/>
                    </a:lnTo>
                    <a:lnTo>
                      <a:pt x="1232" y="1098"/>
                    </a:lnTo>
                    <a:lnTo>
                      <a:pt x="1228" y="1102"/>
                    </a:lnTo>
                    <a:lnTo>
                      <a:pt x="1222" y="1106"/>
                    </a:lnTo>
                    <a:lnTo>
                      <a:pt x="1210" y="1112"/>
                    </a:lnTo>
                    <a:lnTo>
                      <a:pt x="1202" y="1120"/>
                    </a:lnTo>
                    <a:lnTo>
                      <a:pt x="1198" y="1128"/>
                    </a:lnTo>
                    <a:lnTo>
                      <a:pt x="1196" y="1136"/>
                    </a:lnTo>
                    <a:lnTo>
                      <a:pt x="1194" y="1144"/>
                    </a:lnTo>
                    <a:lnTo>
                      <a:pt x="1188" y="1152"/>
                    </a:lnTo>
                    <a:lnTo>
                      <a:pt x="1180" y="1160"/>
                    </a:lnTo>
                    <a:lnTo>
                      <a:pt x="1166" y="1168"/>
                    </a:lnTo>
                    <a:lnTo>
                      <a:pt x="1152" y="1176"/>
                    </a:lnTo>
                    <a:lnTo>
                      <a:pt x="1144" y="1184"/>
                    </a:lnTo>
                    <a:lnTo>
                      <a:pt x="1136" y="1196"/>
                    </a:lnTo>
                    <a:lnTo>
                      <a:pt x="1130" y="1200"/>
                    </a:lnTo>
                    <a:lnTo>
                      <a:pt x="1118" y="1202"/>
                    </a:lnTo>
                    <a:lnTo>
                      <a:pt x="1100" y="1200"/>
                    </a:lnTo>
                    <a:lnTo>
                      <a:pt x="1070" y="1196"/>
                    </a:lnTo>
                    <a:lnTo>
                      <a:pt x="1044" y="1190"/>
                    </a:lnTo>
                    <a:lnTo>
                      <a:pt x="1036" y="1186"/>
                    </a:lnTo>
                    <a:lnTo>
                      <a:pt x="1040" y="1184"/>
                    </a:lnTo>
                    <a:lnTo>
                      <a:pt x="1052" y="1180"/>
                    </a:lnTo>
                    <a:lnTo>
                      <a:pt x="1072" y="1176"/>
                    </a:lnTo>
                    <a:lnTo>
                      <a:pt x="1094" y="1168"/>
                    </a:lnTo>
                    <a:lnTo>
                      <a:pt x="1104" y="1162"/>
                    </a:lnTo>
                    <a:lnTo>
                      <a:pt x="1114" y="1156"/>
                    </a:lnTo>
                    <a:lnTo>
                      <a:pt x="1122" y="1148"/>
                    </a:lnTo>
                    <a:lnTo>
                      <a:pt x="1128" y="1138"/>
                    </a:lnTo>
                    <a:lnTo>
                      <a:pt x="1138" y="1122"/>
                    </a:lnTo>
                    <a:lnTo>
                      <a:pt x="1146" y="1112"/>
                    </a:lnTo>
                    <a:lnTo>
                      <a:pt x="1154" y="1106"/>
                    </a:lnTo>
                    <a:lnTo>
                      <a:pt x="1160" y="1104"/>
                    </a:lnTo>
                    <a:lnTo>
                      <a:pt x="1166" y="1100"/>
                    </a:lnTo>
                    <a:lnTo>
                      <a:pt x="1170" y="1096"/>
                    </a:lnTo>
                    <a:lnTo>
                      <a:pt x="1174" y="1088"/>
                    </a:lnTo>
                    <a:lnTo>
                      <a:pt x="1176" y="1072"/>
                    </a:lnTo>
                    <a:lnTo>
                      <a:pt x="1176" y="1058"/>
                    </a:lnTo>
                    <a:lnTo>
                      <a:pt x="1174" y="1044"/>
                    </a:lnTo>
                    <a:lnTo>
                      <a:pt x="1166" y="1034"/>
                    </a:lnTo>
                    <a:lnTo>
                      <a:pt x="1160" y="1026"/>
                    </a:lnTo>
                    <a:lnTo>
                      <a:pt x="1152" y="1016"/>
                    </a:lnTo>
                    <a:lnTo>
                      <a:pt x="1146" y="1004"/>
                    </a:lnTo>
                    <a:lnTo>
                      <a:pt x="1142" y="988"/>
                    </a:lnTo>
                    <a:lnTo>
                      <a:pt x="1142" y="968"/>
                    </a:lnTo>
                    <a:lnTo>
                      <a:pt x="1150" y="928"/>
                    </a:lnTo>
                    <a:lnTo>
                      <a:pt x="1152" y="910"/>
                    </a:lnTo>
                    <a:lnTo>
                      <a:pt x="1154" y="896"/>
                    </a:lnTo>
                    <a:lnTo>
                      <a:pt x="1152" y="882"/>
                    </a:lnTo>
                    <a:lnTo>
                      <a:pt x="1148" y="868"/>
                    </a:lnTo>
                    <a:lnTo>
                      <a:pt x="1140" y="856"/>
                    </a:lnTo>
                    <a:lnTo>
                      <a:pt x="1126" y="844"/>
                    </a:lnTo>
                    <a:lnTo>
                      <a:pt x="1116" y="832"/>
                    </a:lnTo>
                    <a:lnTo>
                      <a:pt x="1114" y="828"/>
                    </a:lnTo>
                    <a:lnTo>
                      <a:pt x="1112" y="824"/>
                    </a:lnTo>
                    <a:lnTo>
                      <a:pt x="1114" y="822"/>
                    </a:lnTo>
                    <a:lnTo>
                      <a:pt x="1118" y="818"/>
                    </a:lnTo>
                    <a:lnTo>
                      <a:pt x="1126" y="812"/>
                    </a:lnTo>
                    <a:lnTo>
                      <a:pt x="1136" y="804"/>
                    </a:lnTo>
                    <a:lnTo>
                      <a:pt x="1146" y="796"/>
                    </a:lnTo>
                    <a:lnTo>
                      <a:pt x="1150" y="790"/>
                    </a:lnTo>
                    <a:lnTo>
                      <a:pt x="1154" y="782"/>
                    </a:lnTo>
                    <a:lnTo>
                      <a:pt x="1156" y="774"/>
                    </a:lnTo>
                    <a:lnTo>
                      <a:pt x="1156" y="764"/>
                    </a:lnTo>
                    <a:lnTo>
                      <a:pt x="1156" y="754"/>
                    </a:lnTo>
                    <a:lnTo>
                      <a:pt x="1152" y="744"/>
                    </a:lnTo>
                    <a:lnTo>
                      <a:pt x="1148" y="738"/>
                    </a:lnTo>
                    <a:lnTo>
                      <a:pt x="1142" y="732"/>
                    </a:lnTo>
                    <a:lnTo>
                      <a:pt x="1134" y="728"/>
                    </a:lnTo>
                    <a:lnTo>
                      <a:pt x="1126" y="724"/>
                    </a:lnTo>
                    <a:lnTo>
                      <a:pt x="1106" y="722"/>
                    </a:lnTo>
                    <a:lnTo>
                      <a:pt x="1086" y="722"/>
                    </a:lnTo>
                    <a:lnTo>
                      <a:pt x="1064" y="724"/>
                    </a:lnTo>
                    <a:lnTo>
                      <a:pt x="1044" y="724"/>
                    </a:lnTo>
                    <a:lnTo>
                      <a:pt x="1028" y="722"/>
                    </a:lnTo>
                    <a:lnTo>
                      <a:pt x="1020" y="722"/>
                    </a:lnTo>
                    <a:lnTo>
                      <a:pt x="1012" y="722"/>
                    </a:lnTo>
                    <a:lnTo>
                      <a:pt x="1006" y="726"/>
                    </a:lnTo>
                    <a:lnTo>
                      <a:pt x="1002" y="732"/>
                    </a:lnTo>
                    <a:lnTo>
                      <a:pt x="994" y="748"/>
                    </a:lnTo>
                    <a:lnTo>
                      <a:pt x="988" y="766"/>
                    </a:lnTo>
                    <a:lnTo>
                      <a:pt x="980" y="788"/>
                    </a:lnTo>
                    <a:lnTo>
                      <a:pt x="970" y="808"/>
                    </a:lnTo>
                    <a:lnTo>
                      <a:pt x="964" y="816"/>
                    </a:lnTo>
                    <a:lnTo>
                      <a:pt x="958" y="824"/>
                    </a:lnTo>
                    <a:lnTo>
                      <a:pt x="948" y="832"/>
                    </a:lnTo>
                    <a:lnTo>
                      <a:pt x="938" y="838"/>
                    </a:lnTo>
                    <a:lnTo>
                      <a:pt x="916" y="848"/>
                    </a:lnTo>
                    <a:lnTo>
                      <a:pt x="908" y="854"/>
                    </a:lnTo>
                    <a:lnTo>
                      <a:pt x="906" y="858"/>
                    </a:lnTo>
                    <a:lnTo>
                      <a:pt x="904" y="862"/>
                    </a:lnTo>
                    <a:lnTo>
                      <a:pt x="906" y="866"/>
                    </a:lnTo>
                    <a:lnTo>
                      <a:pt x="912" y="874"/>
                    </a:lnTo>
                    <a:lnTo>
                      <a:pt x="920" y="884"/>
                    </a:lnTo>
                    <a:lnTo>
                      <a:pt x="922" y="888"/>
                    </a:lnTo>
                    <a:lnTo>
                      <a:pt x="926" y="894"/>
                    </a:lnTo>
                    <a:lnTo>
                      <a:pt x="926" y="902"/>
                    </a:lnTo>
                    <a:lnTo>
                      <a:pt x="926" y="910"/>
                    </a:lnTo>
                    <a:lnTo>
                      <a:pt x="922" y="918"/>
                    </a:lnTo>
                    <a:lnTo>
                      <a:pt x="916" y="928"/>
                    </a:lnTo>
                    <a:lnTo>
                      <a:pt x="912" y="938"/>
                    </a:lnTo>
                    <a:lnTo>
                      <a:pt x="910" y="948"/>
                    </a:lnTo>
                    <a:lnTo>
                      <a:pt x="912" y="954"/>
                    </a:lnTo>
                    <a:lnTo>
                      <a:pt x="916" y="962"/>
                    </a:lnTo>
                    <a:lnTo>
                      <a:pt x="924" y="968"/>
                    </a:lnTo>
                    <a:lnTo>
                      <a:pt x="932" y="974"/>
                    </a:lnTo>
                    <a:lnTo>
                      <a:pt x="952" y="986"/>
                    </a:lnTo>
                    <a:lnTo>
                      <a:pt x="974" y="996"/>
                    </a:lnTo>
                    <a:lnTo>
                      <a:pt x="982" y="1002"/>
                    </a:lnTo>
                    <a:lnTo>
                      <a:pt x="990" y="1008"/>
                    </a:lnTo>
                    <a:lnTo>
                      <a:pt x="996" y="1014"/>
                    </a:lnTo>
                    <a:lnTo>
                      <a:pt x="998" y="1022"/>
                    </a:lnTo>
                    <a:lnTo>
                      <a:pt x="998" y="1030"/>
                    </a:lnTo>
                    <a:lnTo>
                      <a:pt x="992" y="1040"/>
                    </a:lnTo>
                    <a:lnTo>
                      <a:pt x="982" y="1054"/>
                    </a:lnTo>
                    <a:lnTo>
                      <a:pt x="978" y="1058"/>
                    </a:lnTo>
                    <a:lnTo>
                      <a:pt x="974" y="1060"/>
                    </a:lnTo>
                    <a:lnTo>
                      <a:pt x="970" y="1060"/>
                    </a:lnTo>
                    <a:lnTo>
                      <a:pt x="966" y="1060"/>
                    </a:lnTo>
                    <a:lnTo>
                      <a:pt x="956" y="1052"/>
                    </a:lnTo>
                    <a:lnTo>
                      <a:pt x="942" y="1040"/>
                    </a:lnTo>
                    <a:lnTo>
                      <a:pt x="918" y="1024"/>
                    </a:lnTo>
                    <a:lnTo>
                      <a:pt x="884" y="1004"/>
                    </a:lnTo>
                    <a:lnTo>
                      <a:pt x="862" y="994"/>
                    </a:lnTo>
                    <a:lnTo>
                      <a:pt x="838" y="984"/>
                    </a:lnTo>
                    <a:lnTo>
                      <a:pt x="810" y="974"/>
                    </a:lnTo>
                    <a:lnTo>
                      <a:pt x="786" y="966"/>
                    </a:lnTo>
                    <a:lnTo>
                      <a:pt x="762" y="960"/>
                    </a:lnTo>
                    <a:lnTo>
                      <a:pt x="742" y="956"/>
                    </a:lnTo>
                    <a:lnTo>
                      <a:pt x="724" y="954"/>
                    </a:lnTo>
                    <a:lnTo>
                      <a:pt x="706" y="952"/>
                    </a:lnTo>
                    <a:lnTo>
                      <a:pt x="692" y="952"/>
                    </a:lnTo>
                    <a:lnTo>
                      <a:pt x="678" y="954"/>
                    </a:lnTo>
                    <a:lnTo>
                      <a:pt x="668" y="956"/>
                    </a:lnTo>
                    <a:lnTo>
                      <a:pt x="660" y="960"/>
                    </a:lnTo>
                    <a:lnTo>
                      <a:pt x="654" y="964"/>
                    </a:lnTo>
                    <a:lnTo>
                      <a:pt x="650" y="968"/>
                    </a:lnTo>
                    <a:lnTo>
                      <a:pt x="650" y="974"/>
                    </a:lnTo>
                    <a:lnTo>
                      <a:pt x="650" y="980"/>
                    </a:lnTo>
                    <a:lnTo>
                      <a:pt x="654" y="986"/>
                    </a:lnTo>
                    <a:lnTo>
                      <a:pt x="660" y="994"/>
                    </a:lnTo>
                    <a:lnTo>
                      <a:pt x="664" y="998"/>
                    </a:lnTo>
                    <a:lnTo>
                      <a:pt x="664" y="1004"/>
                    </a:lnTo>
                    <a:lnTo>
                      <a:pt x="664" y="1010"/>
                    </a:lnTo>
                    <a:lnTo>
                      <a:pt x="662" y="1016"/>
                    </a:lnTo>
                    <a:lnTo>
                      <a:pt x="654" y="1028"/>
                    </a:lnTo>
                    <a:lnTo>
                      <a:pt x="642" y="1038"/>
                    </a:lnTo>
                    <a:lnTo>
                      <a:pt x="628" y="1044"/>
                    </a:lnTo>
                    <a:lnTo>
                      <a:pt x="622" y="1046"/>
                    </a:lnTo>
                    <a:lnTo>
                      <a:pt x="618" y="1046"/>
                    </a:lnTo>
                    <a:lnTo>
                      <a:pt x="612" y="1046"/>
                    </a:lnTo>
                    <a:lnTo>
                      <a:pt x="608" y="1042"/>
                    </a:lnTo>
                    <a:lnTo>
                      <a:pt x="606" y="1038"/>
                    </a:lnTo>
                    <a:lnTo>
                      <a:pt x="606" y="1030"/>
                    </a:lnTo>
                    <a:lnTo>
                      <a:pt x="604" y="1018"/>
                    </a:lnTo>
                    <a:lnTo>
                      <a:pt x="602" y="1010"/>
                    </a:lnTo>
                    <a:lnTo>
                      <a:pt x="596" y="1006"/>
                    </a:lnTo>
                    <a:lnTo>
                      <a:pt x="590" y="1006"/>
                    </a:lnTo>
                    <a:lnTo>
                      <a:pt x="582" y="1010"/>
                    </a:lnTo>
                    <a:lnTo>
                      <a:pt x="570" y="1016"/>
                    </a:lnTo>
                    <a:lnTo>
                      <a:pt x="542" y="1034"/>
                    </a:lnTo>
                    <a:lnTo>
                      <a:pt x="526" y="1042"/>
                    </a:lnTo>
                    <a:lnTo>
                      <a:pt x="520" y="1042"/>
                    </a:lnTo>
                    <a:lnTo>
                      <a:pt x="516" y="1042"/>
                    </a:lnTo>
                    <a:lnTo>
                      <a:pt x="506" y="1040"/>
                    </a:lnTo>
                    <a:lnTo>
                      <a:pt x="498" y="1036"/>
                    </a:lnTo>
                    <a:lnTo>
                      <a:pt x="488" y="1032"/>
                    </a:lnTo>
                    <a:lnTo>
                      <a:pt x="478" y="1032"/>
                    </a:lnTo>
                    <a:lnTo>
                      <a:pt x="470" y="1032"/>
                    </a:lnTo>
                    <a:lnTo>
                      <a:pt x="462" y="1034"/>
                    </a:lnTo>
                    <a:lnTo>
                      <a:pt x="440" y="1046"/>
                    </a:lnTo>
                    <a:lnTo>
                      <a:pt x="420" y="1056"/>
                    </a:lnTo>
                    <a:lnTo>
                      <a:pt x="412" y="1060"/>
                    </a:lnTo>
                    <a:lnTo>
                      <a:pt x="406" y="1060"/>
                    </a:lnTo>
                    <a:lnTo>
                      <a:pt x="400" y="1060"/>
                    </a:lnTo>
                    <a:lnTo>
                      <a:pt x="396" y="1058"/>
                    </a:lnTo>
                    <a:lnTo>
                      <a:pt x="392" y="1054"/>
                    </a:lnTo>
                    <a:lnTo>
                      <a:pt x="390" y="1052"/>
                    </a:lnTo>
                    <a:lnTo>
                      <a:pt x="388" y="1042"/>
                    </a:lnTo>
                    <a:lnTo>
                      <a:pt x="392" y="1030"/>
                    </a:lnTo>
                    <a:lnTo>
                      <a:pt x="396" y="1020"/>
                    </a:lnTo>
                    <a:lnTo>
                      <a:pt x="406" y="1012"/>
                    </a:lnTo>
                    <a:lnTo>
                      <a:pt x="410" y="1006"/>
                    </a:lnTo>
                    <a:lnTo>
                      <a:pt x="412" y="1004"/>
                    </a:lnTo>
                    <a:lnTo>
                      <a:pt x="410" y="1004"/>
                    </a:lnTo>
                    <a:lnTo>
                      <a:pt x="402" y="1004"/>
                    </a:lnTo>
                    <a:lnTo>
                      <a:pt x="388" y="1008"/>
                    </a:lnTo>
                    <a:lnTo>
                      <a:pt x="368" y="1014"/>
                    </a:lnTo>
                    <a:lnTo>
                      <a:pt x="342" y="1024"/>
                    </a:lnTo>
                    <a:lnTo>
                      <a:pt x="312" y="1038"/>
                    </a:lnTo>
                    <a:lnTo>
                      <a:pt x="276" y="1054"/>
                    </a:lnTo>
                    <a:lnTo>
                      <a:pt x="242" y="1070"/>
                    </a:lnTo>
                    <a:lnTo>
                      <a:pt x="216" y="1078"/>
                    </a:lnTo>
                    <a:lnTo>
                      <a:pt x="196" y="1084"/>
                    </a:lnTo>
                    <a:lnTo>
                      <a:pt x="180" y="1086"/>
                    </a:lnTo>
                    <a:lnTo>
                      <a:pt x="168" y="1088"/>
                    </a:lnTo>
                    <a:lnTo>
                      <a:pt x="158" y="1094"/>
                    </a:lnTo>
                    <a:lnTo>
                      <a:pt x="152" y="1106"/>
                    </a:lnTo>
                    <a:lnTo>
                      <a:pt x="144" y="1124"/>
                    </a:lnTo>
                    <a:lnTo>
                      <a:pt x="138" y="1142"/>
                    </a:lnTo>
                    <a:lnTo>
                      <a:pt x="132" y="1152"/>
                    </a:lnTo>
                    <a:lnTo>
                      <a:pt x="126" y="1158"/>
                    </a:lnTo>
                    <a:lnTo>
                      <a:pt x="120" y="1158"/>
                    </a:lnTo>
                    <a:lnTo>
                      <a:pt x="106" y="1156"/>
                    </a:lnTo>
                    <a:lnTo>
                      <a:pt x="98" y="1156"/>
                    </a:lnTo>
                    <a:lnTo>
                      <a:pt x="86" y="1160"/>
                    </a:lnTo>
                    <a:lnTo>
                      <a:pt x="78" y="1164"/>
                    </a:lnTo>
                    <a:lnTo>
                      <a:pt x="54" y="1230"/>
                    </a:lnTo>
                    <a:lnTo>
                      <a:pt x="44" y="1256"/>
                    </a:lnTo>
                    <a:lnTo>
                      <a:pt x="36" y="1274"/>
                    </a:lnTo>
                    <a:lnTo>
                      <a:pt x="28" y="1292"/>
                    </a:lnTo>
                    <a:lnTo>
                      <a:pt x="20" y="1312"/>
                    </a:lnTo>
                    <a:lnTo>
                      <a:pt x="8" y="1346"/>
                    </a:lnTo>
                    <a:lnTo>
                      <a:pt x="0" y="1382"/>
                    </a:lnTo>
                    <a:lnTo>
                      <a:pt x="0" y="1562"/>
                    </a:lnTo>
                    <a:lnTo>
                      <a:pt x="60" y="1706"/>
                    </a:lnTo>
                    <a:lnTo>
                      <a:pt x="180" y="1898"/>
                    </a:lnTo>
                    <a:lnTo>
                      <a:pt x="236" y="2142"/>
                    </a:lnTo>
                    <a:lnTo>
                      <a:pt x="172" y="2176"/>
                    </a:lnTo>
                    <a:lnTo>
                      <a:pt x="166" y="2200"/>
                    </a:lnTo>
                    <a:lnTo>
                      <a:pt x="124" y="2214"/>
                    </a:lnTo>
                    <a:lnTo>
                      <a:pt x="104" y="2206"/>
                    </a:lnTo>
                    <a:lnTo>
                      <a:pt x="92" y="2204"/>
                    </a:lnTo>
                    <a:lnTo>
                      <a:pt x="86" y="2204"/>
                    </a:lnTo>
                    <a:lnTo>
                      <a:pt x="84" y="2208"/>
                    </a:lnTo>
                    <a:lnTo>
                      <a:pt x="70" y="2258"/>
                    </a:lnTo>
                    <a:lnTo>
                      <a:pt x="60" y="2304"/>
                    </a:lnTo>
                    <a:lnTo>
                      <a:pt x="76" y="2364"/>
                    </a:lnTo>
                    <a:lnTo>
                      <a:pt x="114" y="2388"/>
                    </a:lnTo>
                    <a:lnTo>
                      <a:pt x="142" y="2422"/>
                    </a:lnTo>
                    <a:lnTo>
                      <a:pt x="148" y="2454"/>
                    </a:lnTo>
                    <a:lnTo>
                      <a:pt x="130" y="2486"/>
                    </a:lnTo>
                    <a:lnTo>
                      <a:pt x="98" y="2508"/>
                    </a:lnTo>
                    <a:lnTo>
                      <a:pt x="70" y="2552"/>
                    </a:lnTo>
                    <a:lnTo>
                      <a:pt x="80" y="2588"/>
                    </a:lnTo>
                    <a:lnTo>
                      <a:pt x="132" y="2652"/>
                    </a:lnTo>
                    <a:lnTo>
                      <a:pt x="156" y="2704"/>
                    </a:lnTo>
                    <a:lnTo>
                      <a:pt x="182" y="2744"/>
                    </a:lnTo>
                    <a:lnTo>
                      <a:pt x="180" y="2776"/>
                    </a:lnTo>
                    <a:lnTo>
                      <a:pt x="182" y="2792"/>
                    </a:lnTo>
                    <a:lnTo>
                      <a:pt x="186" y="2844"/>
                    </a:lnTo>
                    <a:lnTo>
                      <a:pt x="190" y="2864"/>
                    </a:lnTo>
                    <a:lnTo>
                      <a:pt x="186" y="2882"/>
                    </a:lnTo>
                    <a:lnTo>
                      <a:pt x="188" y="2896"/>
                    </a:lnTo>
                    <a:lnTo>
                      <a:pt x="182" y="2898"/>
                    </a:lnTo>
                    <a:lnTo>
                      <a:pt x="178" y="2898"/>
                    </a:lnTo>
                    <a:lnTo>
                      <a:pt x="176" y="2896"/>
                    </a:lnTo>
                    <a:lnTo>
                      <a:pt x="176" y="2894"/>
                    </a:lnTo>
                    <a:lnTo>
                      <a:pt x="174" y="2888"/>
                    </a:lnTo>
                    <a:lnTo>
                      <a:pt x="172" y="2886"/>
                    </a:lnTo>
                    <a:lnTo>
                      <a:pt x="170" y="2886"/>
                    </a:lnTo>
                    <a:lnTo>
                      <a:pt x="172" y="2886"/>
                    </a:lnTo>
                    <a:lnTo>
                      <a:pt x="174" y="2888"/>
                    </a:lnTo>
                    <a:lnTo>
                      <a:pt x="176" y="2894"/>
                    </a:lnTo>
                    <a:lnTo>
                      <a:pt x="176" y="2896"/>
                    </a:lnTo>
                    <a:lnTo>
                      <a:pt x="178" y="2898"/>
                    </a:lnTo>
                    <a:lnTo>
                      <a:pt x="182" y="2898"/>
                    </a:lnTo>
                    <a:lnTo>
                      <a:pt x="188" y="2896"/>
                    </a:lnTo>
                    <a:lnTo>
                      <a:pt x="174" y="2986"/>
                    </a:lnTo>
                    <a:lnTo>
                      <a:pt x="174" y="3028"/>
                    </a:lnTo>
                    <a:lnTo>
                      <a:pt x="168" y="3124"/>
                    </a:lnTo>
                    <a:lnTo>
                      <a:pt x="174" y="3168"/>
                    </a:lnTo>
                    <a:lnTo>
                      <a:pt x="210" y="3264"/>
                    </a:lnTo>
                    <a:lnTo>
                      <a:pt x="248" y="3338"/>
                    </a:lnTo>
                    <a:lnTo>
                      <a:pt x="248" y="3362"/>
                    </a:lnTo>
                    <a:lnTo>
                      <a:pt x="254" y="3368"/>
                    </a:lnTo>
                    <a:lnTo>
                      <a:pt x="258" y="3372"/>
                    </a:lnTo>
                    <a:lnTo>
                      <a:pt x="262" y="3384"/>
                    </a:lnTo>
                    <a:lnTo>
                      <a:pt x="264" y="3394"/>
                    </a:lnTo>
                    <a:lnTo>
                      <a:pt x="268" y="3400"/>
                    </a:lnTo>
                    <a:lnTo>
                      <a:pt x="272" y="3406"/>
                    </a:lnTo>
                    <a:lnTo>
                      <a:pt x="276" y="3412"/>
                    </a:lnTo>
                    <a:lnTo>
                      <a:pt x="278" y="3416"/>
                    </a:lnTo>
                    <a:lnTo>
                      <a:pt x="278" y="3424"/>
                    </a:lnTo>
                    <a:lnTo>
                      <a:pt x="280" y="3432"/>
                    </a:lnTo>
                    <a:lnTo>
                      <a:pt x="282" y="3438"/>
                    </a:lnTo>
                    <a:lnTo>
                      <a:pt x="286" y="3444"/>
                    </a:lnTo>
                    <a:lnTo>
                      <a:pt x="294" y="3452"/>
                    </a:lnTo>
                    <a:lnTo>
                      <a:pt x="302" y="3456"/>
                    </a:lnTo>
                    <a:lnTo>
                      <a:pt x="320" y="3464"/>
                    </a:lnTo>
                    <a:lnTo>
                      <a:pt x="334" y="3470"/>
                    </a:lnTo>
                    <a:lnTo>
                      <a:pt x="338" y="3474"/>
                    </a:lnTo>
                    <a:lnTo>
                      <a:pt x="338" y="3478"/>
                    </a:lnTo>
                    <a:lnTo>
                      <a:pt x="338" y="3480"/>
                    </a:lnTo>
                    <a:lnTo>
                      <a:pt x="340" y="3484"/>
                    </a:lnTo>
                    <a:lnTo>
                      <a:pt x="350" y="3490"/>
                    </a:lnTo>
                    <a:lnTo>
                      <a:pt x="360" y="3496"/>
                    </a:lnTo>
                    <a:lnTo>
                      <a:pt x="366" y="3500"/>
                    </a:lnTo>
                    <a:lnTo>
                      <a:pt x="374" y="3508"/>
                    </a:lnTo>
                    <a:lnTo>
                      <a:pt x="382" y="3512"/>
                    </a:lnTo>
                    <a:lnTo>
                      <a:pt x="388" y="3514"/>
                    </a:lnTo>
                    <a:lnTo>
                      <a:pt x="394" y="3514"/>
                    </a:lnTo>
                    <a:lnTo>
                      <a:pt x="404" y="3516"/>
                    </a:lnTo>
                    <a:lnTo>
                      <a:pt x="410" y="3516"/>
                    </a:lnTo>
                    <a:lnTo>
                      <a:pt x="414" y="3522"/>
                    </a:lnTo>
                    <a:lnTo>
                      <a:pt x="420" y="3524"/>
                    </a:lnTo>
                    <a:lnTo>
                      <a:pt x="424" y="3526"/>
                    </a:lnTo>
                    <a:lnTo>
                      <a:pt x="428" y="3524"/>
                    </a:lnTo>
                    <a:lnTo>
                      <a:pt x="432" y="3522"/>
                    </a:lnTo>
                    <a:lnTo>
                      <a:pt x="442" y="3514"/>
                    </a:lnTo>
                    <a:lnTo>
                      <a:pt x="446" y="3512"/>
                    </a:lnTo>
                    <a:lnTo>
                      <a:pt x="450" y="3512"/>
                    </a:lnTo>
                    <a:lnTo>
                      <a:pt x="456" y="3510"/>
                    </a:lnTo>
                    <a:lnTo>
                      <a:pt x="458" y="3508"/>
                    </a:lnTo>
                    <a:lnTo>
                      <a:pt x="462" y="3504"/>
                    </a:lnTo>
                    <a:lnTo>
                      <a:pt x="464" y="3502"/>
                    </a:lnTo>
                    <a:lnTo>
                      <a:pt x="468" y="3502"/>
                    </a:lnTo>
                    <a:lnTo>
                      <a:pt x="472" y="3500"/>
                    </a:lnTo>
                    <a:lnTo>
                      <a:pt x="476" y="3498"/>
                    </a:lnTo>
                    <a:lnTo>
                      <a:pt x="480" y="3494"/>
                    </a:lnTo>
                    <a:lnTo>
                      <a:pt x="482" y="3492"/>
                    </a:lnTo>
                    <a:lnTo>
                      <a:pt x="488" y="3490"/>
                    </a:lnTo>
                    <a:lnTo>
                      <a:pt x="492" y="3490"/>
                    </a:lnTo>
                    <a:lnTo>
                      <a:pt x="500" y="3492"/>
                    </a:lnTo>
                    <a:lnTo>
                      <a:pt x="508" y="3496"/>
                    </a:lnTo>
                    <a:lnTo>
                      <a:pt x="514" y="3502"/>
                    </a:lnTo>
                    <a:lnTo>
                      <a:pt x="518" y="3512"/>
                    </a:lnTo>
                    <a:lnTo>
                      <a:pt x="520" y="3522"/>
                    </a:lnTo>
                    <a:lnTo>
                      <a:pt x="524" y="3542"/>
                    </a:lnTo>
                    <a:lnTo>
                      <a:pt x="526" y="3558"/>
                    </a:lnTo>
                    <a:lnTo>
                      <a:pt x="528" y="3562"/>
                    </a:lnTo>
                    <a:lnTo>
                      <a:pt x="532" y="3564"/>
                    </a:lnTo>
                    <a:lnTo>
                      <a:pt x="542" y="3566"/>
                    </a:lnTo>
                    <a:lnTo>
                      <a:pt x="550" y="3568"/>
                    </a:lnTo>
                    <a:lnTo>
                      <a:pt x="554" y="3570"/>
                    </a:lnTo>
                    <a:lnTo>
                      <a:pt x="558" y="3572"/>
                    </a:lnTo>
                    <a:lnTo>
                      <a:pt x="562" y="3576"/>
                    </a:lnTo>
                    <a:lnTo>
                      <a:pt x="566" y="3574"/>
                    </a:lnTo>
                    <a:lnTo>
                      <a:pt x="570" y="3574"/>
                    </a:lnTo>
                    <a:lnTo>
                      <a:pt x="580" y="3574"/>
                    </a:lnTo>
                    <a:lnTo>
                      <a:pt x="586" y="3574"/>
                    </a:lnTo>
                    <a:lnTo>
                      <a:pt x="590" y="3576"/>
                    </a:lnTo>
                    <a:lnTo>
                      <a:pt x="596" y="3580"/>
                    </a:lnTo>
                    <a:lnTo>
                      <a:pt x="600" y="3584"/>
                    </a:lnTo>
                    <a:lnTo>
                      <a:pt x="604" y="3584"/>
                    </a:lnTo>
                    <a:lnTo>
                      <a:pt x="608" y="3582"/>
                    </a:lnTo>
                    <a:lnTo>
                      <a:pt x="614" y="3580"/>
                    </a:lnTo>
                    <a:lnTo>
                      <a:pt x="620" y="3582"/>
                    </a:lnTo>
                    <a:lnTo>
                      <a:pt x="636" y="3584"/>
                    </a:lnTo>
                    <a:lnTo>
                      <a:pt x="650" y="3588"/>
                    </a:lnTo>
                    <a:lnTo>
                      <a:pt x="652" y="3588"/>
                    </a:lnTo>
                    <a:lnTo>
                      <a:pt x="654" y="3586"/>
                    </a:lnTo>
                    <a:lnTo>
                      <a:pt x="654" y="3582"/>
                    </a:lnTo>
                    <a:lnTo>
                      <a:pt x="656" y="3580"/>
                    </a:lnTo>
                    <a:lnTo>
                      <a:pt x="658" y="3582"/>
                    </a:lnTo>
                    <a:lnTo>
                      <a:pt x="662" y="3586"/>
                    </a:lnTo>
                    <a:lnTo>
                      <a:pt x="664" y="3590"/>
                    </a:lnTo>
                    <a:lnTo>
                      <a:pt x="670" y="3592"/>
                    </a:lnTo>
                    <a:lnTo>
                      <a:pt x="678" y="3594"/>
                    </a:lnTo>
                    <a:lnTo>
                      <a:pt x="688" y="3598"/>
                    </a:lnTo>
                    <a:lnTo>
                      <a:pt x="692" y="3600"/>
                    </a:lnTo>
                    <a:lnTo>
                      <a:pt x="696" y="3600"/>
                    </a:lnTo>
                    <a:lnTo>
                      <a:pt x="696" y="3596"/>
                    </a:lnTo>
                    <a:lnTo>
                      <a:pt x="698" y="3592"/>
                    </a:lnTo>
                    <a:lnTo>
                      <a:pt x="700" y="3592"/>
                    </a:lnTo>
                    <a:lnTo>
                      <a:pt x="702" y="3592"/>
                    </a:lnTo>
                    <a:lnTo>
                      <a:pt x="706" y="3598"/>
                    </a:lnTo>
                    <a:lnTo>
                      <a:pt x="710" y="3600"/>
                    </a:lnTo>
                    <a:lnTo>
                      <a:pt x="712" y="3600"/>
                    </a:lnTo>
                    <a:lnTo>
                      <a:pt x="716" y="3598"/>
                    </a:lnTo>
                    <a:lnTo>
                      <a:pt x="724" y="3594"/>
                    </a:lnTo>
                    <a:lnTo>
                      <a:pt x="726" y="3592"/>
                    </a:lnTo>
                    <a:lnTo>
                      <a:pt x="730" y="3594"/>
                    </a:lnTo>
                    <a:lnTo>
                      <a:pt x="732" y="3594"/>
                    </a:lnTo>
                    <a:lnTo>
                      <a:pt x="734" y="3594"/>
                    </a:lnTo>
                    <a:lnTo>
                      <a:pt x="738" y="3590"/>
                    </a:lnTo>
                    <a:lnTo>
                      <a:pt x="740" y="3588"/>
                    </a:lnTo>
                    <a:lnTo>
                      <a:pt x="746" y="3588"/>
                    </a:lnTo>
                    <a:lnTo>
                      <a:pt x="752" y="3588"/>
                    </a:lnTo>
                    <a:lnTo>
                      <a:pt x="762" y="3590"/>
                    </a:lnTo>
                    <a:lnTo>
                      <a:pt x="770" y="3594"/>
                    </a:lnTo>
                    <a:lnTo>
                      <a:pt x="774" y="3594"/>
                    </a:lnTo>
                    <a:lnTo>
                      <a:pt x="776" y="3592"/>
                    </a:lnTo>
                    <a:lnTo>
                      <a:pt x="778" y="3590"/>
                    </a:lnTo>
                    <a:lnTo>
                      <a:pt x="780" y="3588"/>
                    </a:lnTo>
                    <a:lnTo>
                      <a:pt x="782" y="3586"/>
                    </a:lnTo>
                    <a:lnTo>
                      <a:pt x="786" y="3586"/>
                    </a:lnTo>
                    <a:lnTo>
                      <a:pt x="794" y="3586"/>
                    </a:lnTo>
                    <a:lnTo>
                      <a:pt x="810" y="3590"/>
                    </a:lnTo>
                    <a:lnTo>
                      <a:pt x="820" y="3594"/>
                    </a:lnTo>
                    <a:lnTo>
                      <a:pt x="824" y="3594"/>
                    </a:lnTo>
                    <a:lnTo>
                      <a:pt x="828" y="3590"/>
                    </a:lnTo>
                    <a:lnTo>
                      <a:pt x="832" y="3588"/>
                    </a:lnTo>
                    <a:lnTo>
                      <a:pt x="840" y="3586"/>
                    </a:lnTo>
                    <a:lnTo>
                      <a:pt x="866" y="3582"/>
                    </a:lnTo>
                    <a:lnTo>
                      <a:pt x="892" y="3582"/>
                    </a:lnTo>
                    <a:lnTo>
                      <a:pt x="900" y="3584"/>
                    </a:lnTo>
                    <a:lnTo>
                      <a:pt x="904" y="3586"/>
                    </a:lnTo>
                    <a:lnTo>
                      <a:pt x="904" y="3588"/>
                    </a:lnTo>
                    <a:lnTo>
                      <a:pt x="904" y="3598"/>
                    </a:lnTo>
                    <a:lnTo>
                      <a:pt x="904" y="3606"/>
                    </a:lnTo>
                    <a:lnTo>
                      <a:pt x="904" y="3608"/>
                    </a:lnTo>
                    <a:lnTo>
                      <a:pt x="906" y="3610"/>
                    </a:lnTo>
                    <a:lnTo>
                      <a:pt x="916" y="3612"/>
                    </a:lnTo>
                    <a:lnTo>
                      <a:pt x="920" y="3612"/>
                    </a:lnTo>
                    <a:lnTo>
                      <a:pt x="924" y="3614"/>
                    </a:lnTo>
                    <a:lnTo>
                      <a:pt x="926" y="3616"/>
                    </a:lnTo>
                    <a:lnTo>
                      <a:pt x="926" y="3620"/>
                    </a:lnTo>
                    <a:lnTo>
                      <a:pt x="926" y="3626"/>
                    </a:lnTo>
                    <a:lnTo>
                      <a:pt x="926" y="3630"/>
                    </a:lnTo>
                    <a:lnTo>
                      <a:pt x="928" y="3634"/>
                    </a:lnTo>
                    <a:lnTo>
                      <a:pt x="932" y="3638"/>
                    </a:lnTo>
                    <a:lnTo>
                      <a:pt x="932" y="3642"/>
                    </a:lnTo>
                    <a:lnTo>
                      <a:pt x="932" y="3646"/>
                    </a:lnTo>
                    <a:lnTo>
                      <a:pt x="934" y="3652"/>
                    </a:lnTo>
                    <a:lnTo>
                      <a:pt x="938" y="3654"/>
                    </a:lnTo>
                    <a:lnTo>
                      <a:pt x="936" y="3656"/>
                    </a:lnTo>
                    <a:lnTo>
                      <a:pt x="936" y="3658"/>
                    </a:lnTo>
                    <a:lnTo>
                      <a:pt x="940" y="3662"/>
                    </a:lnTo>
                    <a:lnTo>
                      <a:pt x="944" y="3664"/>
                    </a:lnTo>
                    <a:lnTo>
                      <a:pt x="946" y="3664"/>
                    </a:lnTo>
                    <a:lnTo>
                      <a:pt x="950" y="3664"/>
                    </a:lnTo>
                    <a:lnTo>
                      <a:pt x="952" y="3662"/>
                    </a:lnTo>
                    <a:lnTo>
                      <a:pt x="956" y="3664"/>
                    </a:lnTo>
                    <a:lnTo>
                      <a:pt x="958" y="3666"/>
                    </a:lnTo>
                    <a:lnTo>
                      <a:pt x="962" y="3670"/>
                    </a:lnTo>
                    <a:lnTo>
                      <a:pt x="966" y="3674"/>
                    </a:lnTo>
                    <a:lnTo>
                      <a:pt x="972" y="3676"/>
                    </a:lnTo>
                    <a:lnTo>
                      <a:pt x="976" y="3680"/>
                    </a:lnTo>
                    <a:lnTo>
                      <a:pt x="982" y="3690"/>
                    </a:lnTo>
                    <a:lnTo>
                      <a:pt x="986" y="3696"/>
                    </a:lnTo>
                    <a:lnTo>
                      <a:pt x="992" y="3702"/>
                    </a:lnTo>
                    <a:lnTo>
                      <a:pt x="1000" y="3708"/>
                    </a:lnTo>
                    <a:lnTo>
                      <a:pt x="1008" y="3712"/>
                    </a:lnTo>
                    <a:lnTo>
                      <a:pt x="1016" y="3716"/>
                    </a:lnTo>
                    <a:lnTo>
                      <a:pt x="1024" y="3716"/>
                    </a:lnTo>
                    <a:lnTo>
                      <a:pt x="1032" y="3716"/>
                    </a:lnTo>
                    <a:lnTo>
                      <a:pt x="1038" y="3712"/>
                    </a:lnTo>
                    <a:lnTo>
                      <a:pt x="1044" y="3708"/>
                    </a:lnTo>
                    <a:lnTo>
                      <a:pt x="1048" y="3708"/>
                    </a:lnTo>
                    <a:lnTo>
                      <a:pt x="1052" y="3710"/>
                    </a:lnTo>
                    <a:lnTo>
                      <a:pt x="1052" y="3714"/>
                    </a:lnTo>
                    <a:lnTo>
                      <a:pt x="1050" y="3720"/>
                    </a:lnTo>
                    <a:lnTo>
                      <a:pt x="1046" y="3726"/>
                    </a:lnTo>
                    <a:lnTo>
                      <a:pt x="1040" y="3730"/>
                    </a:lnTo>
                    <a:lnTo>
                      <a:pt x="1028" y="3734"/>
                    </a:lnTo>
                    <a:lnTo>
                      <a:pt x="1016" y="3736"/>
                    </a:lnTo>
                    <a:lnTo>
                      <a:pt x="1006" y="3734"/>
                    </a:lnTo>
                    <a:lnTo>
                      <a:pt x="992" y="3732"/>
                    </a:lnTo>
                    <a:lnTo>
                      <a:pt x="992" y="3734"/>
                    </a:lnTo>
                    <a:lnTo>
                      <a:pt x="994" y="3740"/>
                    </a:lnTo>
                    <a:lnTo>
                      <a:pt x="1018" y="3770"/>
                    </a:lnTo>
                    <a:lnTo>
                      <a:pt x="1048" y="3804"/>
                    </a:lnTo>
                    <a:lnTo>
                      <a:pt x="1060" y="3814"/>
                    </a:lnTo>
                    <a:lnTo>
                      <a:pt x="1070" y="3820"/>
                    </a:lnTo>
                    <a:lnTo>
                      <a:pt x="1078" y="3822"/>
                    </a:lnTo>
                    <a:lnTo>
                      <a:pt x="1090" y="3818"/>
                    </a:lnTo>
                    <a:lnTo>
                      <a:pt x="1102" y="3810"/>
                    </a:lnTo>
                    <a:lnTo>
                      <a:pt x="1116" y="3798"/>
                    </a:lnTo>
                    <a:lnTo>
                      <a:pt x="1124" y="3790"/>
                    </a:lnTo>
                    <a:lnTo>
                      <a:pt x="1128" y="3782"/>
                    </a:lnTo>
                    <a:lnTo>
                      <a:pt x="1128" y="3772"/>
                    </a:lnTo>
                    <a:lnTo>
                      <a:pt x="1128" y="3764"/>
                    </a:lnTo>
                    <a:lnTo>
                      <a:pt x="1128" y="3756"/>
                    </a:lnTo>
                    <a:lnTo>
                      <a:pt x="1128" y="3750"/>
                    </a:lnTo>
                    <a:lnTo>
                      <a:pt x="1132" y="3744"/>
                    </a:lnTo>
                    <a:lnTo>
                      <a:pt x="1138" y="3742"/>
                    </a:lnTo>
                    <a:lnTo>
                      <a:pt x="1144" y="3740"/>
                    </a:lnTo>
                    <a:lnTo>
                      <a:pt x="1148" y="3740"/>
                    </a:lnTo>
                    <a:lnTo>
                      <a:pt x="1148" y="3742"/>
                    </a:lnTo>
                    <a:lnTo>
                      <a:pt x="1146" y="3746"/>
                    </a:lnTo>
                    <a:lnTo>
                      <a:pt x="1142" y="3754"/>
                    </a:lnTo>
                    <a:lnTo>
                      <a:pt x="1142" y="3760"/>
                    </a:lnTo>
                    <a:lnTo>
                      <a:pt x="1144" y="3764"/>
                    </a:lnTo>
                    <a:lnTo>
                      <a:pt x="1146" y="3770"/>
                    </a:lnTo>
                    <a:lnTo>
                      <a:pt x="1146" y="3774"/>
                    </a:lnTo>
                    <a:lnTo>
                      <a:pt x="1144" y="3778"/>
                    </a:lnTo>
                    <a:lnTo>
                      <a:pt x="1144" y="3782"/>
                    </a:lnTo>
                    <a:lnTo>
                      <a:pt x="1144" y="3788"/>
                    </a:lnTo>
                    <a:lnTo>
                      <a:pt x="1146" y="3794"/>
                    </a:lnTo>
                    <a:lnTo>
                      <a:pt x="1150" y="3804"/>
                    </a:lnTo>
                    <a:lnTo>
                      <a:pt x="1154" y="3814"/>
                    </a:lnTo>
                    <a:lnTo>
                      <a:pt x="1154" y="3822"/>
                    </a:lnTo>
                    <a:lnTo>
                      <a:pt x="1150" y="3838"/>
                    </a:lnTo>
                    <a:lnTo>
                      <a:pt x="1148" y="3848"/>
                    </a:lnTo>
                    <a:lnTo>
                      <a:pt x="1148" y="3864"/>
                    </a:lnTo>
                    <a:lnTo>
                      <a:pt x="1148" y="3884"/>
                    </a:lnTo>
                    <a:lnTo>
                      <a:pt x="1152" y="3912"/>
                    </a:lnTo>
                    <a:lnTo>
                      <a:pt x="1170" y="4010"/>
                    </a:lnTo>
                    <a:lnTo>
                      <a:pt x="1176" y="4042"/>
                    </a:lnTo>
                    <a:lnTo>
                      <a:pt x="1184" y="4060"/>
                    </a:lnTo>
                    <a:lnTo>
                      <a:pt x="1194" y="4084"/>
                    </a:lnTo>
                    <a:lnTo>
                      <a:pt x="1210" y="4122"/>
                    </a:lnTo>
                    <a:lnTo>
                      <a:pt x="1224" y="4164"/>
                    </a:lnTo>
                    <a:lnTo>
                      <a:pt x="1230" y="4184"/>
                    </a:lnTo>
                    <a:lnTo>
                      <a:pt x="1232" y="4204"/>
                    </a:lnTo>
                    <a:lnTo>
                      <a:pt x="1236" y="4220"/>
                    </a:lnTo>
                    <a:lnTo>
                      <a:pt x="1240" y="4232"/>
                    </a:lnTo>
                    <a:lnTo>
                      <a:pt x="1254" y="4256"/>
                    </a:lnTo>
                    <a:lnTo>
                      <a:pt x="1262" y="4268"/>
                    </a:lnTo>
                    <a:lnTo>
                      <a:pt x="1268" y="4284"/>
                    </a:lnTo>
                    <a:lnTo>
                      <a:pt x="1276" y="4304"/>
                    </a:lnTo>
                    <a:lnTo>
                      <a:pt x="1282" y="4330"/>
                    </a:lnTo>
                    <a:lnTo>
                      <a:pt x="1290" y="4358"/>
                    </a:lnTo>
                    <a:lnTo>
                      <a:pt x="1296" y="4384"/>
                    </a:lnTo>
                    <a:lnTo>
                      <a:pt x="1306" y="4406"/>
                    </a:lnTo>
                    <a:lnTo>
                      <a:pt x="1314" y="4424"/>
                    </a:lnTo>
                    <a:lnTo>
                      <a:pt x="1324" y="4436"/>
                    </a:lnTo>
                    <a:lnTo>
                      <a:pt x="1328" y="4442"/>
                    </a:lnTo>
                    <a:lnTo>
                      <a:pt x="1334" y="4444"/>
                    </a:lnTo>
                    <a:lnTo>
                      <a:pt x="1338" y="4446"/>
                    </a:lnTo>
                    <a:lnTo>
                      <a:pt x="1344" y="4446"/>
                    </a:lnTo>
                    <a:lnTo>
                      <a:pt x="1348" y="4444"/>
                    </a:lnTo>
                    <a:lnTo>
                      <a:pt x="1354" y="4440"/>
                    </a:lnTo>
                    <a:lnTo>
                      <a:pt x="1362" y="4432"/>
                    </a:lnTo>
                    <a:lnTo>
                      <a:pt x="1366" y="4424"/>
                    </a:lnTo>
                    <a:lnTo>
                      <a:pt x="1368" y="4416"/>
                    </a:lnTo>
                    <a:lnTo>
                      <a:pt x="1368" y="4410"/>
                    </a:lnTo>
                    <a:lnTo>
                      <a:pt x="1368" y="4406"/>
                    </a:lnTo>
                    <a:lnTo>
                      <a:pt x="1372" y="4400"/>
                    </a:lnTo>
                    <a:lnTo>
                      <a:pt x="1376" y="4396"/>
                    </a:lnTo>
                    <a:lnTo>
                      <a:pt x="1384" y="4394"/>
                    </a:lnTo>
                    <a:lnTo>
                      <a:pt x="1402" y="4390"/>
                    </a:lnTo>
                    <a:lnTo>
                      <a:pt x="1412" y="4390"/>
                    </a:lnTo>
                    <a:lnTo>
                      <a:pt x="1418" y="4390"/>
                    </a:lnTo>
                    <a:lnTo>
                      <a:pt x="1420" y="4390"/>
                    </a:lnTo>
                    <a:lnTo>
                      <a:pt x="1420" y="4388"/>
                    </a:lnTo>
                    <a:lnTo>
                      <a:pt x="1420" y="4386"/>
                    </a:lnTo>
                    <a:lnTo>
                      <a:pt x="1416" y="4384"/>
                    </a:lnTo>
                    <a:lnTo>
                      <a:pt x="1408" y="4382"/>
                    </a:lnTo>
                    <a:lnTo>
                      <a:pt x="1404" y="4380"/>
                    </a:lnTo>
                    <a:lnTo>
                      <a:pt x="1400" y="4376"/>
                    </a:lnTo>
                    <a:lnTo>
                      <a:pt x="1402" y="4370"/>
                    </a:lnTo>
                    <a:lnTo>
                      <a:pt x="1406" y="4362"/>
                    </a:lnTo>
                    <a:lnTo>
                      <a:pt x="1410" y="4354"/>
                    </a:lnTo>
                    <a:lnTo>
                      <a:pt x="1412" y="4348"/>
                    </a:lnTo>
                    <a:lnTo>
                      <a:pt x="1412" y="4342"/>
                    </a:lnTo>
                    <a:lnTo>
                      <a:pt x="1414" y="4340"/>
                    </a:lnTo>
                    <a:lnTo>
                      <a:pt x="1428" y="4338"/>
                    </a:lnTo>
                    <a:lnTo>
                      <a:pt x="1434" y="4336"/>
                    </a:lnTo>
                    <a:lnTo>
                      <a:pt x="1436" y="4334"/>
                    </a:lnTo>
                    <a:lnTo>
                      <a:pt x="1438" y="4332"/>
                    </a:lnTo>
                    <a:lnTo>
                      <a:pt x="1438" y="4322"/>
                    </a:lnTo>
                    <a:lnTo>
                      <a:pt x="1436" y="4312"/>
                    </a:lnTo>
                    <a:lnTo>
                      <a:pt x="1434" y="4298"/>
                    </a:lnTo>
                    <a:lnTo>
                      <a:pt x="1432" y="4284"/>
                    </a:lnTo>
                    <a:lnTo>
                      <a:pt x="1434" y="4266"/>
                    </a:lnTo>
                    <a:lnTo>
                      <a:pt x="1440" y="4246"/>
                    </a:lnTo>
                    <a:lnTo>
                      <a:pt x="1448" y="4226"/>
                    </a:lnTo>
                    <a:lnTo>
                      <a:pt x="1454" y="4206"/>
                    </a:lnTo>
                    <a:lnTo>
                      <a:pt x="1456" y="4196"/>
                    </a:lnTo>
                    <a:lnTo>
                      <a:pt x="1454" y="4186"/>
                    </a:lnTo>
                    <a:lnTo>
                      <a:pt x="1452" y="4172"/>
                    </a:lnTo>
                    <a:lnTo>
                      <a:pt x="1448" y="4154"/>
                    </a:lnTo>
                    <a:lnTo>
                      <a:pt x="1448" y="4144"/>
                    </a:lnTo>
                    <a:lnTo>
                      <a:pt x="1450" y="4138"/>
                    </a:lnTo>
                    <a:lnTo>
                      <a:pt x="1450" y="4128"/>
                    </a:lnTo>
                    <a:lnTo>
                      <a:pt x="1446" y="4108"/>
                    </a:lnTo>
                    <a:lnTo>
                      <a:pt x="1444" y="4098"/>
                    </a:lnTo>
                    <a:lnTo>
                      <a:pt x="1442" y="4088"/>
                    </a:lnTo>
                    <a:lnTo>
                      <a:pt x="1444" y="4082"/>
                    </a:lnTo>
                    <a:lnTo>
                      <a:pt x="1444" y="4076"/>
                    </a:lnTo>
                    <a:lnTo>
                      <a:pt x="1448" y="4074"/>
                    </a:lnTo>
                    <a:lnTo>
                      <a:pt x="1452" y="4070"/>
                    </a:lnTo>
                    <a:lnTo>
                      <a:pt x="1460" y="4068"/>
                    </a:lnTo>
                    <a:lnTo>
                      <a:pt x="1470" y="4066"/>
                    </a:lnTo>
                    <a:lnTo>
                      <a:pt x="1480" y="4064"/>
                    </a:lnTo>
                    <a:lnTo>
                      <a:pt x="1488" y="4058"/>
                    </a:lnTo>
                    <a:lnTo>
                      <a:pt x="1490" y="4054"/>
                    </a:lnTo>
                    <a:lnTo>
                      <a:pt x="1492" y="4050"/>
                    </a:lnTo>
                    <a:lnTo>
                      <a:pt x="1494" y="4040"/>
                    </a:lnTo>
                    <a:lnTo>
                      <a:pt x="1496" y="4038"/>
                    </a:lnTo>
                    <a:lnTo>
                      <a:pt x="1498" y="4038"/>
                    </a:lnTo>
                    <a:lnTo>
                      <a:pt x="1502" y="4040"/>
                    </a:lnTo>
                    <a:lnTo>
                      <a:pt x="1506" y="4042"/>
                    </a:lnTo>
                    <a:lnTo>
                      <a:pt x="1512" y="4042"/>
                    </a:lnTo>
                    <a:lnTo>
                      <a:pt x="1520" y="4040"/>
                    </a:lnTo>
                    <a:lnTo>
                      <a:pt x="1530" y="4032"/>
                    </a:lnTo>
                    <a:lnTo>
                      <a:pt x="1536" y="4024"/>
                    </a:lnTo>
                    <a:lnTo>
                      <a:pt x="1538" y="4020"/>
                    </a:lnTo>
                    <a:lnTo>
                      <a:pt x="1538" y="4016"/>
                    </a:lnTo>
                    <a:lnTo>
                      <a:pt x="1538" y="4014"/>
                    </a:lnTo>
                    <a:lnTo>
                      <a:pt x="1538" y="4010"/>
                    </a:lnTo>
                    <a:lnTo>
                      <a:pt x="1542" y="4004"/>
                    </a:lnTo>
                    <a:lnTo>
                      <a:pt x="1550" y="3996"/>
                    </a:lnTo>
                    <a:lnTo>
                      <a:pt x="1566" y="3982"/>
                    </a:lnTo>
                    <a:lnTo>
                      <a:pt x="1584" y="3966"/>
                    </a:lnTo>
                    <a:lnTo>
                      <a:pt x="1600" y="3950"/>
                    </a:lnTo>
                    <a:lnTo>
                      <a:pt x="1624" y="3918"/>
                    </a:lnTo>
                    <a:lnTo>
                      <a:pt x="1644" y="3892"/>
                    </a:lnTo>
                    <a:lnTo>
                      <a:pt x="1654" y="3880"/>
                    </a:lnTo>
                    <a:lnTo>
                      <a:pt x="1666" y="3870"/>
                    </a:lnTo>
                    <a:lnTo>
                      <a:pt x="1674" y="3866"/>
                    </a:lnTo>
                    <a:lnTo>
                      <a:pt x="1680" y="3864"/>
                    </a:lnTo>
                    <a:lnTo>
                      <a:pt x="1688" y="3864"/>
                    </a:lnTo>
                    <a:lnTo>
                      <a:pt x="1692" y="3864"/>
                    </a:lnTo>
                    <a:lnTo>
                      <a:pt x="1696" y="3860"/>
                    </a:lnTo>
                    <a:lnTo>
                      <a:pt x="1704" y="3852"/>
                    </a:lnTo>
                    <a:lnTo>
                      <a:pt x="1714" y="3840"/>
                    </a:lnTo>
                    <a:lnTo>
                      <a:pt x="1722" y="3828"/>
                    </a:lnTo>
                    <a:lnTo>
                      <a:pt x="1724" y="3816"/>
                    </a:lnTo>
                    <a:lnTo>
                      <a:pt x="1724" y="3808"/>
                    </a:lnTo>
                    <a:lnTo>
                      <a:pt x="1722" y="3802"/>
                    </a:lnTo>
                    <a:lnTo>
                      <a:pt x="1720" y="3796"/>
                    </a:lnTo>
                    <a:lnTo>
                      <a:pt x="1720" y="3790"/>
                    </a:lnTo>
                    <a:lnTo>
                      <a:pt x="1724" y="3784"/>
                    </a:lnTo>
                    <a:lnTo>
                      <a:pt x="1736" y="3778"/>
                    </a:lnTo>
                    <a:lnTo>
                      <a:pt x="1748" y="3772"/>
                    </a:lnTo>
                    <a:lnTo>
                      <a:pt x="1756" y="3766"/>
                    </a:lnTo>
                    <a:lnTo>
                      <a:pt x="1768" y="3758"/>
                    </a:lnTo>
                    <a:lnTo>
                      <a:pt x="1770" y="3756"/>
                    </a:lnTo>
                    <a:lnTo>
                      <a:pt x="1772" y="3756"/>
                    </a:lnTo>
                    <a:lnTo>
                      <a:pt x="1774" y="3766"/>
                    </a:lnTo>
                    <a:lnTo>
                      <a:pt x="1774" y="3772"/>
                    </a:lnTo>
                    <a:lnTo>
                      <a:pt x="1778" y="3776"/>
                    </a:lnTo>
                    <a:lnTo>
                      <a:pt x="1780" y="3778"/>
                    </a:lnTo>
                    <a:lnTo>
                      <a:pt x="1784" y="3778"/>
                    </a:lnTo>
                    <a:lnTo>
                      <a:pt x="1790" y="3774"/>
                    </a:lnTo>
                    <a:lnTo>
                      <a:pt x="1794" y="3774"/>
                    </a:lnTo>
                    <a:lnTo>
                      <a:pt x="1798" y="3774"/>
                    </a:lnTo>
                    <a:lnTo>
                      <a:pt x="1804" y="3776"/>
                    </a:lnTo>
                    <a:lnTo>
                      <a:pt x="1808" y="3776"/>
                    </a:lnTo>
                    <a:lnTo>
                      <a:pt x="1810" y="3774"/>
                    </a:lnTo>
                    <a:lnTo>
                      <a:pt x="1808" y="3768"/>
                    </a:lnTo>
                    <a:lnTo>
                      <a:pt x="1806" y="3760"/>
                    </a:lnTo>
                    <a:lnTo>
                      <a:pt x="1806" y="3758"/>
                    </a:lnTo>
                    <a:lnTo>
                      <a:pt x="1810" y="3756"/>
                    </a:lnTo>
                    <a:lnTo>
                      <a:pt x="1812" y="3762"/>
                    </a:lnTo>
                    <a:lnTo>
                      <a:pt x="1816" y="3766"/>
                    </a:lnTo>
                    <a:lnTo>
                      <a:pt x="1818" y="3766"/>
                    </a:lnTo>
                    <a:lnTo>
                      <a:pt x="1820" y="3766"/>
                    </a:lnTo>
                    <a:lnTo>
                      <a:pt x="1824" y="3766"/>
                    </a:lnTo>
                    <a:lnTo>
                      <a:pt x="1826" y="3766"/>
                    </a:lnTo>
                    <a:lnTo>
                      <a:pt x="1828" y="3768"/>
                    </a:lnTo>
                    <a:lnTo>
                      <a:pt x="1830" y="3770"/>
                    </a:lnTo>
                    <a:lnTo>
                      <a:pt x="1832" y="3770"/>
                    </a:lnTo>
                    <a:lnTo>
                      <a:pt x="1836" y="3764"/>
                    </a:lnTo>
                    <a:lnTo>
                      <a:pt x="1842" y="3760"/>
                    </a:lnTo>
                    <a:lnTo>
                      <a:pt x="1844" y="3760"/>
                    </a:lnTo>
                    <a:lnTo>
                      <a:pt x="1848" y="3762"/>
                    </a:lnTo>
                    <a:lnTo>
                      <a:pt x="1852" y="3766"/>
                    </a:lnTo>
                    <a:lnTo>
                      <a:pt x="1856" y="3764"/>
                    </a:lnTo>
                    <a:lnTo>
                      <a:pt x="1860" y="3762"/>
                    </a:lnTo>
                    <a:lnTo>
                      <a:pt x="1864" y="3756"/>
                    </a:lnTo>
                    <a:lnTo>
                      <a:pt x="1866" y="3748"/>
                    </a:lnTo>
                    <a:lnTo>
                      <a:pt x="1868" y="3740"/>
                    </a:lnTo>
                    <a:lnTo>
                      <a:pt x="1868" y="3734"/>
                    </a:lnTo>
                    <a:lnTo>
                      <a:pt x="1866" y="3726"/>
                    </a:lnTo>
                    <a:lnTo>
                      <a:pt x="1864" y="3716"/>
                    </a:lnTo>
                    <a:lnTo>
                      <a:pt x="1866" y="3706"/>
                    </a:lnTo>
                    <a:lnTo>
                      <a:pt x="1866" y="3698"/>
                    </a:lnTo>
                    <a:lnTo>
                      <a:pt x="1866" y="3690"/>
                    </a:lnTo>
                    <a:lnTo>
                      <a:pt x="1864" y="3686"/>
                    </a:lnTo>
                    <a:lnTo>
                      <a:pt x="1866" y="3684"/>
                    </a:lnTo>
                    <a:lnTo>
                      <a:pt x="1868" y="3680"/>
                    </a:lnTo>
                    <a:lnTo>
                      <a:pt x="1870" y="3676"/>
                    </a:lnTo>
                    <a:lnTo>
                      <a:pt x="1872" y="3678"/>
                    </a:lnTo>
                    <a:lnTo>
                      <a:pt x="1872" y="3684"/>
                    </a:lnTo>
                    <a:lnTo>
                      <a:pt x="1876" y="3710"/>
                    </a:lnTo>
                    <a:lnTo>
                      <a:pt x="1880" y="3720"/>
                    </a:lnTo>
                    <a:lnTo>
                      <a:pt x="1882" y="3724"/>
                    </a:lnTo>
                    <a:lnTo>
                      <a:pt x="1884" y="3726"/>
                    </a:lnTo>
                    <a:lnTo>
                      <a:pt x="1888" y="3726"/>
                    </a:lnTo>
                    <a:lnTo>
                      <a:pt x="1890" y="3726"/>
                    </a:lnTo>
                    <a:lnTo>
                      <a:pt x="1898" y="3722"/>
                    </a:lnTo>
                    <a:lnTo>
                      <a:pt x="1900" y="3720"/>
                    </a:lnTo>
                    <a:lnTo>
                      <a:pt x="1904" y="3720"/>
                    </a:lnTo>
                    <a:lnTo>
                      <a:pt x="1906" y="3722"/>
                    </a:lnTo>
                    <a:lnTo>
                      <a:pt x="1910" y="3726"/>
                    </a:lnTo>
                    <a:lnTo>
                      <a:pt x="1916" y="3738"/>
                    </a:lnTo>
                    <a:lnTo>
                      <a:pt x="1922" y="3760"/>
                    </a:lnTo>
                    <a:lnTo>
                      <a:pt x="1926" y="3768"/>
                    </a:lnTo>
                    <a:lnTo>
                      <a:pt x="1928" y="3772"/>
                    </a:lnTo>
                    <a:lnTo>
                      <a:pt x="1928" y="3774"/>
                    </a:lnTo>
                    <a:lnTo>
                      <a:pt x="1928" y="3780"/>
                    </a:lnTo>
                    <a:lnTo>
                      <a:pt x="1926" y="3786"/>
                    </a:lnTo>
                    <a:lnTo>
                      <a:pt x="1926" y="3792"/>
                    </a:lnTo>
                    <a:lnTo>
                      <a:pt x="1930" y="3804"/>
                    </a:lnTo>
                    <a:lnTo>
                      <a:pt x="1934" y="3814"/>
                    </a:lnTo>
                    <a:lnTo>
                      <a:pt x="1936" y="3810"/>
                    </a:lnTo>
                    <a:lnTo>
                      <a:pt x="1936" y="3800"/>
                    </a:lnTo>
                    <a:lnTo>
                      <a:pt x="1938" y="3806"/>
                    </a:lnTo>
                    <a:lnTo>
                      <a:pt x="1942" y="3816"/>
                    </a:lnTo>
                    <a:lnTo>
                      <a:pt x="1946" y="3828"/>
                    </a:lnTo>
                    <a:lnTo>
                      <a:pt x="1952" y="3838"/>
                    </a:lnTo>
                    <a:lnTo>
                      <a:pt x="1968" y="3862"/>
                    </a:lnTo>
                    <a:lnTo>
                      <a:pt x="1972" y="3864"/>
                    </a:lnTo>
                    <a:lnTo>
                      <a:pt x="1974" y="3860"/>
                    </a:lnTo>
                    <a:lnTo>
                      <a:pt x="1976" y="3856"/>
                    </a:lnTo>
                    <a:lnTo>
                      <a:pt x="1978" y="3854"/>
                    </a:lnTo>
                    <a:lnTo>
                      <a:pt x="1980" y="3854"/>
                    </a:lnTo>
                    <a:lnTo>
                      <a:pt x="1982" y="3854"/>
                    </a:lnTo>
                    <a:lnTo>
                      <a:pt x="1990" y="3862"/>
                    </a:lnTo>
                    <a:lnTo>
                      <a:pt x="1994" y="3870"/>
                    </a:lnTo>
                    <a:lnTo>
                      <a:pt x="1998" y="3876"/>
                    </a:lnTo>
                    <a:lnTo>
                      <a:pt x="2004" y="3882"/>
                    </a:lnTo>
                    <a:lnTo>
                      <a:pt x="2008" y="3886"/>
                    </a:lnTo>
                    <a:lnTo>
                      <a:pt x="2008" y="3888"/>
                    </a:lnTo>
                    <a:lnTo>
                      <a:pt x="2006" y="3890"/>
                    </a:lnTo>
                    <a:lnTo>
                      <a:pt x="2002" y="3892"/>
                    </a:lnTo>
                    <a:lnTo>
                      <a:pt x="2000" y="3892"/>
                    </a:lnTo>
                    <a:lnTo>
                      <a:pt x="1996" y="3890"/>
                    </a:lnTo>
                    <a:lnTo>
                      <a:pt x="1992" y="3886"/>
                    </a:lnTo>
                    <a:lnTo>
                      <a:pt x="1990" y="3886"/>
                    </a:lnTo>
                    <a:lnTo>
                      <a:pt x="1988" y="3888"/>
                    </a:lnTo>
                    <a:lnTo>
                      <a:pt x="1986" y="3890"/>
                    </a:lnTo>
                    <a:lnTo>
                      <a:pt x="1986" y="3894"/>
                    </a:lnTo>
                    <a:lnTo>
                      <a:pt x="1992" y="3904"/>
                    </a:lnTo>
                    <a:lnTo>
                      <a:pt x="1998" y="3910"/>
                    </a:lnTo>
                    <a:lnTo>
                      <a:pt x="2000" y="3912"/>
                    </a:lnTo>
                    <a:lnTo>
                      <a:pt x="2000" y="3910"/>
                    </a:lnTo>
                    <a:lnTo>
                      <a:pt x="2002" y="3904"/>
                    </a:lnTo>
                    <a:lnTo>
                      <a:pt x="2004" y="3900"/>
                    </a:lnTo>
                    <a:lnTo>
                      <a:pt x="2006" y="3900"/>
                    </a:lnTo>
                    <a:lnTo>
                      <a:pt x="2010" y="3912"/>
                    </a:lnTo>
                    <a:lnTo>
                      <a:pt x="2016" y="3930"/>
                    </a:lnTo>
                    <a:lnTo>
                      <a:pt x="2024" y="3950"/>
                    </a:lnTo>
                    <a:lnTo>
                      <a:pt x="2028" y="3960"/>
                    </a:lnTo>
                    <a:lnTo>
                      <a:pt x="2032" y="3972"/>
                    </a:lnTo>
                    <a:lnTo>
                      <a:pt x="2032" y="3982"/>
                    </a:lnTo>
                    <a:lnTo>
                      <a:pt x="2030" y="3992"/>
                    </a:lnTo>
                    <a:lnTo>
                      <a:pt x="2016" y="4034"/>
                    </a:lnTo>
                    <a:lnTo>
                      <a:pt x="2014" y="4050"/>
                    </a:lnTo>
                    <a:lnTo>
                      <a:pt x="2014" y="4056"/>
                    </a:lnTo>
                    <a:lnTo>
                      <a:pt x="2016" y="4058"/>
                    </a:lnTo>
                    <a:lnTo>
                      <a:pt x="2020" y="4058"/>
                    </a:lnTo>
                    <a:lnTo>
                      <a:pt x="2022" y="4056"/>
                    </a:lnTo>
                    <a:lnTo>
                      <a:pt x="2026" y="4050"/>
                    </a:lnTo>
                    <a:lnTo>
                      <a:pt x="2028" y="4044"/>
                    </a:lnTo>
                    <a:lnTo>
                      <a:pt x="2030" y="4042"/>
                    </a:lnTo>
                    <a:lnTo>
                      <a:pt x="2034" y="4042"/>
                    </a:lnTo>
                    <a:lnTo>
                      <a:pt x="2036" y="4042"/>
                    </a:lnTo>
                    <a:lnTo>
                      <a:pt x="2036" y="4044"/>
                    </a:lnTo>
                    <a:lnTo>
                      <a:pt x="2032" y="4048"/>
                    </a:lnTo>
                    <a:lnTo>
                      <a:pt x="2032" y="4054"/>
                    </a:lnTo>
                    <a:lnTo>
                      <a:pt x="2032" y="4056"/>
                    </a:lnTo>
                    <a:lnTo>
                      <a:pt x="2036" y="4060"/>
                    </a:lnTo>
                    <a:lnTo>
                      <a:pt x="2040" y="4064"/>
                    </a:lnTo>
                    <a:lnTo>
                      <a:pt x="2042" y="4064"/>
                    </a:lnTo>
                    <a:lnTo>
                      <a:pt x="2046" y="4062"/>
                    </a:lnTo>
                    <a:lnTo>
                      <a:pt x="2048" y="4060"/>
                    </a:lnTo>
                    <a:lnTo>
                      <a:pt x="2050" y="4060"/>
                    </a:lnTo>
                    <a:lnTo>
                      <a:pt x="2052" y="4062"/>
                    </a:lnTo>
                    <a:lnTo>
                      <a:pt x="2056" y="4066"/>
                    </a:lnTo>
                    <a:lnTo>
                      <a:pt x="2062" y="4070"/>
                    </a:lnTo>
                    <a:lnTo>
                      <a:pt x="2066" y="4068"/>
                    </a:lnTo>
                    <a:lnTo>
                      <a:pt x="2068" y="4066"/>
                    </a:lnTo>
                    <a:lnTo>
                      <a:pt x="2072" y="4060"/>
                    </a:lnTo>
                    <a:lnTo>
                      <a:pt x="2080" y="4048"/>
                    </a:lnTo>
                    <a:lnTo>
                      <a:pt x="2086" y="4042"/>
                    </a:lnTo>
                    <a:lnTo>
                      <a:pt x="2092" y="4038"/>
                    </a:lnTo>
                    <a:lnTo>
                      <a:pt x="2106" y="4032"/>
                    </a:lnTo>
                    <a:lnTo>
                      <a:pt x="2112" y="4028"/>
                    </a:lnTo>
                    <a:lnTo>
                      <a:pt x="2118" y="4024"/>
                    </a:lnTo>
                    <a:lnTo>
                      <a:pt x="2122" y="4016"/>
                    </a:lnTo>
                    <a:lnTo>
                      <a:pt x="2124" y="4008"/>
                    </a:lnTo>
                    <a:lnTo>
                      <a:pt x="2126" y="3998"/>
                    </a:lnTo>
                    <a:lnTo>
                      <a:pt x="2122" y="3986"/>
                    </a:lnTo>
                    <a:lnTo>
                      <a:pt x="2128" y="3990"/>
                    </a:lnTo>
                    <a:lnTo>
                      <a:pt x="2130" y="3992"/>
                    </a:lnTo>
                    <a:lnTo>
                      <a:pt x="2132" y="3998"/>
                    </a:lnTo>
                    <a:lnTo>
                      <a:pt x="2132" y="4002"/>
                    </a:lnTo>
                    <a:lnTo>
                      <a:pt x="2136" y="4004"/>
                    </a:lnTo>
                    <a:lnTo>
                      <a:pt x="2138" y="4008"/>
                    </a:lnTo>
                    <a:lnTo>
                      <a:pt x="2140" y="4020"/>
                    </a:lnTo>
                    <a:lnTo>
                      <a:pt x="2144" y="4028"/>
                    </a:lnTo>
                    <a:lnTo>
                      <a:pt x="2146" y="4030"/>
                    </a:lnTo>
                    <a:lnTo>
                      <a:pt x="2148" y="4032"/>
                    </a:lnTo>
                    <a:lnTo>
                      <a:pt x="2152" y="4030"/>
                    </a:lnTo>
                    <a:lnTo>
                      <a:pt x="2156" y="4028"/>
                    </a:lnTo>
                    <a:lnTo>
                      <a:pt x="2158" y="4028"/>
                    </a:lnTo>
                    <a:lnTo>
                      <a:pt x="2156" y="4032"/>
                    </a:lnTo>
                    <a:lnTo>
                      <a:pt x="2152" y="4040"/>
                    </a:lnTo>
                    <a:lnTo>
                      <a:pt x="2150" y="4046"/>
                    </a:lnTo>
                    <a:lnTo>
                      <a:pt x="2150" y="4052"/>
                    </a:lnTo>
                    <a:lnTo>
                      <a:pt x="2154" y="4060"/>
                    </a:lnTo>
                    <a:lnTo>
                      <a:pt x="2156" y="4070"/>
                    </a:lnTo>
                    <a:lnTo>
                      <a:pt x="2158" y="4092"/>
                    </a:lnTo>
                    <a:lnTo>
                      <a:pt x="2160" y="4114"/>
                    </a:lnTo>
                    <a:lnTo>
                      <a:pt x="2164" y="4128"/>
                    </a:lnTo>
                    <a:lnTo>
                      <a:pt x="2168" y="4140"/>
                    </a:lnTo>
                    <a:lnTo>
                      <a:pt x="2172" y="4154"/>
                    </a:lnTo>
                    <a:lnTo>
                      <a:pt x="2172" y="4172"/>
                    </a:lnTo>
                    <a:lnTo>
                      <a:pt x="2174" y="4172"/>
                    </a:lnTo>
                    <a:lnTo>
                      <a:pt x="2176" y="4166"/>
                    </a:lnTo>
                    <a:lnTo>
                      <a:pt x="2178" y="4168"/>
                    </a:lnTo>
                    <a:lnTo>
                      <a:pt x="2180" y="4172"/>
                    </a:lnTo>
                    <a:lnTo>
                      <a:pt x="2184" y="4186"/>
                    </a:lnTo>
                    <a:lnTo>
                      <a:pt x="2188" y="4198"/>
                    </a:lnTo>
                    <a:lnTo>
                      <a:pt x="2190" y="4208"/>
                    </a:lnTo>
                    <a:lnTo>
                      <a:pt x="2192" y="4216"/>
                    </a:lnTo>
                    <a:lnTo>
                      <a:pt x="2194" y="4224"/>
                    </a:lnTo>
                    <a:lnTo>
                      <a:pt x="2192" y="4232"/>
                    </a:lnTo>
                    <a:lnTo>
                      <a:pt x="2192" y="4240"/>
                    </a:lnTo>
                    <a:lnTo>
                      <a:pt x="2192" y="4242"/>
                    </a:lnTo>
                    <a:lnTo>
                      <a:pt x="2194" y="4246"/>
                    </a:lnTo>
                    <a:lnTo>
                      <a:pt x="2194" y="4248"/>
                    </a:lnTo>
                    <a:lnTo>
                      <a:pt x="2194" y="4250"/>
                    </a:lnTo>
                    <a:lnTo>
                      <a:pt x="2192" y="4258"/>
                    </a:lnTo>
                    <a:lnTo>
                      <a:pt x="2190" y="4266"/>
                    </a:lnTo>
                    <a:lnTo>
                      <a:pt x="2192" y="4268"/>
                    </a:lnTo>
                    <a:lnTo>
                      <a:pt x="2196" y="4268"/>
                    </a:lnTo>
                    <a:lnTo>
                      <a:pt x="2198" y="4268"/>
                    </a:lnTo>
                    <a:lnTo>
                      <a:pt x="2200" y="4270"/>
                    </a:lnTo>
                    <a:lnTo>
                      <a:pt x="2200" y="4276"/>
                    </a:lnTo>
                    <a:lnTo>
                      <a:pt x="2196" y="4286"/>
                    </a:lnTo>
                    <a:lnTo>
                      <a:pt x="2196" y="4298"/>
                    </a:lnTo>
                    <a:lnTo>
                      <a:pt x="2194" y="4306"/>
                    </a:lnTo>
                    <a:lnTo>
                      <a:pt x="2192" y="4310"/>
                    </a:lnTo>
                    <a:lnTo>
                      <a:pt x="2190" y="4320"/>
                    </a:lnTo>
                    <a:lnTo>
                      <a:pt x="2188" y="4344"/>
                    </a:lnTo>
                    <a:lnTo>
                      <a:pt x="2188" y="4352"/>
                    </a:lnTo>
                    <a:lnTo>
                      <a:pt x="2190" y="4352"/>
                    </a:lnTo>
                    <a:lnTo>
                      <a:pt x="2198" y="4336"/>
                    </a:lnTo>
                    <a:lnTo>
                      <a:pt x="2198" y="4340"/>
                    </a:lnTo>
                    <a:lnTo>
                      <a:pt x="2198" y="4346"/>
                    </a:lnTo>
                    <a:lnTo>
                      <a:pt x="2190" y="4360"/>
                    </a:lnTo>
                    <a:lnTo>
                      <a:pt x="2186" y="4368"/>
                    </a:lnTo>
                    <a:lnTo>
                      <a:pt x="2188" y="4372"/>
                    </a:lnTo>
                    <a:lnTo>
                      <a:pt x="2188" y="4374"/>
                    </a:lnTo>
                    <a:lnTo>
                      <a:pt x="2186" y="4380"/>
                    </a:lnTo>
                    <a:lnTo>
                      <a:pt x="2182" y="4390"/>
                    </a:lnTo>
                    <a:lnTo>
                      <a:pt x="2182" y="4396"/>
                    </a:lnTo>
                    <a:lnTo>
                      <a:pt x="2182" y="4400"/>
                    </a:lnTo>
                    <a:lnTo>
                      <a:pt x="2180" y="4406"/>
                    </a:lnTo>
                    <a:lnTo>
                      <a:pt x="2178" y="4416"/>
                    </a:lnTo>
                    <a:lnTo>
                      <a:pt x="2176" y="4426"/>
                    </a:lnTo>
                    <a:lnTo>
                      <a:pt x="2178" y="4434"/>
                    </a:lnTo>
                    <a:lnTo>
                      <a:pt x="2180" y="4440"/>
                    </a:lnTo>
                    <a:lnTo>
                      <a:pt x="2182" y="4442"/>
                    </a:lnTo>
                    <a:lnTo>
                      <a:pt x="2184" y="4442"/>
                    </a:lnTo>
                    <a:lnTo>
                      <a:pt x="2186" y="4438"/>
                    </a:lnTo>
                    <a:lnTo>
                      <a:pt x="2190" y="4432"/>
                    </a:lnTo>
                    <a:lnTo>
                      <a:pt x="2190" y="4430"/>
                    </a:lnTo>
                    <a:lnTo>
                      <a:pt x="2192" y="4430"/>
                    </a:lnTo>
                    <a:lnTo>
                      <a:pt x="2198" y="4438"/>
                    </a:lnTo>
                    <a:lnTo>
                      <a:pt x="2204" y="4450"/>
                    </a:lnTo>
                    <a:lnTo>
                      <a:pt x="2210" y="4464"/>
                    </a:lnTo>
                    <a:lnTo>
                      <a:pt x="2220" y="4480"/>
                    </a:lnTo>
                    <a:lnTo>
                      <a:pt x="2224" y="4484"/>
                    </a:lnTo>
                    <a:lnTo>
                      <a:pt x="2228" y="4484"/>
                    </a:lnTo>
                    <a:lnTo>
                      <a:pt x="2232" y="4486"/>
                    </a:lnTo>
                    <a:lnTo>
                      <a:pt x="2234" y="4488"/>
                    </a:lnTo>
                    <a:lnTo>
                      <a:pt x="2234" y="4494"/>
                    </a:lnTo>
                    <a:lnTo>
                      <a:pt x="2234" y="4498"/>
                    </a:lnTo>
                    <a:lnTo>
                      <a:pt x="2236" y="4502"/>
                    </a:lnTo>
                    <a:lnTo>
                      <a:pt x="2238" y="4508"/>
                    </a:lnTo>
                    <a:lnTo>
                      <a:pt x="2248" y="4516"/>
                    </a:lnTo>
                    <a:lnTo>
                      <a:pt x="2254" y="4526"/>
                    </a:lnTo>
                    <a:lnTo>
                      <a:pt x="2258" y="4536"/>
                    </a:lnTo>
                    <a:lnTo>
                      <a:pt x="2262" y="4544"/>
                    </a:lnTo>
                    <a:lnTo>
                      <a:pt x="2266" y="4562"/>
                    </a:lnTo>
                    <a:lnTo>
                      <a:pt x="2266" y="4578"/>
                    </a:lnTo>
                    <a:lnTo>
                      <a:pt x="2266" y="4588"/>
                    </a:lnTo>
                    <a:lnTo>
                      <a:pt x="2264" y="4592"/>
                    </a:lnTo>
                    <a:lnTo>
                      <a:pt x="2264" y="4596"/>
                    </a:lnTo>
                    <a:lnTo>
                      <a:pt x="2268" y="4600"/>
                    </a:lnTo>
                    <a:lnTo>
                      <a:pt x="2270" y="4602"/>
                    </a:lnTo>
                    <a:lnTo>
                      <a:pt x="2272" y="4606"/>
                    </a:lnTo>
                    <a:lnTo>
                      <a:pt x="2274" y="4612"/>
                    </a:lnTo>
                    <a:lnTo>
                      <a:pt x="2272" y="4622"/>
                    </a:lnTo>
                    <a:lnTo>
                      <a:pt x="2272" y="4634"/>
                    </a:lnTo>
                    <a:lnTo>
                      <a:pt x="2276" y="4638"/>
                    </a:lnTo>
                    <a:lnTo>
                      <a:pt x="2278" y="4640"/>
                    </a:lnTo>
                    <a:lnTo>
                      <a:pt x="2278" y="4644"/>
                    </a:lnTo>
                    <a:lnTo>
                      <a:pt x="2278" y="4648"/>
                    </a:lnTo>
                    <a:lnTo>
                      <a:pt x="2282" y="4654"/>
                    </a:lnTo>
                    <a:lnTo>
                      <a:pt x="2292" y="4666"/>
                    </a:lnTo>
                    <a:lnTo>
                      <a:pt x="2296" y="4672"/>
                    </a:lnTo>
                    <a:lnTo>
                      <a:pt x="2300" y="4680"/>
                    </a:lnTo>
                    <a:lnTo>
                      <a:pt x="2302" y="4688"/>
                    </a:lnTo>
                    <a:lnTo>
                      <a:pt x="2302" y="4696"/>
                    </a:lnTo>
                    <a:lnTo>
                      <a:pt x="2302" y="4700"/>
                    </a:lnTo>
                    <a:lnTo>
                      <a:pt x="2302" y="4702"/>
                    </a:lnTo>
                    <a:lnTo>
                      <a:pt x="2308" y="4708"/>
                    </a:lnTo>
                    <a:lnTo>
                      <a:pt x="2320" y="4716"/>
                    </a:lnTo>
                    <a:lnTo>
                      <a:pt x="2330" y="4724"/>
                    </a:lnTo>
                    <a:lnTo>
                      <a:pt x="2344" y="4736"/>
                    </a:lnTo>
                    <a:lnTo>
                      <a:pt x="2354" y="4746"/>
                    </a:lnTo>
                    <a:lnTo>
                      <a:pt x="2364" y="4754"/>
                    </a:lnTo>
                    <a:lnTo>
                      <a:pt x="2376" y="4760"/>
                    </a:lnTo>
                    <a:lnTo>
                      <a:pt x="2382" y="4764"/>
                    </a:lnTo>
                    <a:lnTo>
                      <a:pt x="2384" y="4766"/>
                    </a:lnTo>
                    <a:lnTo>
                      <a:pt x="2386" y="4770"/>
                    </a:lnTo>
                    <a:lnTo>
                      <a:pt x="2390" y="4776"/>
                    </a:lnTo>
                    <a:lnTo>
                      <a:pt x="2392" y="4774"/>
                    </a:lnTo>
                    <a:lnTo>
                      <a:pt x="2396" y="4770"/>
                    </a:lnTo>
                    <a:lnTo>
                      <a:pt x="2400" y="4770"/>
                    </a:lnTo>
                    <a:lnTo>
                      <a:pt x="2404" y="4770"/>
                    </a:lnTo>
                    <a:lnTo>
                      <a:pt x="2408" y="4770"/>
                    </a:lnTo>
                    <a:lnTo>
                      <a:pt x="2410" y="4768"/>
                    </a:lnTo>
                    <a:lnTo>
                      <a:pt x="2410" y="4764"/>
                    </a:lnTo>
                    <a:lnTo>
                      <a:pt x="2414" y="4764"/>
                    </a:lnTo>
                    <a:lnTo>
                      <a:pt x="2416" y="4766"/>
                    </a:lnTo>
                    <a:lnTo>
                      <a:pt x="2414" y="4770"/>
                    </a:lnTo>
                    <a:lnTo>
                      <a:pt x="2414" y="4772"/>
                    </a:lnTo>
                    <a:lnTo>
                      <a:pt x="2418" y="4774"/>
                    </a:lnTo>
                    <a:lnTo>
                      <a:pt x="2420" y="4774"/>
                    </a:lnTo>
                    <a:lnTo>
                      <a:pt x="2422" y="4772"/>
                    </a:lnTo>
                    <a:lnTo>
                      <a:pt x="2422" y="4766"/>
                    </a:lnTo>
                    <a:lnTo>
                      <a:pt x="2420" y="4756"/>
                    </a:lnTo>
                    <a:lnTo>
                      <a:pt x="2416" y="4750"/>
                    </a:lnTo>
                    <a:lnTo>
                      <a:pt x="2414" y="4744"/>
                    </a:lnTo>
                    <a:lnTo>
                      <a:pt x="2412" y="4740"/>
                    </a:lnTo>
                    <a:lnTo>
                      <a:pt x="2410" y="4730"/>
                    </a:lnTo>
                    <a:lnTo>
                      <a:pt x="2406" y="4718"/>
                    </a:lnTo>
                    <a:lnTo>
                      <a:pt x="2402" y="4714"/>
                    </a:lnTo>
                    <a:lnTo>
                      <a:pt x="2398" y="4708"/>
                    </a:lnTo>
                    <a:lnTo>
                      <a:pt x="2392" y="4704"/>
                    </a:lnTo>
                    <a:lnTo>
                      <a:pt x="2388" y="4698"/>
                    </a:lnTo>
                    <a:lnTo>
                      <a:pt x="2388" y="4690"/>
                    </a:lnTo>
                    <a:lnTo>
                      <a:pt x="2388" y="4684"/>
                    </a:lnTo>
                    <a:lnTo>
                      <a:pt x="2390" y="4672"/>
                    </a:lnTo>
                    <a:lnTo>
                      <a:pt x="2390" y="4668"/>
                    </a:lnTo>
                    <a:lnTo>
                      <a:pt x="2386" y="4664"/>
                    </a:lnTo>
                    <a:lnTo>
                      <a:pt x="2384" y="4658"/>
                    </a:lnTo>
                    <a:lnTo>
                      <a:pt x="2386" y="4654"/>
                    </a:lnTo>
                    <a:lnTo>
                      <a:pt x="2386" y="4648"/>
                    </a:lnTo>
                    <a:lnTo>
                      <a:pt x="2388" y="4642"/>
                    </a:lnTo>
                    <a:lnTo>
                      <a:pt x="2388" y="4636"/>
                    </a:lnTo>
                    <a:lnTo>
                      <a:pt x="2388" y="4628"/>
                    </a:lnTo>
                    <a:lnTo>
                      <a:pt x="2390" y="4616"/>
                    </a:lnTo>
                    <a:lnTo>
                      <a:pt x="2386" y="4600"/>
                    </a:lnTo>
                    <a:lnTo>
                      <a:pt x="2384" y="4592"/>
                    </a:lnTo>
                    <a:lnTo>
                      <a:pt x="2378" y="4584"/>
                    </a:lnTo>
                    <a:lnTo>
                      <a:pt x="2366" y="4570"/>
                    </a:lnTo>
                    <a:lnTo>
                      <a:pt x="2354" y="4558"/>
                    </a:lnTo>
                    <a:lnTo>
                      <a:pt x="2350" y="4552"/>
                    </a:lnTo>
                    <a:lnTo>
                      <a:pt x="2348" y="4546"/>
                    </a:lnTo>
                    <a:lnTo>
                      <a:pt x="2344" y="4540"/>
                    </a:lnTo>
                    <a:lnTo>
                      <a:pt x="2342" y="4538"/>
                    </a:lnTo>
                    <a:lnTo>
                      <a:pt x="2334" y="4536"/>
                    </a:lnTo>
                    <a:lnTo>
                      <a:pt x="2324" y="4526"/>
                    </a:lnTo>
                    <a:lnTo>
                      <a:pt x="2310" y="4508"/>
                    </a:lnTo>
                    <a:lnTo>
                      <a:pt x="2306" y="4502"/>
                    </a:lnTo>
                    <a:lnTo>
                      <a:pt x="2304" y="4502"/>
                    </a:lnTo>
                    <a:lnTo>
                      <a:pt x="2300" y="4504"/>
                    </a:lnTo>
                    <a:lnTo>
                      <a:pt x="2296" y="4504"/>
                    </a:lnTo>
                    <a:lnTo>
                      <a:pt x="2292" y="4504"/>
                    </a:lnTo>
                    <a:lnTo>
                      <a:pt x="2286" y="4500"/>
                    </a:lnTo>
                    <a:lnTo>
                      <a:pt x="2276" y="4494"/>
                    </a:lnTo>
                    <a:lnTo>
                      <a:pt x="2272" y="4486"/>
                    </a:lnTo>
                    <a:lnTo>
                      <a:pt x="2270" y="4476"/>
                    </a:lnTo>
                    <a:lnTo>
                      <a:pt x="2264" y="4454"/>
                    </a:lnTo>
                    <a:lnTo>
                      <a:pt x="2262" y="4434"/>
                    </a:lnTo>
                    <a:lnTo>
                      <a:pt x="2260" y="4428"/>
                    </a:lnTo>
                    <a:lnTo>
                      <a:pt x="2258" y="4426"/>
                    </a:lnTo>
                    <a:lnTo>
                      <a:pt x="2254" y="4426"/>
                    </a:lnTo>
                    <a:lnTo>
                      <a:pt x="2252" y="4424"/>
                    </a:lnTo>
                    <a:lnTo>
                      <a:pt x="2248" y="4416"/>
                    </a:lnTo>
                    <a:lnTo>
                      <a:pt x="2244" y="4402"/>
                    </a:lnTo>
                    <a:lnTo>
                      <a:pt x="2244" y="4388"/>
                    </a:lnTo>
                    <a:lnTo>
                      <a:pt x="2242" y="4386"/>
                    </a:lnTo>
                    <a:lnTo>
                      <a:pt x="2240" y="4384"/>
                    </a:lnTo>
                    <a:lnTo>
                      <a:pt x="2230" y="4388"/>
                    </a:lnTo>
                    <a:lnTo>
                      <a:pt x="2226" y="4390"/>
                    </a:lnTo>
                    <a:lnTo>
                      <a:pt x="2222" y="4390"/>
                    </a:lnTo>
                    <a:lnTo>
                      <a:pt x="2220" y="4388"/>
                    </a:lnTo>
                    <a:lnTo>
                      <a:pt x="2220" y="4382"/>
                    </a:lnTo>
                    <a:lnTo>
                      <a:pt x="2218" y="4352"/>
                    </a:lnTo>
                    <a:lnTo>
                      <a:pt x="2218" y="4330"/>
                    </a:lnTo>
                    <a:lnTo>
                      <a:pt x="2220" y="4320"/>
                    </a:lnTo>
                    <a:lnTo>
                      <a:pt x="2224" y="4316"/>
                    </a:lnTo>
                    <a:lnTo>
                      <a:pt x="2226" y="4310"/>
                    </a:lnTo>
                    <a:lnTo>
                      <a:pt x="2228" y="4306"/>
                    </a:lnTo>
                    <a:lnTo>
                      <a:pt x="2232" y="4296"/>
                    </a:lnTo>
                    <a:lnTo>
                      <a:pt x="2234" y="4284"/>
                    </a:lnTo>
                    <a:lnTo>
                      <a:pt x="2236" y="4274"/>
                    </a:lnTo>
                    <a:lnTo>
                      <a:pt x="2242" y="4258"/>
                    </a:lnTo>
                    <a:lnTo>
                      <a:pt x="2248" y="4232"/>
                    </a:lnTo>
                    <a:lnTo>
                      <a:pt x="2252" y="4208"/>
                    </a:lnTo>
                    <a:lnTo>
                      <a:pt x="2252" y="4200"/>
                    </a:lnTo>
                    <a:lnTo>
                      <a:pt x="2252" y="4196"/>
                    </a:lnTo>
                    <a:lnTo>
                      <a:pt x="2248" y="4192"/>
                    </a:lnTo>
                    <a:lnTo>
                      <a:pt x="2248" y="4190"/>
                    </a:lnTo>
                    <a:lnTo>
                      <a:pt x="2248" y="4186"/>
                    </a:lnTo>
                    <a:lnTo>
                      <a:pt x="2250" y="4184"/>
                    </a:lnTo>
                    <a:lnTo>
                      <a:pt x="2252" y="4180"/>
                    </a:lnTo>
                    <a:lnTo>
                      <a:pt x="2256" y="4178"/>
                    </a:lnTo>
                    <a:lnTo>
                      <a:pt x="2272" y="4176"/>
                    </a:lnTo>
                    <a:lnTo>
                      <a:pt x="2278" y="4178"/>
                    </a:lnTo>
                    <a:lnTo>
                      <a:pt x="2282" y="4180"/>
                    </a:lnTo>
                    <a:lnTo>
                      <a:pt x="2286" y="4182"/>
                    </a:lnTo>
                    <a:lnTo>
                      <a:pt x="2286" y="4184"/>
                    </a:lnTo>
                    <a:lnTo>
                      <a:pt x="2284" y="4194"/>
                    </a:lnTo>
                    <a:lnTo>
                      <a:pt x="2282" y="4210"/>
                    </a:lnTo>
                    <a:lnTo>
                      <a:pt x="2282" y="4220"/>
                    </a:lnTo>
                    <a:lnTo>
                      <a:pt x="2284" y="4222"/>
                    </a:lnTo>
                    <a:lnTo>
                      <a:pt x="2286" y="4222"/>
                    </a:lnTo>
                    <a:lnTo>
                      <a:pt x="2292" y="4222"/>
                    </a:lnTo>
                    <a:lnTo>
                      <a:pt x="2296" y="4222"/>
                    </a:lnTo>
                    <a:lnTo>
                      <a:pt x="2300" y="4222"/>
                    </a:lnTo>
                    <a:lnTo>
                      <a:pt x="2304" y="4224"/>
                    </a:lnTo>
                    <a:lnTo>
                      <a:pt x="2306" y="4224"/>
                    </a:lnTo>
                    <a:lnTo>
                      <a:pt x="2310" y="4220"/>
                    </a:lnTo>
                    <a:lnTo>
                      <a:pt x="2316" y="4218"/>
                    </a:lnTo>
                    <a:lnTo>
                      <a:pt x="2318" y="4218"/>
                    </a:lnTo>
                    <a:lnTo>
                      <a:pt x="2322" y="4220"/>
                    </a:lnTo>
                    <a:lnTo>
                      <a:pt x="2330" y="4228"/>
                    </a:lnTo>
                    <a:lnTo>
                      <a:pt x="2336" y="4236"/>
                    </a:lnTo>
                    <a:lnTo>
                      <a:pt x="2342" y="4244"/>
                    </a:lnTo>
                    <a:lnTo>
                      <a:pt x="2346" y="4246"/>
                    </a:lnTo>
                    <a:lnTo>
                      <a:pt x="2350" y="4248"/>
                    </a:lnTo>
                    <a:lnTo>
                      <a:pt x="2354" y="4250"/>
                    </a:lnTo>
                    <a:lnTo>
                      <a:pt x="2356" y="4252"/>
                    </a:lnTo>
                    <a:lnTo>
                      <a:pt x="2360" y="4258"/>
                    </a:lnTo>
                    <a:lnTo>
                      <a:pt x="2362" y="4266"/>
                    </a:lnTo>
                    <a:lnTo>
                      <a:pt x="2364" y="4268"/>
                    </a:lnTo>
                    <a:lnTo>
                      <a:pt x="2368" y="4268"/>
                    </a:lnTo>
                    <a:lnTo>
                      <a:pt x="2362" y="4256"/>
                    </a:lnTo>
                    <a:lnTo>
                      <a:pt x="2362" y="4246"/>
                    </a:lnTo>
                    <a:lnTo>
                      <a:pt x="2362" y="4256"/>
                    </a:lnTo>
                    <a:lnTo>
                      <a:pt x="2368" y="4268"/>
                    </a:lnTo>
                    <a:lnTo>
                      <a:pt x="2374" y="4280"/>
                    </a:lnTo>
                    <a:lnTo>
                      <a:pt x="2376" y="4286"/>
                    </a:lnTo>
                    <a:lnTo>
                      <a:pt x="2374" y="4292"/>
                    </a:lnTo>
                    <a:lnTo>
                      <a:pt x="2374" y="4300"/>
                    </a:lnTo>
                    <a:lnTo>
                      <a:pt x="2376" y="4310"/>
                    </a:lnTo>
                    <a:lnTo>
                      <a:pt x="2378" y="4310"/>
                    </a:lnTo>
                    <a:lnTo>
                      <a:pt x="2380" y="4308"/>
                    </a:lnTo>
                    <a:lnTo>
                      <a:pt x="2386" y="4308"/>
                    </a:lnTo>
                    <a:lnTo>
                      <a:pt x="2388" y="4308"/>
                    </a:lnTo>
                    <a:lnTo>
                      <a:pt x="2388" y="4304"/>
                    </a:lnTo>
                    <a:lnTo>
                      <a:pt x="2388" y="4298"/>
                    </a:lnTo>
                    <a:lnTo>
                      <a:pt x="2388" y="4296"/>
                    </a:lnTo>
                    <a:lnTo>
                      <a:pt x="2390" y="4294"/>
                    </a:lnTo>
                    <a:lnTo>
                      <a:pt x="2392" y="4296"/>
                    </a:lnTo>
                    <a:lnTo>
                      <a:pt x="2396" y="4300"/>
                    </a:lnTo>
                    <a:lnTo>
                      <a:pt x="2398" y="4304"/>
                    </a:lnTo>
                    <a:lnTo>
                      <a:pt x="2398" y="4308"/>
                    </a:lnTo>
                    <a:lnTo>
                      <a:pt x="2394" y="4314"/>
                    </a:lnTo>
                    <a:lnTo>
                      <a:pt x="2390" y="4320"/>
                    </a:lnTo>
                    <a:lnTo>
                      <a:pt x="2390" y="4322"/>
                    </a:lnTo>
                    <a:lnTo>
                      <a:pt x="2392" y="4324"/>
                    </a:lnTo>
                    <a:lnTo>
                      <a:pt x="2396" y="4326"/>
                    </a:lnTo>
                    <a:lnTo>
                      <a:pt x="2398" y="4326"/>
                    </a:lnTo>
                    <a:lnTo>
                      <a:pt x="2402" y="4324"/>
                    </a:lnTo>
                    <a:lnTo>
                      <a:pt x="2404" y="4322"/>
                    </a:lnTo>
                    <a:lnTo>
                      <a:pt x="2406" y="4320"/>
                    </a:lnTo>
                    <a:lnTo>
                      <a:pt x="2406" y="4322"/>
                    </a:lnTo>
                    <a:lnTo>
                      <a:pt x="2412" y="4324"/>
                    </a:lnTo>
                    <a:lnTo>
                      <a:pt x="2416" y="4324"/>
                    </a:lnTo>
                    <a:lnTo>
                      <a:pt x="2422" y="4326"/>
                    </a:lnTo>
                    <a:lnTo>
                      <a:pt x="2424" y="4328"/>
                    </a:lnTo>
                    <a:lnTo>
                      <a:pt x="2428" y="4334"/>
                    </a:lnTo>
                    <a:lnTo>
                      <a:pt x="2430" y="4340"/>
                    </a:lnTo>
                    <a:lnTo>
                      <a:pt x="2434" y="4344"/>
                    </a:lnTo>
                    <a:lnTo>
                      <a:pt x="2436" y="4344"/>
                    </a:lnTo>
                    <a:lnTo>
                      <a:pt x="2438" y="4344"/>
                    </a:lnTo>
                    <a:lnTo>
                      <a:pt x="2444" y="4342"/>
                    </a:lnTo>
                    <a:lnTo>
                      <a:pt x="2446" y="4342"/>
                    </a:lnTo>
                    <a:lnTo>
                      <a:pt x="2450" y="4346"/>
                    </a:lnTo>
                    <a:lnTo>
                      <a:pt x="2452" y="4350"/>
                    </a:lnTo>
                    <a:lnTo>
                      <a:pt x="2452" y="4352"/>
                    </a:lnTo>
                    <a:lnTo>
                      <a:pt x="2448" y="4360"/>
                    </a:lnTo>
                    <a:lnTo>
                      <a:pt x="2444" y="4370"/>
                    </a:lnTo>
                    <a:lnTo>
                      <a:pt x="2442" y="4378"/>
                    </a:lnTo>
                    <a:lnTo>
                      <a:pt x="2440" y="4388"/>
                    </a:lnTo>
                    <a:lnTo>
                      <a:pt x="2440" y="4410"/>
                    </a:lnTo>
                    <a:lnTo>
                      <a:pt x="2442" y="4422"/>
                    </a:lnTo>
                    <a:lnTo>
                      <a:pt x="2444" y="4424"/>
                    </a:lnTo>
                    <a:lnTo>
                      <a:pt x="2446" y="4424"/>
                    </a:lnTo>
                    <a:lnTo>
                      <a:pt x="2450" y="4422"/>
                    </a:lnTo>
                    <a:lnTo>
                      <a:pt x="2456" y="4416"/>
                    </a:lnTo>
                    <a:lnTo>
                      <a:pt x="2478" y="4396"/>
                    </a:lnTo>
                    <a:lnTo>
                      <a:pt x="2488" y="4388"/>
                    </a:lnTo>
                    <a:lnTo>
                      <a:pt x="2496" y="4384"/>
                    </a:lnTo>
                    <a:lnTo>
                      <a:pt x="2500" y="4382"/>
                    </a:lnTo>
                    <a:lnTo>
                      <a:pt x="2502" y="4380"/>
                    </a:lnTo>
                    <a:lnTo>
                      <a:pt x="2502" y="4376"/>
                    </a:lnTo>
                    <a:lnTo>
                      <a:pt x="2502" y="4374"/>
                    </a:lnTo>
                    <a:lnTo>
                      <a:pt x="2508" y="4372"/>
                    </a:lnTo>
                    <a:lnTo>
                      <a:pt x="2512" y="4370"/>
                    </a:lnTo>
                    <a:lnTo>
                      <a:pt x="2516" y="4364"/>
                    </a:lnTo>
                    <a:lnTo>
                      <a:pt x="2520" y="4346"/>
                    </a:lnTo>
                    <a:lnTo>
                      <a:pt x="2524" y="4328"/>
                    </a:lnTo>
                    <a:lnTo>
                      <a:pt x="2526" y="4324"/>
                    </a:lnTo>
                    <a:lnTo>
                      <a:pt x="2526" y="4322"/>
                    </a:lnTo>
                    <a:lnTo>
                      <a:pt x="2528" y="4324"/>
                    </a:lnTo>
                    <a:lnTo>
                      <a:pt x="2534" y="4328"/>
                    </a:lnTo>
                    <a:lnTo>
                      <a:pt x="2536" y="4330"/>
                    </a:lnTo>
                    <a:lnTo>
                      <a:pt x="2538" y="4332"/>
                    </a:lnTo>
                    <a:lnTo>
                      <a:pt x="2544" y="4332"/>
                    </a:lnTo>
                    <a:lnTo>
                      <a:pt x="2548" y="4330"/>
                    </a:lnTo>
                    <a:lnTo>
                      <a:pt x="2556" y="4326"/>
                    </a:lnTo>
                    <a:lnTo>
                      <a:pt x="2566" y="4318"/>
                    </a:lnTo>
                    <a:lnTo>
                      <a:pt x="2576" y="4310"/>
                    </a:lnTo>
                    <a:lnTo>
                      <a:pt x="2584" y="4304"/>
                    </a:lnTo>
                    <a:lnTo>
                      <a:pt x="2598" y="4296"/>
                    </a:lnTo>
                    <a:lnTo>
                      <a:pt x="2604" y="4292"/>
                    </a:lnTo>
                    <a:lnTo>
                      <a:pt x="2610" y="4286"/>
                    </a:lnTo>
                    <a:lnTo>
                      <a:pt x="2614" y="4280"/>
                    </a:lnTo>
                    <a:lnTo>
                      <a:pt x="2618" y="4272"/>
                    </a:lnTo>
                    <a:lnTo>
                      <a:pt x="2622" y="4252"/>
                    </a:lnTo>
                    <a:lnTo>
                      <a:pt x="2622" y="4238"/>
                    </a:lnTo>
                    <a:lnTo>
                      <a:pt x="2624" y="4228"/>
                    </a:lnTo>
                    <a:lnTo>
                      <a:pt x="2624" y="4224"/>
                    </a:lnTo>
                    <a:lnTo>
                      <a:pt x="2626" y="4222"/>
                    </a:lnTo>
                    <a:lnTo>
                      <a:pt x="2628" y="4222"/>
                    </a:lnTo>
                    <a:lnTo>
                      <a:pt x="2630" y="4220"/>
                    </a:lnTo>
                    <a:lnTo>
                      <a:pt x="2630" y="4214"/>
                    </a:lnTo>
                    <a:lnTo>
                      <a:pt x="2628" y="4206"/>
                    </a:lnTo>
                    <a:lnTo>
                      <a:pt x="2624" y="4198"/>
                    </a:lnTo>
                    <a:lnTo>
                      <a:pt x="2622" y="4194"/>
                    </a:lnTo>
                    <a:lnTo>
                      <a:pt x="2622" y="4190"/>
                    </a:lnTo>
                    <a:lnTo>
                      <a:pt x="2624" y="4174"/>
                    </a:lnTo>
                    <a:lnTo>
                      <a:pt x="2624" y="4152"/>
                    </a:lnTo>
                    <a:lnTo>
                      <a:pt x="2622" y="4138"/>
                    </a:lnTo>
                    <a:lnTo>
                      <a:pt x="2616" y="4122"/>
                    </a:lnTo>
                    <a:lnTo>
                      <a:pt x="2606" y="4096"/>
                    </a:lnTo>
                    <a:lnTo>
                      <a:pt x="2598" y="4080"/>
                    </a:lnTo>
                    <a:lnTo>
                      <a:pt x="2590" y="4068"/>
                    </a:lnTo>
                    <a:lnTo>
                      <a:pt x="2584" y="4056"/>
                    </a:lnTo>
                    <a:lnTo>
                      <a:pt x="2580" y="4046"/>
                    </a:lnTo>
                    <a:lnTo>
                      <a:pt x="2572" y="4042"/>
                    </a:lnTo>
                    <a:lnTo>
                      <a:pt x="2562" y="4034"/>
                    </a:lnTo>
                    <a:lnTo>
                      <a:pt x="2548" y="4020"/>
                    </a:lnTo>
                    <a:lnTo>
                      <a:pt x="2534" y="4002"/>
                    </a:lnTo>
                    <a:lnTo>
                      <a:pt x="2522" y="3986"/>
                    </a:lnTo>
                    <a:lnTo>
                      <a:pt x="2514" y="3972"/>
                    </a:lnTo>
                    <a:lnTo>
                      <a:pt x="2510" y="3966"/>
                    </a:lnTo>
                    <a:lnTo>
                      <a:pt x="2510" y="3960"/>
                    </a:lnTo>
                    <a:lnTo>
                      <a:pt x="2508" y="3954"/>
                    </a:lnTo>
                    <a:lnTo>
                      <a:pt x="2506" y="3950"/>
                    </a:lnTo>
                    <a:lnTo>
                      <a:pt x="2500" y="3946"/>
                    </a:lnTo>
                    <a:lnTo>
                      <a:pt x="2492" y="3940"/>
                    </a:lnTo>
                    <a:lnTo>
                      <a:pt x="2486" y="3934"/>
                    </a:lnTo>
                    <a:lnTo>
                      <a:pt x="2482" y="3926"/>
                    </a:lnTo>
                    <a:lnTo>
                      <a:pt x="2478" y="3916"/>
                    </a:lnTo>
                    <a:lnTo>
                      <a:pt x="2478" y="3904"/>
                    </a:lnTo>
                    <a:lnTo>
                      <a:pt x="2480" y="3894"/>
                    </a:lnTo>
                    <a:lnTo>
                      <a:pt x="2482" y="3884"/>
                    </a:lnTo>
                    <a:lnTo>
                      <a:pt x="2486" y="3874"/>
                    </a:lnTo>
                    <a:lnTo>
                      <a:pt x="2492" y="3864"/>
                    </a:lnTo>
                    <a:lnTo>
                      <a:pt x="2498" y="3856"/>
                    </a:lnTo>
                    <a:lnTo>
                      <a:pt x="2506" y="3848"/>
                    </a:lnTo>
                    <a:lnTo>
                      <a:pt x="2512" y="3842"/>
                    </a:lnTo>
                    <a:lnTo>
                      <a:pt x="2516" y="3836"/>
                    </a:lnTo>
                    <a:lnTo>
                      <a:pt x="2518" y="3826"/>
                    </a:lnTo>
                    <a:lnTo>
                      <a:pt x="2520" y="3816"/>
                    </a:lnTo>
                    <a:lnTo>
                      <a:pt x="2522" y="3812"/>
                    </a:lnTo>
                    <a:lnTo>
                      <a:pt x="2526" y="3808"/>
                    </a:lnTo>
                    <a:lnTo>
                      <a:pt x="2532" y="3806"/>
                    </a:lnTo>
                    <a:lnTo>
                      <a:pt x="2534" y="3806"/>
                    </a:lnTo>
                    <a:lnTo>
                      <a:pt x="2536" y="3808"/>
                    </a:lnTo>
                    <a:lnTo>
                      <a:pt x="2540" y="3808"/>
                    </a:lnTo>
                    <a:lnTo>
                      <a:pt x="2544" y="3804"/>
                    </a:lnTo>
                    <a:lnTo>
                      <a:pt x="2546" y="3800"/>
                    </a:lnTo>
                    <a:lnTo>
                      <a:pt x="2548" y="3794"/>
                    </a:lnTo>
                    <a:lnTo>
                      <a:pt x="2554" y="3790"/>
                    </a:lnTo>
                    <a:lnTo>
                      <a:pt x="2562" y="3784"/>
                    </a:lnTo>
                    <a:lnTo>
                      <a:pt x="2568" y="3782"/>
                    </a:lnTo>
                    <a:lnTo>
                      <a:pt x="2572" y="3782"/>
                    </a:lnTo>
                    <a:lnTo>
                      <a:pt x="2574" y="3778"/>
                    </a:lnTo>
                    <a:lnTo>
                      <a:pt x="2576" y="3780"/>
                    </a:lnTo>
                    <a:lnTo>
                      <a:pt x="2578" y="3780"/>
                    </a:lnTo>
                    <a:lnTo>
                      <a:pt x="2582" y="3780"/>
                    </a:lnTo>
                    <a:lnTo>
                      <a:pt x="2584" y="3776"/>
                    </a:lnTo>
                    <a:lnTo>
                      <a:pt x="2584" y="3774"/>
                    </a:lnTo>
                    <a:lnTo>
                      <a:pt x="2586" y="3776"/>
                    </a:lnTo>
                    <a:lnTo>
                      <a:pt x="2590" y="3778"/>
                    </a:lnTo>
                    <a:lnTo>
                      <a:pt x="2592" y="3778"/>
                    </a:lnTo>
                    <a:lnTo>
                      <a:pt x="2594" y="3774"/>
                    </a:lnTo>
                    <a:lnTo>
                      <a:pt x="2592" y="3772"/>
                    </a:lnTo>
                    <a:lnTo>
                      <a:pt x="2592" y="3768"/>
                    </a:lnTo>
                    <a:lnTo>
                      <a:pt x="2592" y="3762"/>
                    </a:lnTo>
                    <a:lnTo>
                      <a:pt x="2592" y="3760"/>
                    </a:lnTo>
                    <a:lnTo>
                      <a:pt x="2594" y="3762"/>
                    </a:lnTo>
                    <a:lnTo>
                      <a:pt x="2596" y="3766"/>
                    </a:lnTo>
                    <a:lnTo>
                      <a:pt x="2602" y="3772"/>
                    </a:lnTo>
                    <a:lnTo>
                      <a:pt x="2604" y="3774"/>
                    </a:lnTo>
                    <a:lnTo>
                      <a:pt x="2610" y="3776"/>
                    </a:lnTo>
                    <a:lnTo>
                      <a:pt x="2614" y="3776"/>
                    </a:lnTo>
                    <a:lnTo>
                      <a:pt x="2616" y="3778"/>
                    </a:lnTo>
                    <a:lnTo>
                      <a:pt x="2614" y="3782"/>
                    </a:lnTo>
                    <a:lnTo>
                      <a:pt x="2614" y="3784"/>
                    </a:lnTo>
                    <a:lnTo>
                      <a:pt x="2616" y="3786"/>
                    </a:lnTo>
                    <a:lnTo>
                      <a:pt x="2620" y="3786"/>
                    </a:lnTo>
                    <a:lnTo>
                      <a:pt x="2630" y="3784"/>
                    </a:lnTo>
                    <a:lnTo>
                      <a:pt x="2632" y="3782"/>
                    </a:lnTo>
                    <a:lnTo>
                      <a:pt x="2634" y="3778"/>
                    </a:lnTo>
                    <a:lnTo>
                      <a:pt x="2632" y="3772"/>
                    </a:lnTo>
                    <a:lnTo>
                      <a:pt x="2634" y="3772"/>
                    </a:lnTo>
                    <a:lnTo>
                      <a:pt x="2636" y="3778"/>
                    </a:lnTo>
                    <a:lnTo>
                      <a:pt x="2640" y="3782"/>
                    </a:lnTo>
                    <a:lnTo>
                      <a:pt x="2642" y="3782"/>
                    </a:lnTo>
                    <a:lnTo>
                      <a:pt x="2644" y="3782"/>
                    </a:lnTo>
                    <a:lnTo>
                      <a:pt x="2648" y="3784"/>
                    </a:lnTo>
                    <a:lnTo>
                      <a:pt x="2648" y="3786"/>
                    </a:lnTo>
                    <a:lnTo>
                      <a:pt x="2646" y="3788"/>
                    </a:lnTo>
                    <a:lnTo>
                      <a:pt x="2642" y="3794"/>
                    </a:lnTo>
                    <a:lnTo>
                      <a:pt x="2640" y="3802"/>
                    </a:lnTo>
                    <a:lnTo>
                      <a:pt x="2638" y="3810"/>
                    </a:lnTo>
                    <a:lnTo>
                      <a:pt x="2640" y="3816"/>
                    </a:lnTo>
                    <a:lnTo>
                      <a:pt x="2642" y="3818"/>
                    </a:lnTo>
                    <a:lnTo>
                      <a:pt x="2642" y="3820"/>
                    </a:lnTo>
                    <a:lnTo>
                      <a:pt x="2642" y="3824"/>
                    </a:lnTo>
                    <a:lnTo>
                      <a:pt x="2644" y="3828"/>
                    </a:lnTo>
                    <a:lnTo>
                      <a:pt x="2646" y="3832"/>
                    </a:lnTo>
                    <a:lnTo>
                      <a:pt x="2648" y="3836"/>
                    </a:lnTo>
                    <a:lnTo>
                      <a:pt x="2648" y="3840"/>
                    </a:lnTo>
                    <a:lnTo>
                      <a:pt x="2648" y="3842"/>
                    </a:lnTo>
                    <a:lnTo>
                      <a:pt x="2652" y="3844"/>
                    </a:lnTo>
                    <a:lnTo>
                      <a:pt x="2664" y="3842"/>
                    </a:lnTo>
                    <a:lnTo>
                      <a:pt x="2672" y="3838"/>
                    </a:lnTo>
                    <a:lnTo>
                      <a:pt x="2674" y="3836"/>
                    </a:lnTo>
                    <a:lnTo>
                      <a:pt x="2674" y="3834"/>
                    </a:lnTo>
                    <a:lnTo>
                      <a:pt x="2670" y="3828"/>
                    </a:lnTo>
                    <a:lnTo>
                      <a:pt x="2668" y="3820"/>
                    </a:lnTo>
                    <a:lnTo>
                      <a:pt x="2666" y="3814"/>
                    </a:lnTo>
                    <a:lnTo>
                      <a:pt x="2662" y="3812"/>
                    </a:lnTo>
                    <a:lnTo>
                      <a:pt x="2660" y="3812"/>
                    </a:lnTo>
                    <a:lnTo>
                      <a:pt x="2658" y="3810"/>
                    </a:lnTo>
                    <a:lnTo>
                      <a:pt x="2660" y="3804"/>
                    </a:lnTo>
                    <a:lnTo>
                      <a:pt x="2666" y="3800"/>
                    </a:lnTo>
                    <a:lnTo>
                      <a:pt x="2684" y="3788"/>
                    </a:lnTo>
                    <a:lnTo>
                      <a:pt x="2692" y="3784"/>
                    </a:lnTo>
                    <a:lnTo>
                      <a:pt x="2698" y="3782"/>
                    </a:lnTo>
                    <a:lnTo>
                      <a:pt x="2704" y="3784"/>
                    </a:lnTo>
                    <a:lnTo>
                      <a:pt x="2716" y="3780"/>
                    </a:lnTo>
                    <a:lnTo>
                      <a:pt x="2722" y="3778"/>
                    </a:lnTo>
                    <a:lnTo>
                      <a:pt x="2726" y="3774"/>
                    </a:lnTo>
                    <a:lnTo>
                      <a:pt x="2730" y="3768"/>
                    </a:lnTo>
                    <a:lnTo>
                      <a:pt x="2730" y="3764"/>
                    </a:lnTo>
                    <a:lnTo>
                      <a:pt x="2736" y="3766"/>
                    </a:lnTo>
                    <a:lnTo>
                      <a:pt x="2740" y="3768"/>
                    </a:lnTo>
                    <a:lnTo>
                      <a:pt x="2742" y="3772"/>
                    </a:lnTo>
                    <a:lnTo>
                      <a:pt x="2746" y="3768"/>
                    </a:lnTo>
                    <a:lnTo>
                      <a:pt x="2750" y="3764"/>
                    </a:lnTo>
                    <a:lnTo>
                      <a:pt x="2752" y="3766"/>
                    </a:lnTo>
                    <a:lnTo>
                      <a:pt x="2754" y="3768"/>
                    </a:lnTo>
                    <a:lnTo>
                      <a:pt x="2758" y="3764"/>
                    </a:lnTo>
                    <a:lnTo>
                      <a:pt x="2762" y="3760"/>
                    </a:lnTo>
                    <a:lnTo>
                      <a:pt x="2764" y="3760"/>
                    </a:lnTo>
                    <a:lnTo>
                      <a:pt x="2768" y="3760"/>
                    </a:lnTo>
                    <a:lnTo>
                      <a:pt x="2772" y="3762"/>
                    </a:lnTo>
                    <a:lnTo>
                      <a:pt x="2774" y="3760"/>
                    </a:lnTo>
                    <a:lnTo>
                      <a:pt x="2774" y="3756"/>
                    </a:lnTo>
                    <a:lnTo>
                      <a:pt x="2776" y="3750"/>
                    </a:lnTo>
                    <a:lnTo>
                      <a:pt x="2778" y="3752"/>
                    </a:lnTo>
                    <a:lnTo>
                      <a:pt x="2780" y="3754"/>
                    </a:lnTo>
                    <a:lnTo>
                      <a:pt x="2782" y="3754"/>
                    </a:lnTo>
                    <a:lnTo>
                      <a:pt x="2784" y="3752"/>
                    </a:lnTo>
                    <a:lnTo>
                      <a:pt x="2788" y="3748"/>
                    </a:lnTo>
                    <a:lnTo>
                      <a:pt x="2790" y="3748"/>
                    </a:lnTo>
                    <a:lnTo>
                      <a:pt x="2792" y="3748"/>
                    </a:lnTo>
                    <a:lnTo>
                      <a:pt x="2796" y="3744"/>
                    </a:lnTo>
                    <a:lnTo>
                      <a:pt x="2798" y="3740"/>
                    </a:lnTo>
                    <a:lnTo>
                      <a:pt x="2798" y="3736"/>
                    </a:lnTo>
                    <a:lnTo>
                      <a:pt x="2794" y="3724"/>
                    </a:lnTo>
                    <a:lnTo>
                      <a:pt x="2792" y="3714"/>
                    </a:lnTo>
                    <a:lnTo>
                      <a:pt x="2790" y="3712"/>
                    </a:lnTo>
                    <a:lnTo>
                      <a:pt x="2792" y="3708"/>
                    </a:lnTo>
                    <a:lnTo>
                      <a:pt x="2794" y="3708"/>
                    </a:lnTo>
                    <a:lnTo>
                      <a:pt x="2796" y="3710"/>
                    </a:lnTo>
                    <a:lnTo>
                      <a:pt x="2804" y="3720"/>
                    </a:lnTo>
                    <a:lnTo>
                      <a:pt x="2808" y="3726"/>
                    </a:lnTo>
                    <a:lnTo>
                      <a:pt x="2812" y="3730"/>
                    </a:lnTo>
                    <a:lnTo>
                      <a:pt x="2810" y="3734"/>
                    </a:lnTo>
                    <a:lnTo>
                      <a:pt x="2810" y="3738"/>
                    </a:lnTo>
                    <a:lnTo>
                      <a:pt x="2812" y="3738"/>
                    </a:lnTo>
                    <a:lnTo>
                      <a:pt x="2818" y="3740"/>
                    </a:lnTo>
                    <a:lnTo>
                      <a:pt x="2820" y="3742"/>
                    </a:lnTo>
                    <a:lnTo>
                      <a:pt x="2824" y="3742"/>
                    </a:lnTo>
                    <a:lnTo>
                      <a:pt x="2826" y="3740"/>
                    </a:lnTo>
                    <a:lnTo>
                      <a:pt x="2828" y="3736"/>
                    </a:lnTo>
                    <a:lnTo>
                      <a:pt x="2828" y="3734"/>
                    </a:lnTo>
                    <a:lnTo>
                      <a:pt x="2826" y="3730"/>
                    </a:lnTo>
                    <a:lnTo>
                      <a:pt x="2826" y="3726"/>
                    </a:lnTo>
                    <a:lnTo>
                      <a:pt x="2826" y="3724"/>
                    </a:lnTo>
                    <a:lnTo>
                      <a:pt x="2828" y="3724"/>
                    </a:lnTo>
                    <a:lnTo>
                      <a:pt x="2830" y="3728"/>
                    </a:lnTo>
                    <a:lnTo>
                      <a:pt x="2834" y="3730"/>
                    </a:lnTo>
                    <a:lnTo>
                      <a:pt x="2836" y="3732"/>
                    </a:lnTo>
                    <a:lnTo>
                      <a:pt x="2838" y="3730"/>
                    </a:lnTo>
                    <a:lnTo>
                      <a:pt x="2840" y="3728"/>
                    </a:lnTo>
                    <a:lnTo>
                      <a:pt x="2838" y="3724"/>
                    </a:lnTo>
                    <a:lnTo>
                      <a:pt x="2836" y="3720"/>
                    </a:lnTo>
                    <a:lnTo>
                      <a:pt x="2838" y="3718"/>
                    </a:lnTo>
                    <a:lnTo>
                      <a:pt x="2840" y="3716"/>
                    </a:lnTo>
                    <a:lnTo>
                      <a:pt x="2842" y="3716"/>
                    </a:lnTo>
                    <a:lnTo>
                      <a:pt x="2844" y="3718"/>
                    </a:lnTo>
                    <a:lnTo>
                      <a:pt x="2846" y="3724"/>
                    </a:lnTo>
                    <a:lnTo>
                      <a:pt x="2846" y="3726"/>
                    </a:lnTo>
                    <a:lnTo>
                      <a:pt x="2848" y="3728"/>
                    </a:lnTo>
                    <a:lnTo>
                      <a:pt x="2850" y="3728"/>
                    </a:lnTo>
                    <a:lnTo>
                      <a:pt x="2854" y="3724"/>
                    </a:lnTo>
                    <a:lnTo>
                      <a:pt x="2860" y="3718"/>
                    </a:lnTo>
                    <a:lnTo>
                      <a:pt x="2864" y="3716"/>
                    </a:lnTo>
                    <a:lnTo>
                      <a:pt x="2874" y="3722"/>
                    </a:lnTo>
                    <a:lnTo>
                      <a:pt x="2876" y="3722"/>
                    </a:lnTo>
                    <a:lnTo>
                      <a:pt x="2878" y="3722"/>
                    </a:lnTo>
                    <a:lnTo>
                      <a:pt x="2878" y="3718"/>
                    </a:lnTo>
                    <a:lnTo>
                      <a:pt x="2878" y="3714"/>
                    </a:lnTo>
                    <a:lnTo>
                      <a:pt x="2878" y="3712"/>
                    </a:lnTo>
                    <a:lnTo>
                      <a:pt x="2880" y="3712"/>
                    </a:lnTo>
                    <a:lnTo>
                      <a:pt x="2882" y="3712"/>
                    </a:lnTo>
                    <a:lnTo>
                      <a:pt x="2884" y="3716"/>
                    </a:lnTo>
                    <a:lnTo>
                      <a:pt x="2886" y="3718"/>
                    </a:lnTo>
                    <a:lnTo>
                      <a:pt x="2894" y="3716"/>
                    </a:lnTo>
                    <a:lnTo>
                      <a:pt x="2902" y="3712"/>
                    </a:lnTo>
                    <a:lnTo>
                      <a:pt x="2910" y="3710"/>
                    </a:lnTo>
                    <a:lnTo>
                      <a:pt x="2914" y="3706"/>
                    </a:lnTo>
                    <a:lnTo>
                      <a:pt x="2916" y="3702"/>
                    </a:lnTo>
                    <a:lnTo>
                      <a:pt x="2918" y="3698"/>
                    </a:lnTo>
                    <a:lnTo>
                      <a:pt x="2918" y="3696"/>
                    </a:lnTo>
                    <a:lnTo>
                      <a:pt x="2922" y="3694"/>
                    </a:lnTo>
                    <a:lnTo>
                      <a:pt x="2926" y="3692"/>
                    </a:lnTo>
                    <a:lnTo>
                      <a:pt x="2924" y="3690"/>
                    </a:lnTo>
                    <a:lnTo>
                      <a:pt x="2922" y="3688"/>
                    </a:lnTo>
                    <a:lnTo>
                      <a:pt x="2924" y="3686"/>
                    </a:lnTo>
                    <a:lnTo>
                      <a:pt x="2926" y="3684"/>
                    </a:lnTo>
                    <a:lnTo>
                      <a:pt x="2930" y="3678"/>
                    </a:lnTo>
                    <a:lnTo>
                      <a:pt x="2932" y="3674"/>
                    </a:lnTo>
                    <a:lnTo>
                      <a:pt x="2936" y="3674"/>
                    </a:lnTo>
                    <a:lnTo>
                      <a:pt x="2940" y="3674"/>
                    </a:lnTo>
                    <a:lnTo>
                      <a:pt x="2944" y="3672"/>
                    </a:lnTo>
                    <a:lnTo>
                      <a:pt x="2948" y="3668"/>
                    </a:lnTo>
                    <a:lnTo>
                      <a:pt x="2954" y="3662"/>
                    </a:lnTo>
                    <a:lnTo>
                      <a:pt x="2956" y="3662"/>
                    </a:lnTo>
                    <a:lnTo>
                      <a:pt x="2956" y="3664"/>
                    </a:lnTo>
                    <a:lnTo>
                      <a:pt x="2958" y="3666"/>
                    </a:lnTo>
                    <a:lnTo>
                      <a:pt x="2960" y="3662"/>
                    </a:lnTo>
                    <a:lnTo>
                      <a:pt x="2974" y="3648"/>
                    </a:lnTo>
                    <a:lnTo>
                      <a:pt x="2980" y="3642"/>
                    </a:lnTo>
                    <a:lnTo>
                      <a:pt x="2980" y="3638"/>
                    </a:lnTo>
                    <a:lnTo>
                      <a:pt x="2978" y="3636"/>
                    </a:lnTo>
                    <a:lnTo>
                      <a:pt x="2976" y="3632"/>
                    </a:lnTo>
                    <a:lnTo>
                      <a:pt x="2978" y="3626"/>
                    </a:lnTo>
                    <a:lnTo>
                      <a:pt x="2980" y="3624"/>
                    </a:lnTo>
                    <a:lnTo>
                      <a:pt x="2982" y="3624"/>
                    </a:lnTo>
                    <a:lnTo>
                      <a:pt x="2984" y="3626"/>
                    </a:lnTo>
                    <a:lnTo>
                      <a:pt x="2986" y="3628"/>
                    </a:lnTo>
                    <a:lnTo>
                      <a:pt x="2988" y="3626"/>
                    </a:lnTo>
                    <a:lnTo>
                      <a:pt x="2990" y="3626"/>
                    </a:lnTo>
                    <a:lnTo>
                      <a:pt x="2994" y="3628"/>
                    </a:lnTo>
                    <a:lnTo>
                      <a:pt x="2998" y="3630"/>
                    </a:lnTo>
                    <a:lnTo>
                      <a:pt x="3000" y="3624"/>
                    </a:lnTo>
                    <a:lnTo>
                      <a:pt x="3004" y="3616"/>
                    </a:lnTo>
                    <a:lnTo>
                      <a:pt x="3008" y="3614"/>
                    </a:lnTo>
                    <a:lnTo>
                      <a:pt x="3012" y="3610"/>
                    </a:lnTo>
                    <a:lnTo>
                      <a:pt x="3016" y="3608"/>
                    </a:lnTo>
                    <a:lnTo>
                      <a:pt x="3016" y="3606"/>
                    </a:lnTo>
                    <a:lnTo>
                      <a:pt x="3012" y="3602"/>
                    </a:lnTo>
                    <a:lnTo>
                      <a:pt x="3010" y="3598"/>
                    </a:lnTo>
                    <a:lnTo>
                      <a:pt x="3010" y="3594"/>
                    </a:lnTo>
                    <a:lnTo>
                      <a:pt x="3012" y="3590"/>
                    </a:lnTo>
                    <a:lnTo>
                      <a:pt x="3014" y="3594"/>
                    </a:lnTo>
                    <a:lnTo>
                      <a:pt x="3018" y="3596"/>
                    </a:lnTo>
                    <a:lnTo>
                      <a:pt x="3022" y="3596"/>
                    </a:lnTo>
                    <a:lnTo>
                      <a:pt x="3026" y="3594"/>
                    </a:lnTo>
                    <a:lnTo>
                      <a:pt x="3030" y="3590"/>
                    </a:lnTo>
                    <a:lnTo>
                      <a:pt x="3030" y="3588"/>
                    </a:lnTo>
                    <a:lnTo>
                      <a:pt x="3028" y="3588"/>
                    </a:lnTo>
                    <a:lnTo>
                      <a:pt x="3024" y="3588"/>
                    </a:lnTo>
                    <a:lnTo>
                      <a:pt x="3020" y="3586"/>
                    </a:lnTo>
                    <a:lnTo>
                      <a:pt x="3020" y="3582"/>
                    </a:lnTo>
                    <a:lnTo>
                      <a:pt x="3022" y="3578"/>
                    </a:lnTo>
                    <a:lnTo>
                      <a:pt x="3024" y="3576"/>
                    </a:lnTo>
                    <a:lnTo>
                      <a:pt x="3026" y="3576"/>
                    </a:lnTo>
                    <a:lnTo>
                      <a:pt x="3030" y="3578"/>
                    </a:lnTo>
                    <a:lnTo>
                      <a:pt x="3032" y="3580"/>
                    </a:lnTo>
                    <a:lnTo>
                      <a:pt x="3038" y="3586"/>
                    </a:lnTo>
                    <a:lnTo>
                      <a:pt x="3040" y="3586"/>
                    </a:lnTo>
                    <a:lnTo>
                      <a:pt x="3042" y="3582"/>
                    </a:lnTo>
                    <a:lnTo>
                      <a:pt x="3038" y="3576"/>
                    </a:lnTo>
                    <a:lnTo>
                      <a:pt x="3036" y="3572"/>
                    </a:lnTo>
                    <a:lnTo>
                      <a:pt x="3038" y="3568"/>
                    </a:lnTo>
                    <a:lnTo>
                      <a:pt x="3042" y="3558"/>
                    </a:lnTo>
                    <a:lnTo>
                      <a:pt x="3044" y="3552"/>
                    </a:lnTo>
                    <a:lnTo>
                      <a:pt x="3040" y="3552"/>
                    </a:lnTo>
                    <a:lnTo>
                      <a:pt x="3038" y="3552"/>
                    </a:lnTo>
                    <a:lnTo>
                      <a:pt x="3036" y="3550"/>
                    </a:lnTo>
                    <a:lnTo>
                      <a:pt x="3038" y="3546"/>
                    </a:lnTo>
                    <a:lnTo>
                      <a:pt x="3042" y="3540"/>
                    </a:lnTo>
                    <a:lnTo>
                      <a:pt x="3048" y="3536"/>
                    </a:lnTo>
                    <a:lnTo>
                      <a:pt x="3052" y="3534"/>
                    </a:lnTo>
                    <a:lnTo>
                      <a:pt x="3052" y="3532"/>
                    </a:lnTo>
                    <a:lnTo>
                      <a:pt x="3050" y="3532"/>
                    </a:lnTo>
                    <a:lnTo>
                      <a:pt x="3046" y="3526"/>
                    </a:lnTo>
                    <a:lnTo>
                      <a:pt x="3042" y="3522"/>
                    </a:lnTo>
                    <a:lnTo>
                      <a:pt x="3040" y="3518"/>
                    </a:lnTo>
                    <a:lnTo>
                      <a:pt x="3038" y="3518"/>
                    </a:lnTo>
                    <a:lnTo>
                      <a:pt x="3042" y="3516"/>
                    </a:lnTo>
                    <a:lnTo>
                      <a:pt x="3046" y="3514"/>
                    </a:lnTo>
                    <a:lnTo>
                      <a:pt x="3046" y="3516"/>
                    </a:lnTo>
                    <a:lnTo>
                      <a:pt x="3048" y="3520"/>
                    </a:lnTo>
                    <a:lnTo>
                      <a:pt x="3050" y="3524"/>
                    </a:lnTo>
                    <a:lnTo>
                      <a:pt x="3054" y="3524"/>
                    </a:lnTo>
                    <a:lnTo>
                      <a:pt x="3058" y="3522"/>
                    </a:lnTo>
                    <a:lnTo>
                      <a:pt x="3060" y="3520"/>
                    </a:lnTo>
                    <a:lnTo>
                      <a:pt x="3062" y="3518"/>
                    </a:lnTo>
                    <a:lnTo>
                      <a:pt x="3062" y="3512"/>
                    </a:lnTo>
                    <a:lnTo>
                      <a:pt x="3060" y="3510"/>
                    </a:lnTo>
                    <a:lnTo>
                      <a:pt x="3060" y="3508"/>
                    </a:lnTo>
                    <a:lnTo>
                      <a:pt x="3062" y="3506"/>
                    </a:lnTo>
                    <a:lnTo>
                      <a:pt x="3068" y="3502"/>
                    </a:lnTo>
                    <a:lnTo>
                      <a:pt x="3074" y="3492"/>
                    </a:lnTo>
                    <a:lnTo>
                      <a:pt x="3080" y="3482"/>
                    </a:lnTo>
                    <a:lnTo>
                      <a:pt x="3080" y="3478"/>
                    </a:lnTo>
                    <a:lnTo>
                      <a:pt x="3080" y="3474"/>
                    </a:lnTo>
                    <a:lnTo>
                      <a:pt x="3080" y="3470"/>
                    </a:lnTo>
                    <a:lnTo>
                      <a:pt x="3080" y="3468"/>
                    </a:lnTo>
                    <a:lnTo>
                      <a:pt x="3084" y="3462"/>
                    </a:lnTo>
                    <a:lnTo>
                      <a:pt x="3090" y="3454"/>
                    </a:lnTo>
                    <a:lnTo>
                      <a:pt x="3098" y="3440"/>
                    </a:lnTo>
                    <a:lnTo>
                      <a:pt x="3100" y="3436"/>
                    </a:lnTo>
                    <a:lnTo>
                      <a:pt x="3102" y="3432"/>
                    </a:lnTo>
                    <a:lnTo>
                      <a:pt x="3104" y="3434"/>
                    </a:lnTo>
                    <a:lnTo>
                      <a:pt x="3106" y="3436"/>
                    </a:lnTo>
                    <a:lnTo>
                      <a:pt x="3108" y="3440"/>
                    </a:lnTo>
                    <a:lnTo>
                      <a:pt x="3110" y="3440"/>
                    </a:lnTo>
                    <a:lnTo>
                      <a:pt x="3112" y="3440"/>
                    </a:lnTo>
                    <a:lnTo>
                      <a:pt x="3116" y="3436"/>
                    </a:lnTo>
                    <a:lnTo>
                      <a:pt x="3120" y="3434"/>
                    </a:lnTo>
                    <a:lnTo>
                      <a:pt x="3122" y="3432"/>
                    </a:lnTo>
                    <a:lnTo>
                      <a:pt x="3118" y="3424"/>
                    </a:lnTo>
                    <a:lnTo>
                      <a:pt x="3116" y="3420"/>
                    </a:lnTo>
                    <a:lnTo>
                      <a:pt x="3116" y="3416"/>
                    </a:lnTo>
                    <a:lnTo>
                      <a:pt x="3118" y="3414"/>
                    </a:lnTo>
                    <a:lnTo>
                      <a:pt x="3122" y="3412"/>
                    </a:lnTo>
                    <a:lnTo>
                      <a:pt x="3122" y="3410"/>
                    </a:lnTo>
                    <a:lnTo>
                      <a:pt x="3122" y="3408"/>
                    </a:lnTo>
                    <a:lnTo>
                      <a:pt x="3122" y="3402"/>
                    </a:lnTo>
                    <a:lnTo>
                      <a:pt x="3122" y="3400"/>
                    </a:lnTo>
                    <a:lnTo>
                      <a:pt x="3124" y="3398"/>
                    </a:lnTo>
                    <a:lnTo>
                      <a:pt x="3120" y="3392"/>
                    </a:lnTo>
                    <a:lnTo>
                      <a:pt x="3118" y="3390"/>
                    </a:lnTo>
                    <a:lnTo>
                      <a:pt x="3124" y="3390"/>
                    </a:lnTo>
                    <a:lnTo>
                      <a:pt x="3128" y="3390"/>
                    </a:lnTo>
                    <a:lnTo>
                      <a:pt x="3132" y="3388"/>
                    </a:lnTo>
                    <a:lnTo>
                      <a:pt x="3134" y="3384"/>
                    </a:lnTo>
                    <a:lnTo>
                      <a:pt x="3134" y="3376"/>
                    </a:lnTo>
                    <a:lnTo>
                      <a:pt x="3134" y="3370"/>
                    </a:lnTo>
                    <a:lnTo>
                      <a:pt x="3132" y="3366"/>
                    </a:lnTo>
                    <a:lnTo>
                      <a:pt x="3128" y="3362"/>
                    </a:lnTo>
                    <a:lnTo>
                      <a:pt x="3136" y="3356"/>
                    </a:lnTo>
                    <a:lnTo>
                      <a:pt x="3140" y="3352"/>
                    </a:lnTo>
                    <a:lnTo>
                      <a:pt x="3136" y="3350"/>
                    </a:lnTo>
                    <a:lnTo>
                      <a:pt x="3128" y="3348"/>
                    </a:lnTo>
                    <a:lnTo>
                      <a:pt x="3122" y="3344"/>
                    </a:lnTo>
                    <a:lnTo>
                      <a:pt x="3118" y="3338"/>
                    </a:lnTo>
                    <a:lnTo>
                      <a:pt x="3112" y="3332"/>
                    </a:lnTo>
                    <a:lnTo>
                      <a:pt x="3108" y="3330"/>
                    </a:lnTo>
                    <a:lnTo>
                      <a:pt x="3102" y="3330"/>
                    </a:lnTo>
                    <a:lnTo>
                      <a:pt x="3096" y="3334"/>
                    </a:lnTo>
                    <a:lnTo>
                      <a:pt x="3086" y="3338"/>
                    </a:lnTo>
                    <a:lnTo>
                      <a:pt x="3082" y="3338"/>
                    </a:lnTo>
                    <a:lnTo>
                      <a:pt x="3078" y="3334"/>
                    </a:lnTo>
                    <a:lnTo>
                      <a:pt x="3076" y="3332"/>
                    </a:lnTo>
                    <a:lnTo>
                      <a:pt x="3074" y="3330"/>
                    </a:lnTo>
                    <a:lnTo>
                      <a:pt x="3070" y="3332"/>
                    </a:lnTo>
                    <a:lnTo>
                      <a:pt x="3070" y="3328"/>
                    </a:lnTo>
                    <a:lnTo>
                      <a:pt x="3072" y="3326"/>
                    </a:lnTo>
                    <a:lnTo>
                      <a:pt x="3074" y="3324"/>
                    </a:lnTo>
                    <a:lnTo>
                      <a:pt x="3082" y="3326"/>
                    </a:lnTo>
                    <a:lnTo>
                      <a:pt x="3088" y="3326"/>
                    </a:lnTo>
                    <a:lnTo>
                      <a:pt x="3090" y="3326"/>
                    </a:lnTo>
                    <a:lnTo>
                      <a:pt x="3092" y="3324"/>
                    </a:lnTo>
                    <a:lnTo>
                      <a:pt x="3098" y="3316"/>
                    </a:lnTo>
                    <a:lnTo>
                      <a:pt x="3106" y="3310"/>
                    </a:lnTo>
                    <a:lnTo>
                      <a:pt x="3116" y="3304"/>
                    </a:lnTo>
                    <a:lnTo>
                      <a:pt x="3124" y="3302"/>
                    </a:lnTo>
                    <a:lnTo>
                      <a:pt x="3128" y="3300"/>
                    </a:lnTo>
                    <a:lnTo>
                      <a:pt x="3132" y="3298"/>
                    </a:lnTo>
                    <a:lnTo>
                      <a:pt x="3132" y="3294"/>
                    </a:lnTo>
                    <a:lnTo>
                      <a:pt x="3130" y="3290"/>
                    </a:lnTo>
                    <a:lnTo>
                      <a:pt x="3122" y="3278"/>
                    </a:lnTo>
                    <a:lnTo>
                      <a:pt x="3110" y="3268"/>
                    </a:lnTo>
                    <a:lnTo>
                      <a:pt x="3100" y="3258"/>
                    </a:lnTo>
                    <a:lnTo>
                      <a:pt x="3090" y="3254"/>
                    </a:lnTo>
                    <a:lnTo>
                      <a:pt x="3086" y="3252"/>
                    </a:lnTo>
                    <a:lnTo>
                      <a:pt x="3086" y="3250"/>
                    </a:lnTo>
                    <a:lnTo>
                      <a:pt x="3086" y="3248"/>
                    </a:lnTo>
                    <a:lnTo>
                      <a:pt x="3086" y="3246"/>
                    </a:lnTo>
                    <a:lnTo>
                      <a:pt x="3086" y="3244"/>
                    </a:lnTo>
                    <a:lnTo>
                      <a:pt x="3082" y="3242"/>
                    </a:lnTo>
                    <a:lnTo>
                      <a:pt x="3078" y="3240"/>
                    </a:lnTo>
                    <a:lnTo>
                      <a:pt x="3074" y="3242"/>
                    </a:lnTo>
                    <a:lnTo>
                      <a:pt x="3068" y="3246"/>
                    </a:lnTo>
                    <a:lnTo>
                      <a:pt x="3062" y="3246"/>
                    </a:lnTo>
                    <a:lnTo>
                      <a:pt x="3056" y="3244"/>
                    </a:lnTo>
                    <a:lnTo>
                      <a:pt x="3050" y="3242"/>
                    </a:lnTo>
                    <a:lnTo>
                      <a:pt x="3046" y="3236"/>
                    </a:lnTo>
                    <a:lnTo>
                      <a:pt x="3044" y="3232"/>
                    </a:lnTo>
                    <a:lnTo>
                      <a:pt x="3042" y="3228"/>
                    </a:lnTo>
                    <a:lnTo>
                      <a:pt x="3044" y="3224"/>
                    </a:lnTo>
                    <a:lnTo>
                      <a:pt x="3046" y="3224"/>
                    </a:lnTo>
                    <a:lnTo>
                      <a:pt x="3048" y="3224"/>
                    </a:lnTo>
                    <a:lnTo>
                      <a:pt x="3052" y="3230"/>
                    </a:lnTo>
                    <a:lnTo>
                      <a:pt x="3056" y="3238"/>
                    </a:lnTo>
                    <a:lnTo>
                      <a:pt x="3060" y="3242"/>
                    </a:lnTo>
                    <a:lnTo>
                      <a:pt x="3062" y="3244"/>
                    </a:lnTo>
                    <a:lnTo>
                      <a:pt x="3066" y="3242"/>
                    </a:lnTo>
                    <a:lnTo>
                      <a:pt x="3072" y="3240"/>
                    </a:lnTo>
                    <a:lnTo>
                      <a:pt x="3078" y="3236"/>
                    </a:lnTo>
                    <a:lnTo>
                      <a:pt x="3080" y="3236"/>
                    </a:lnTo>
                    <a:lnTo>
                      <a:pt x="3084" y="3236"/>
                    </a:lnTo>
                    <a:lnTo>
                      <a:pt x="3088" y="3240"/>
                    </a:lnTo>
                    <a:lnTo>
                      <a:pt x="3090" y="3242"/>
                    </a:lnTo>
                    <a:lnTo>
                      <a:pt x="3092" y="3246"/>
                    </a:lnTo>
                    <a:lnTo>
                      <a:pt x="3094" y="3248"/>
                    </a:lnTo>
                    <a:lnTo>
                      <a:pt x="3098" y="3248"/>
                    </a:lnTo>
                    <a:lnTo>
                      <a:pt x="3104" y="3248"/>
                    </a:lnTo>
                    <a:lnTo>
                      <a:pt x="3110" y="3250"/>
                    </a:lnTo>
                    <a:lnTo>
                      <a:pt x="3122" y="3256"/>
                    </a:lnTo>
                    <a:lnTo>
                      <a:pt x="3128" y="3258"/>
                    </a:lnTo>
                    <a:lnTo>
                      <a:pt x="3130" y="3258"/>
                    </a:lnTo>
                    <a:lnTo>
                      <a:pt x="3132" y="3256"/>
                    </a:lnTo>
                    <a:lnTo>
                      <a:pt x="3132" y="3254"/>
                    </a:lnTo>
                    <a:lnTo>
                      <a:pt x="3128" y="3244"/>
                    </a:lnTo>
                    <a:lnTo>
                      <a:pt x="3120" y="3236"/>
                    </a:lnTo>
                    <a:lnTo>
                      <a:pt x="3114" y="3230"/>
                    </a:lnTo>
                    <a:lnTo>
                      <a:pt x="3112" y="3226"/>
                    </a:lnTo>
                    <a:lnTo>
                      <a:pt x="3108" y="3220"/>
                    </a:lnTo>
                    <a:lnTo>
                      <a:pt x="3100" y="3212"/>
                    </a:lnTo>
                    <a:lnTo>
                      <a:pt x="3092" y="3206"/>
                    </a:lnTo>
                    <a:lnTo>
                      <a:pt x="3090" y="3200"/>
                    </a:lnTo>
                    <a:lnTo>
                      <a:pt x="3090" y="3192"/>
                    </a:lnTo>
                    <a:lnTo>
                      <a:pt x="3088" y="3186"/>
                    </a:lnTo>
                    <a:lnTo>
                      <a:pt x="3086" y="3178"/>
                    </a:lnTo>
                    <a:lnTo>
                      <a:pt x="3082" y="3168"/>
                    </a:lnTo>
                    <a:lnTo>
                      <a:pt x="3078" y="3158"/>
                    </a:lnTo>
                    <a:lnTo>
                      <a:pt x="3072" y="3138"/>
                    </a:lnTo>
                    <a:lnTo>
                      <a:pt x="3070" y="3130"/>
                    </a:lnTo>
                    <a:lnTo>
                      <a:pt x="3066" y="3122"/>
                    </a:lnTo>
                    <a:lnTo>
                      <a:pt x="3060" y="3116"/>
                    </a:lnTo>
                    <a:lnTo>
                      <a:pt x="3052" y="3112"/>
                    </a:lnTo>
                    <a:lnTo>
                      <a:pt x="3044" y="3108"/>
                    </a:lnTo>
                    <a:lnTo>
                      <a:pt x="3040" y="3104"/>
                    </a:lnTo>
                    <a:lnTo>
                      <a:pt x="3036" y="3098"/>
                    </a:lnTo>
                    <a:lnTo>
                      <a:pt x="3034" y="3094"/>
                    </a:lnTo>
                    <a:lnTo>
                      <a:pt x="3032" y="3094"/>
                    </a:lnTo>
                    <a:lnTo>
                      <a:pt x="3026" y="3096"/>
                    </a:lnTo>
                    <a:lnTo>
                      <a:pt x="3022" y="3096"/>
                    </a:lnTo>
                    <a:lnTo>
                      <a:pt x="3022" y="3092"/>
                    </a:lnTo>
                    <a:lnTo>
                      <a:pt x="3024" y="3084"/>
                    </a:lnTo>
                    <a:lnTo>
                      <a:pt x="3026" y="3076"/>
                    </a:lnTo>
                    <a:lnTo>
                      <a:pt x="3038" y="3058"/>
                    </a:lnTo>
                    <a:lnTo>
                      <a:pt x="3044" y="3052"/>
                    </a:lnTo>
                    <a:lnTo>
                      <a:pt x="3048" y="3048"/>
                    </a:lnTo>
                    <a:lnTo>
                      <a:pt x="3054" y="3044"/>
                    </a:lnTo>
                    <a:lnTo>
                      <a:pt x="3056" y="3042"/>
                    </a:lnTo>
                    <a:lnTo>
                      <a:pt x="3058" y="3038"/>
                    </a:lnTo>
                    <a:lnTo>
                      <a:pt x="3062" y="3034"/>
                    </a:lnTo>
                    <a:lnTo>
                      <a:pt x="3064" y="3032"/>
                    </a:lnTo>
                    <a:lnTo>
                      <a:pt x="3064" y="3028"/>
                    </a:lnTo>
                    <a:lnTo>
                      <a:pt x="3062" y="3024"/>
                    </a:lnTo>
                    <a:lnTo>
                      <a:pt x="3060" y="3020"/>
                    </a:lnTo>
                    <a:lnTo>
                      <a:pt x="3060" y="3018"/>
                    </a:lnTo>
                    <a:lnTo>
                      <a:pt x="3062" y="3018"/>
                    </a:lnTo>
                    <a:lnTo>
                      <a:pt x="3064" y="3016"/>
                    </a:lnTo>
                    <a:lnTo>
                      <a:pt x="3066" y="3016"/>
                    </a:lnTo>
                    <a:lnTo>
                      <a:pt x="3066" y="3020"/>
                    </a:lnTo>
                    <a:lnTo>
                      <a:pt x="3068" y="3022"/>
                    </a:lnTo>
                    <a:lnTo>
                      <a:pt x="3070" y="3024"/>
                    </a:lnTo>
                    <a:lnTo>
                      <a:pt x="3072" y="3024"/>
                    </a:lnTo>
                    <a:lnTo>
                      <a:pt x="3076" y="3022"/>
                    </a:lnTo>
                    <a:lnTo>
                      <a:pt x="3080" y="3020"/>
                    </a:lnTo>
                    <a:lnTo>
                      <a:pt x="3082" y="3018"/>
                    </a:lnTo>
                    <a:lnTo>
                      <a:pt x="3084" y="3012"/>
                    </a:lnTo>
                    <a:lnTo>
                      <a:pt x="3086" y="3008"/>
                    </a:lnTo>
                    <a:lnTo>
                      <a:pt x="3088" y="3006"/>
                    </a:lnTo>
                    <a:lnTo>
                      <a:pt x="3090" y="3008"/>
                    </a:lnTo>
                    <a:lnTo>
                      <a:pt x="3092" y="3008"/>
                    </a:lnTo>
                    <a:lnTo>
                      <a:pt x="3094" y="3006"/>
                    </a:lnTo>
                    <a:lnTo>
                      <a:pt x="3096" y="3002"/>
                    </a:lnTo>
                    <a:lnTo>
                      <a:pt x="3100" y="2996"/>
                    </a:lnTo>
                    <a:lnTo>
                      <a:pt x="3106" y="2990"/>
                    </a:lnTo>
                    <a:lnTo>
                      <a:pt x="3114" y="2988"/>
                    </a:lnTo>
                    <a:lnTo>
                      <a:pt x="3118" y="2988"/>
                    </a:lnTo>
                    <a:lnTo>
                      <a:pt x="3122" y="2986"/>
                    </a:lnTo>
                    <a:lnTo>
                      <a:pt x="3128" y="2982"/>
                    </a:lnTo>
                    <a:lnTo>
                      <a:pt x="3134" y="2976"/>
                    </a:lnTo>
                    <a:lnTo>
                      <a:pt x="3136" y="2976"/>
                    </a:lnTo>
                    <a:lnTo>
                      <a:pt x="3138" y="2978"/>
                    </a:lnTo>
                    <a:lnTo>
                      <a:pt x="3140" y="2978"/>
                    </a:lnTo>
                    <a:lnTo>
                      <a:pt x="3142" y="2976"/>
                    </a:lnTo>
                    <a:lnTo>
                      <a:pt x="3142" y="2978"/>
                    </a:lnTo>
                    <a:lnTo>
                      <a:pt x="3144" y="2980"/>
                    </a:lnTo>
                    <a:lnTo>
                      <a:pt x="3144" y="2982"/>
                    </a:lnTo>
                    <a:lnTo>
                      <a:pt x="3148" y="2984"/>
                    </a:lnTo>
                    <a:lnTo>
                      <a:pt x="3152" y="2982"/>
                    </a:lnTo>
                    <a:lnTo>
                      <a:pt x="3156" y="2980"/>
                    </a:lnTo>
                    <a:lnTo>
                      <a:pt x="3158" y="2978"/>
                    </a:lnTo>
                    <a:lnTo>
                      <a:pt x="3156" y="2974"/>
                    </a:lnTo>
                    <a:lnTo>
                      <a:pt x="3156" y="2972"/>
                    </a:lnTo>
                    <a:lnTo>
                      <a:pt x="3156" y="2970"/>
                    </a:lnTo>
                    <a:lnTo>
                      <a:pt x="3158" y="2966"/>
                    </a:lnTo>
                    <a:lnTo>
                      <a:pt x="3162" y="2960"/>
                    </a:lnTo>
                    <a:lnTo>
                      <a:pt x="3164" y="2958"/>
                    </a:lnTo>
                    <a:lnTo>
                      <a:pt x="3164" y="2956"/>
                    </a:lnTo>
                    <a:lnTo>
                      <a:pt x="3158" y="2952"/>
                    </a:lnTo>
                    <a:lnTo>
                      <a:pt x="3150" y="2950"/>
                    </a:lnTo>
                    <a:lnTo>
                      <a:pt x="3144" y="2946"/>
                    </a:lnTo>
                    <a:lnTo>
                      <a:pt x="3140" y="2942"/>
                    </a:lnTo>
                    <a:lnTo>
                      <a:pt x="3138" y="2944"/>
                    </a:lnTo>
                    <a:lnTo>
                      <a:pt x="3134" y="2948"/>
                    </a:lnTo>
                    <a:lnTo>
                      <a:pt x="3132" y="2948"/>
                    </a:lnTo>
                    <a:lnTo>
                      <a:pt x="3126" y="2950"/>
                    </a:lnTo>
                    <a:lnTo>
                      <a:pt x="3116" y="2948"/>
                    </a:lnTo>
                    <a:lnTo>
                      <a:pt x="3114" y="2944"/>
                    </a:lnTo>
                    <a:lnTo>
                      <a:pt x="3112" y="2942"/>
                    </a:lnTo>
                    <a:lnTo>
                      <a:pt x="3108" y="2942"/>
                    </a:lnTo>
                    <a:lnTo>
                      <a:pt x="3102" y="2942"/>
                    </a:lnTo>
                    <a:lnTo>
                      <a:pt x="3100" y="2938"/>
                    </a:lnTo>
                    <a:lnTo>
                      <a:pt x="3096" y="2934"/>
                    </a:lnTo>
                    <a:lnTo>
                      <a:pt x="3094" y="2930"/>
                    </a:lnTo>
                    <a:lnTo>
                      <a:pt x="3090" y="2930"/>
                    </a:lnTo>
                    <a:lnTo>
                      <a:pt x="3080" y="2930"/>
                    </a:lnTo>
                    <a:lnTo>
                      <a:pt x="3072" y="2934"/>
                    </a:lnTo>
                    <a:lnTo>
                      <a:pt x="3066" y="2940"/>
                    </a:lnTo>
                    <a:lnTo>
                      <a:pt x="3062" y="2946"/>
                    </a:lnTo>
                    <a:lnTo>
                      <a:pt x="3056" y="2950"/>
                    </a:lnTo>
                    <a:lnTo>
                      <a:pt x="3052" y="2952"/>
                    </a:lnTo>
                    <a:lnTo>
                      <a:pt x="3050" y="2954"/>
                    </a:lnTo>
                    <a:lnTo>
                      <a:pt x="3050" y="2958"/>
                    </a:lnTo>
                    <a:lnTo>
                      <a:pt x="3052" y="2962"/>
                    </a:lnTo>
                    <a:lnTo>
                      <a:pt x="3050" y="2964"/>
                    </a:lnTo>
                    <a:lnTo>
                      <a:pt x="3044" y="2966"/>
                    </a:lnTo>
                    <a:lnTo>
                      <a:pt x="3032" y="2968"/>
                    </a:lnTo>
                    <a:lnTo>
                      <a:pt x="3026" y="2968"/>
                    </a:lnTo>
                    <a:lnTo>
                      <a:pt x="3020" y="2964"/>
                    </a:lnTo>
                    <a:lnTo>
                      <a:pt x="3018" y="2960"/>
                    </a:lnTo>
                    <a:lnTo>
                      <a:pt x="3014" y="2956"/>
                    </a:lnTo>
                    <a:lnTo>
                      <a:pt x="3014" y="2946"/>
                    </a:lnTo>
                    <a:lnTo>
                      <a:pt x="3014" y="2940"/>
                    </a:lnTo>
                    <a:lnTo>
                      <a:pt x="3016" y="2938"/>
                    </a:lnTo>
                    <a:lnTo>
                      <a:pt x="3018" y="2934"/>
                    </a:lnTo>
                    <a:lnTo>
                      <a:pt x="3018" y="2930"/>
                    </a:lnTo>
                    <a:lnTo>
                      <a:pt x="3014" y="2922"/>
                    </a:lnTo>
                    <a:lnTo>
                      <a:pt x="3008" y="2914"/>
                    </a:lnTo>
                    <a:lnTo>
                      <a:pt x="3004" y="2912"/>
                    </a:lnTo>
                    <a:lnTo>
                      <a:pt x="3002" y="2912"/>
                    </a:lnTo>
                    <a:lnTo>
                      <a:pt x="2996" y="2914"/>
                    </a:lnTo>
                    <a:lnTo>
                      <a:pt x="2988" y="2914"/>
                    </a:lnTo>
                    <a:lnTo>
                      <a:pt x="2980" y="2914"/>
                    </a:lnTo>
                    <a:lnTo>
                      <a:pt x="2976" y="2912"/>
                    </a:lnTo>
                    <a:lnTo>
                      <a:pt x="2974" y="2910"/>
                    </a:lnTo>
                    <a:lnTo>
                      <a:pt x="2970" y="2906"/>
                    </a:lnTo>
                    <a:lnTo>
                      <a:pt x="2966" y="2904"/>
                    </a:lnTo>
                    <a:lnTo>
                      <a:pt x="2962" y="2900"/>
                    </a:lnTo>
                    <a:lnTo>
                      <a:pt x="2958" y="2890"/>
                    </a:lnTo>
                    <a:lnTo>
                      <a:pt x="2958" y="2880"/>
                    </a:lnTo>
                    <a:lnTo>
                      <a:pt x="2960" y="2872"/>
                    </a:lnTo>
                    <a:lnTo>
                      <a:pt x="2962" y="2868"/>
                    </a:lnTo>
                    <a:lnTo>
                      <a:pt x="2964" y="2862"/>
                    </a:lnTo>
                    <a:lnTo>
                      <a:pt x="2966" y="2856"/>
                    </a:lnTo>
                    <a:lnTo>
                      <a:pt x="2970" y="2854"/>
                    </a:lnTo>
                    <a:lnTo>
                      <a:pt x="2976" y="2854"/>
                    </a:lnTo>
                    <a:lnTo>
                      <a:pt x="2982" y="2860"/>
                    </a:lnTo>
                    <a:lnTo>
                      <a:pt x="2986" y="2864"/>
                    </a:lnTo>
                    <a:lnTo>
                      <a:pt x="2988" y="2864"/>
                    </a:lnTo>
                    <a:lnTo>
                      <a:pt x="2992" y="2862"/>
                    </a:lnTo>
                    <a:lnTo>
                      <a:pt x="2996" y="2856"/>
                    </a:lnTo>
                    <a:lnTo>
                      <a:pt x="3000" y="2856"/>
                    </a:lnTo>
                    <a:lnTo>
                      <a:pt x="3002" y="2856"/>
                    </a:lnTo>
                    <a:lnTo>
                      <a:pt x="3010" y="2856"/>
                    </a:lnTo>
                    <a:lnTo>
                      <a:pt x="3018" y="2854"/>
                    </a:lnTo>
                    <a:lnTo>
                      <a:pt x="3024" y="2846"/>
                    </a:lnTo>
                    <a:lnTo>
                      <a:pt x="3026" y="2836"/>
                    </a:lnTo>
                    <a:lnTo>
                      <a:pt x="3026" y="2830"/>
                    </a:lnTo>
                    <a:lnTo>
                      <a:pt x="3032" y="2824"/>
                    </a:lnTo>
                    <a:lnTo>
                      <a:pt x="3044" y="2814"/>
                    </a:lnTo>
                    <a:lnTo>
                      <a:pt x="3058" y="2806"/>
                    </a:lnTo>
                    <a:lnTo>
                      <a:pt x="3070" y="2802"/>
                    </a:lnTo>
                    <a:lnTo>
                      <a:pt x="3076" y="2798"/>
                    </a:lnTo>
                    <a:lnTo>
                      <a:pt x="3078" y="2794"/>
                    </a:lnTo>
                    <a:lnTo>
                      <a:pt x="3080" y="2786"/>
                    </a:lnTo>
                    <a:lnTo>
                      <a:pt x="3088" y="2778"/>
                    </a:lnTo>
                    <a:lnTo>
                      <a:pt x="3094" y="2770"/>
                    </a:lnTo>
                    <a:lnTo>
                      <a:pt x="3094" y="2768"/>
                    </a:lnTo>
                    <a:lnTo>
                      <a:pt x="3096" y="2766"/>
                    </a:lnTo>
                    <a:lnTo>
                      <a:pt x="3100" y="2762"/>
                    </a:lnTo>
                    <a:lnTo>
                      <a:pt x="3104" y="2760"/>
                    </a:lnTo>
                    <a:lnTo>
                      <a:pt x="3108" y="2760"/>
                    </a:lnTo>
                    <a:lnTo>
                      <a:pt x="3114" y="2760"/>
                    </a:lnTo>
                    <a:lnTo>
                      <a:pt x="3120" y="2762"/>
                    </a:lnTo>
                    <a:lnTo>
                      <a:pt x="3122" y="2762"/>
                    </a:lnTo>
                    <a:lnTo>
                      <a:pt x="3124" y="2762"/>
                    </a:lnTo>
                    <a:lnTo>
                      <a:pt x="3128" y="2760"/>
                    </a:lnTo>
                    <a:lnTo>
                      <a:pt x="3130" y="2760"/>
                    </a:lnTo>
                    <a:lnTo>
                      <a:pt x="3132" y="2764"/>
                    </a:lnTo>
                    <a:lnTo>
                      <a:pt x="3138" y="2770"/>
                    </a:lnTo>
                    <a:lnTo>
                      <a:pt x="3144" y="2778"/>
                    </a:lnTo>
                    <a:lnTo>
                      <a:pt x="3146" y="2782"/>
                    </a:lnTo>
                    <a:lnTo>
                      <a:pt x="3144" y="2790"/>
                    </a:lnTo>
                    <a:lnTo>
                      <a:pt x="3138" y="2800"/>
                    </a:lnTo>
                    <a:lnTo>
                      <a:pt x="3132" y="2806"/>
                    </a:lnTo>
                    <a:lnTo>
                      <a:pt x="3128" y="2810"/>
                    </a:lnTo>
                    <a:lnTo>
                      <a:pt x="3120" y="2816"/>
                    </a:lnTo>
                    <a:lnTo>
                      <a:pt x="3114" y="2820"/>
                    </a:lnTo>
                    <a:lnTo>
                      <a:pt x="3114" y="2822"/>
                    </a:lnTo>
                    <a:lnTo>
                      <a:pt x="3114" y="2824"/>
                    </a:lnTo>
                    <a:lnTo>
                      <a:pt x="3116" y="2826"/>
                    </a:lnTo>
                    <a:lnTo>
                      <a:pt x="3114" y="2828"/>
                    </a:lnTo>
                    <a:lnTo>
                      <a:pt x="3110" y="2832"/>
                    </a:lnTo>
                    <a:lnTo>
                      <a:pt x="3104" y="2834"/>
                    </a:lnTo>
                    <a:lnTo>
                      <a:pt x="3104" y="2836"/>
                    </a:lnTo>
                    <a:lnTo>
                      <a:pt x="3106" y="2836"/>
                    </a:lnTo>
                    <a:lnTo>
                      <a:pt x="3110" y="2840"/>
                    </a:lnTo>
                    <a:lnTo>
                      <a:pt x="3116" y="2844"/>
                    </a:lnTo>
                    <a:lnTo>
                      <a:pt x="3120" y="2850"/>
                    </a:lnTo>
                    <a:lnTo>
                      <a:pt x="3122" y="2854"/>
                    </a:lnTo>
                    <a:lnTo>
                      <a:pt x="3122" y="2858"/>
                    </a:lnTo>
                    <a:lnTo>
                      <a:pt x="3120" y="2862"/>
                    </a:lnTo>
                    <a:lnTo>
                      <a:pt x="3118" y="2864"/>
                    </a:lnTo>
                    <a:lnTo>
                      <a:pt x="3116" y="2862"/>
                    </a:lnTo>
                    <a:lnTo>
                      <a:pt x="3112" y="2860"/>
                    </a:lnTo>
                    <a:lnTo>
                      <a:pt x="3110" y="2862"/>
                    </a:lnTo>
                    <a:lnTo>
                      <a:pt x="3108" y="2864"/>
                    </a:lnTo>
                    <a:lnTo>
                      <a:pt x="3106" y="2868"/>
                    </a:lnTo>
                    <a:lnTo>
                      <a:pt x="3102" y="2868"/>
                    </a:lnTo>
                    <a:lnTo>
                      <a:pt x="3100" y="2876"/>
                    </a:lnTo>
                    <a:lnTo>
                      <a:pt x="3100" y="2880"/>
                    </a:lnTo>
                    <a:lnTo>
                      <a:pt x="3102" y="2882"/>
                    </a:lnTo>
                    <a:lnTo>
                      <a:pt x="3104" y="2882"/>
                    </a:lnTo>
                    <a:lnTo>
                      <a:pt x="3106" y="2880"/>
                    </a:lnTo>
                    <a:lnTo>
                      <a:pt x="3112" y="2878"/>
                    </a:lnTo>
                    <a:lnTo>
                      <a:pt x="3120" y="2874"/>
                    </a:lnTo>
                    <a:lnTo>
                      <a:pt x="3124" y="2874"/>
                    </a:lnTo>
                    <a:lnTo>
                      <a:pt x="3124" y="2872"/>
                    </a:lnTo>
                    <a:lnTo>
                      <a:pt x="3124" y="2868"/>
                    </a:lnTo>
                    <a:lnTo>
                      <a:pt x="3124" y="2866"/>
                    </a:lnTo>
                    <a:lnTo>
                      <a:pt x="3128" y="2866"/>
                    </a:lnTo>
                    <a:lnTo>
                      <a:pt x="3132" y="2866"/>
                    </a:lnTo>
                    <a:lnTo>
                      <a:pt x="3136" y="2864"/>
                    </a:lnTo>
                    <a:lnTo>
                      <a:pt x="3142" y="2856"/>
                    </a:lnTo>
                    <a:lnTo>
                      <a:pt x="3148" y="2848"/>
                    </a:lnTo>
                    <a:lnTo>
                      <a:pt x="3152" y="2844"/>
                    </a:lnTo>
                    <a:lnTo>
                      <a:pt x="3156" y="2840"/>
                    </a:lnTo>
                    <a:lnTo>
                      <a:pt x="3162" y="2836"/>
                    </a:lnTo>
                    <a:lnTo>
                      <a:pt x="3164" y="2834"/>
                    </a:lnTo>
                    <a:lnTo>
                      <a:pt x="3168" y="2832"/>
                    </a:lnTo>
                    <a:lnTo>
                      <a:pt x="3176" y="2830"/>
                    </a:lnTo>
                    <a:lnTo>
                      <a:pt x="3182" y="2830"/>
                    </a:lnTo>
                    <a:lnTo>
                      <a:pt x="3186" y="2828"/>
                    </a:lnTo>
                    <a:lnTo>
                      <a:pt x="3188" y="2826"/>
                    </a:lnTo>
                    <a:lnTo>
                      <a:pt x="3190" y="2822"/>
                    </a:lnTo>
                    <a:lnTo>
                      <a:pt x="3194" y="2822"/>
                    </a:lnTo>
                    <a:lnTo>
                      <a:pt x="3196" y="2824"/>
                    </a:lnTo>
                    <a:lnTo>
                      <a:pt x="3200" y="2822"/>
                    </a:lnTo>
                    <a:lnTo>
                      <a:pt x="3202" y="2820"/>
                    </a:lnTo>
                    <a:lnTo>
                      <a:pt x="3206" y="2820"/>
                    </a:lnTo>
                    <a:lnTo>
                      <a:pt x="3212" y="2820"/>
                    </a:lnTo>
                    <a:lnTo>
                      <a:pt x="3220" y="2818"/>
                    </a:lnTo>
                    <a:lnTo>
                      <a:pt x="3226" y="2816"/>
                    </a:lnTo>
                    <a:lnTo>
                      <a:pt x="3230" y="2812"/>
                    </a:lnTo>
                    <a:lnTo>
                      <a:pt x="3232" y="2808"/>
                    </a:lnTo>
                    <a:lnTo>
                      <a:pt x="3230" y="2812"/>
                    </a:lnTo>
                    <a:lnTo>
                      <a:pt x="3232" y="2818"/>
                    </a:lnTo>
                    <a:lnTo>
                      <a:pt x="3236" y="2824"/>
                    </a:lnTo>
                    <a:lnTo>
                      <a:pt x="3242" y="2828"/>
                    </a:lnTo>
                    <a:lnTo>
                      <a:pt x="3244" y="2830"/>
                    </a:lnTo>
                    <a:lnTo>
                      <a:pt x="3246" y="2828"/>
                    </a:lnTo>
                    <a:lnTo>
                      <a:pt x="3250" y="2828"/>
                    </a:lnTo>
                    <a:lnTo>
                      <a:pt x="3254" y="2828"/>
                    </a:lnTo>
                    <a:lnTo>
                      <a:pt x="3264" y="2832"/>
                    </a:lnTo>
                    <a:lnTo>
                      <a:pt x="3268" y="2836"/>
                    </a:lnTo>
                    <a:lnTo>
                      <a:pt x="3272" y="2840"/>
                    </a:lnTo>
                    <a:lnTo>
                      <a:pt x="3274" y="2846"/>
                    </a:lnTo>
                    <a:lnTo>
                      <a:pt x="3272" y="2850"/>
                    </a:lnTo>
                    <a:lnTo>
                      <a:pt x="3264" y="2868"/>
                    </a:lnTo>
                    <a:lnTo>
                      <a:pt x="3262" y="2876"/>
                    </a:lnTo>
                    <a:lnTo>
                      <a:pt x="3262" y="2878"/>
                    </a:lnTo>
                    <a:lnTo>
                      <a:pt x="3264" y="2880"/>
                    </a:lnTo>
                    <a:lnTo>
                      <a:pt x="3266" y="2884"/>
                    </a:lnTo>
                    <a:lnTo>
                      <a:pt x="3262" y="2886"/>
                    </a:lnTo>
                    <a:lnTo>
                      <a:pt x="3258" y="2892"/>
                    </a:lnTo>
                    <a:lnTo>
                      <a:pt x="3254" y="2900"/>
                    </a:lnTo>
                    <a:lnTo>
                      <a:pt x="3250" y="2906"/>
                    </a:lnTo>
                    <a:lnTo>
                      <a:pt x="3248" y="2910"/>
                    </a:lnTo>
                    <a:lnTo>
                      <a:pt x="3244" y="2914"/>
                    </a:lnTo>
                    <a:lnTo>
                      <a:pt x="3242" y="2914"/>
                    </a:lnTo>
                    <a:lnTo>
                      <a:pt x="3252" y="2916"/>
                    </a:lnTo>
                    <a:lnTo>
                      <a:pt x="3258" y="2918"/>
                    </a:lnTo>
                    <a:lnTo>
                      <a:pt x="3260" y="2918"/>
                    </a:lnTo>
                    <a:lnTo>
                      <a:pt x="3258" y="2920"/>
                    </a:lnTo>
                    <a:lnTo>
                      <a:pt x="3258" y="2922"/>
                    </a:lnTo>
                    <a:lnTo>
                      <a:pt x="3254" y="2924"/>
                    </a:lnTo>
                    <a:lnTo>
                      <a:pt x="3256" y="2926"/>
                    </a:lnTo>
                    <a:lnTo>
                      <a:pt x="3262" y="2928"/>
                    </a:lnTo>
                    <a:lnTo>
                      <a:pt x="3268" y="2928"/>
                    </a:lnTo>
                    <a:lnTo>
                      <a:pt x="3270" y="2930"/>
                    </a:lnTo>
                    <a:lnTo>
                      <a:pt x="3270" y="2932"/>
                    </a:lnTo>
                    <a:lnTo>
                      <a:pt x="3270" y="2934"/>
                    </a:lnTo>
                    <a:lnTo>
                      <a:pt x="3270" y="2938"/>
                    </a:lnTo>
                    <a:lnTo>
                      <a:pt x="3274" y="2936"/>
                    </a:lnTo>
                    <a:lnTo>
                      <a:pt x="3278" y="2934"/>
                    </a:lnTo>
                    <a:lnTo>
                      <a:pt x="3280" y="2930"/>
                    </a:lnTo>
                    <a:lnTo>
                      <a:pt x="3282" y="2924"/>
                    </a:lnTo>
                    <a:lnTo>
                      <a:pt x="3284" y="2922"/>
                    </a:lnTo>
                    <a:lnTo>
                      <a:pt x="3292" y="2926"/>
                    </a:lnTo>
                    <a:lnTo>
                      <a:pt x="3300" y="2934"/>
                    </a:lnTo>
                    <a:lnTo>
                      <a:pt x="3302" y="2934"/>
                    </a:lnTo>
                    <a:lnTo>
                      <a:pt x="3304" y="2930"/>
                    </a:lnTo>
                    <a:lnTo>
                      <a:pt x="3304" y="2928"/>
                    </a:lnTo>
                    <a:lnTo>
                      <a:pt x="3306" y="2926"/>
                    </a:lnTo>
                    <a:lnTo>
                      <a:pt x="3312" y="2928"/>
                    </a:lnTo>
                    <a:lnTo>
                      <a:pt x="3318" y="2930"/>
                    </a:lnTo>
                    <a:lnTo>
                      <a:pt x="3324" y="2930"/>
                    </a:lnTo>
                    <a:lnTo>
                      <a:pt x="3324" y="2934"/>
                    </a:lnTo>
                    <a:lnTo>
                      <a:pt x="3322" y="2934"/>
                    </a:lnTo>
                    <a:lnTo>
                      <a:pt x="3320" y="2938"/>
                    </a:lnTo>
                    <a:lnTo>
                      <a:pt x="3320" y="2942"/>
                    </a:lnTo>
                    <a:lnTo>
                      <a:pt x="3324" y="2948"/>
                    </a:lnTo>
                    <a:lnTo>
                      <a:pt x="3326" y="2954"/>
                    </a:lnTo>
                    <a:lnTo>
                      <a:pt x="3326" y="2958"/>
                    </a:lnTo>
                    <a:lnTo>
                      <a:pt x="3324" y="2960"/>
                    </a:lnTo>
                    <a:lnTo>
                      <a:pt x="3324" y="2962"/>
                    </a:lnTo>
                    <a:lnTo>
                      <a:pt x="3324" y="2966"/>
                    </a:lnTo>
                    <a:lnTo>
                      <a:pt x="3328" y="2970"/>
                    </a:lnTo>
                    <a:lnTo>
                      <a:pt x="3332" y="2974"/>
                    </a:lnTo>
                    <a:lnTo>
                      <a:pt x="3334" y="2976"/>
                    </a:lnTo>
                    <a:lnTo>
                      <a:pt x="3334" y="2980"/>
                    </a:lnTo>
                    <a:lnTo>
                      <a:pt x="3332" y="2982"/>
                    </a:lnTo>
                    <a:lnTo>
                      <a:pt x="3330" y="2980"/>
                    </a:lnTo>
                    <a:lnTo>
                      <a:pt x="3328" y="2976"/>
                    </a:lnTo>
                    <a:lnTo>
                      <a:pt x="3326" y="2974"/>
                    </a:lnTo>
                    <a:lnTo>
                      <a:pt x="3322" y="2974"/>
                    </a:lnTo>
                    <a:lnTo>
                      <a:pt x="3312" y="2974"/>
                    </a:lnTo>
                    <a:lnTo>
                      <a:pt x="3310" y="2974"/>
                    </a:lnTo>
                    <a:lnTo>
                      <a:pt x="3312" y="2978"/>
                    </a:lnTo>
                    <a:lnTo>
                      <a:pt x="3312" y="2980"/>
                    </a:lnTo>
                    <a:lnTo>
                      <a:pt x="3312" y="2982"/>
                    </a:lnTo>
                    <a:lnTo>
                      <a:pt x="3310" y="2982"/>
                    </a:lnTo>
                    <a:lnTo>
                      <a:pt x="3308" y="2980"/>
                    </a:lnTo>
                    <a:lnTo>
                      <a:pt x="3306" y="2980"/>
                    </a:lnTo>
                    <a:lnTo>
                      <a:pt x="3302" y="2984"/>
                    </a:lnTo>
                    <a:lnTo>
                      <a:pt x="3302" y="2988"/>
                    </a:lnTo>
                    <a:lnTo>
                      <a:pt x="3304" y="2992"/>
                    </a:lnTo>
                    <a:lnTo>
                      <a:pt x="3308" y="2994"/>
                    </a:lnTo>
                    <a:lnTo>
                      <a:pt x="3312" y="2992"/>
                    </a:lnTo>
                    <a:lnTo>
                      <a:pt x="3314" y="2992"/>
                    </a:lnTo>
                    <a:lnTo>
                      <a:pt x="3316" y="2998"/>
                    </a:lnTo>
                    <a:lnTo>
                      <a:pt x="3318" y="3014"/>
                    </a:lnTo>
                    <a:lnTo>
                      <a:pt x="3318" y="3020"/>
                    </a:lnTo>
                    <a:lnTo>
                      <a:pt x="3320" y="3022"/>
                    </a:lnTo>
                    <a:lnTo>
                      <a:pt x="3324" y="3026"/>
                    </a:lnTo>
                    <a:lnTo>
                      <a:pt x="3324" y="3028"/>
                    </a:lnTo>
                    <a:lnTo>
                      <a:pt x="3322" y="3030"/>
                    </a:lnTo>
                    <a:lnTo>
                      <a:pt x="3324" y="3034"/>
                    </a:lnTo>
                    <a:lnTo>
                      <a:pt x="3326" y="3038"/>
                    </a:lnTo>
                    <a:lnTo>
                      <a:pt x="3324" y="3042"/>
                    </a:lnTo>
                    <a:lnTo>
                      <a:pt x="3320" y="3046"/>
                    </a:lnTo>
                    <a:lnTo>
                      <a:pt x="3316" y="3054"/>
                    </a:lnTo>
                    <a:lnTo>
                      <a:pt x="3308" y="3070"/>
                    </a:lnTo>
                    <a:lnTo>
                      <a:pt x="3308" y="3076"/>
                    </a:lnTo>
                    <a:lnTo>
                      <a:pt x="3308" y="3078"/>
                    </a:lnTo>
                    <a:lnTo>
                      <a:pt x="3310" y="3082"/>
                    </a:lnTo>
                    <a:lnTo>
                      <a:pt x="3310" y="3084"/>
                    </a:lnTo>
                    <a:lnTo>
                      <a:pt x="3312" y="3088"/>
                    </a:lnTo>
                    <a:lnTo>
                      <a:pt x="3312" y="3092"/>
                    </a:lnTo>
                    <a:lnTo>
                      <a:pt x="3314" y="3096"/>
                    </a:lnTo>
                    <a:lnTo>
                      <a:pt x="3312" y="3096"/>
                    </a:lnTo>
                    <a:lnTo>
                      <a:pt x="3308" y="3096"/>
                    </a:lnTo>
                    <a:lnTo>
                      <a:pt x="3308" y="3100"/>
                    </a:lnTo>
                    <a:lnTo>
                      <a:pt x="3310" y="3104"/>
                    </a:lnTo>
                    <a:lnTo>
                      <a:pt x="3312" y="3104"/>
                    </a:lnTo>
                    <a:lnTo>
                      <a:pt x="3316" y="3104"/>
                    </a:lnTo>
                    <a:lnTo>
                      <a:pt x="3316" y="3110"/>
                    </a:lnTo>
                    <a:lnTo>
                      <a:pt x="3316" y="3116"/>
                    </a:lnTo>
                    <a:lnTo>
                      <a:pt x="3318" y="3118"/>
                    </a:lnTo>
                    <a:lnTo>
                      <a:pt x="3322" y="3116"/>
                    </a:lnTo>
                    <a:lnTo>
                      <a:pt x="3326" y="3110"/>
                    </a:lnTo>
                    <a:lnTo>
                      <a:pt x="3330" y="3104"/>
                    </a:lnTo>
                    <a:lnTo>
                      <a:pt x="3330" y="3106"/>
                    </a:lnTo>
                    <a:lnTo>
                      <a:pt x="3330" y="3110"/>
                    </a:lnTo>
                    <a:lnTo>
                      <a:pt x="3330" y="3112"/>
                    </a:lnTo>
                    <a:lnTo>
                      <a:pt x="3334" y="3110"/>
                    </a:lnTo>
                    <a:lnTo>
                      <a:pt x="3334" y="3108"/>
                    </a:lnTo>
                    <a:lnTo>
                      <a:pt x="3338" y="3102"/>
                    </a:lnTo>
                    <a:lnTo>
                      <a:pt x="3342" y="3098"/>
                    </a:lnTo>
                    <a:lnTo>
                      <a:pt x="3346" y="3094"/>
                    </a:lnTo>
                    <a:lnTo>
                      <a:pt x="3348" y="3094"/>
                    </a:lnTo>
                    <a:lnTo>
                      <a:pt x="3348" y="3096"/>
                    </a:lnTo>
                    <a:lnTo>
                      <a:pt x="3346" y="3100"/>
                    </a:lnTo>
                    <a:lnTo>
                      <a:pt x="3344" y="3106"/>
                    </a:lnTo>
                    <a:lnTo>
                      <a:pt x="3346" y="3108"/>
                    </a:lnTo>
                    <a:lnTo>
                      <a:pt x="3350" y="3110"/>
                    </a:lnTo>
                    <a:lnTo>
                      <a:pt x="3354" y="3108"/>
                    </a:lnTo>
                    <a:lnTo>
                      <a:pt x="3356" y="3106"/>
                    </a:lnTo>
                    <a:lnTo>
                      <a:pt x="3356" y="3104"/>
                    </a:lnTo>
                    <a:lnTo>
                      <a:pt x="3354" y="3096"/>
                    </a:lnTo>
                    <a:lnTo>
                      <a:pt x="3354" y="3094"/>
                    </a:lnTo>
                    <a:lnTo>
                      <a:pt x="3356" y="3092"/>
                    </a:lnTo>
                    <a:lnTo>
                      <a:pt x="3358" y="3092"/>
                    </a:lnTo>
                    <a:lnTo>
                      <a:pt x="3358" y="3094"/>
                    </a:lnTo>
                    <a:lnTo>
                      <a:pt x="3360" y="3102"/>
                    </a:lnTo>
                    <a:lnTo>
                      <a:pt x="3362" y="3100"/>
                    </a:lnTo>
                    <a:lnTo>
                      <a:pt x="3366" y="3096"/>
                    </a:lnTo>
                    <a:lnTo>
                      <a:pt x="3368" y="3094"/>
                    </a:lnTo>
                    <a:lnTo>
                      <a:pt x="3368" y="3092"/>
                    </a:lnTo>
                    <a:lnTo>
                      <a:pt x="3364" y="3088"/>
                    </a:lnTo>
                    <a:lnTo>
                      <a:pt x="3362" y="3086"/>
                    </a:lnTo>
                    <a:lnTo>
                      <a:pt x="3366" y="3084"/>
                    </a:lnTo>
                    <a:lnTo>
                      <a:pt x="3376" y="3084"/>
                    </a:lnTo>
                    <a:lnTo>
                      <a:pt x="3384" y="3086"/>
                    </a:lnTo>
                    <a:lnTo>
                      <a:pt x="3390" y="3090"/>
                    </a:lnTo>
                    <a:lnTo>
                      <a:pt x="3394" y="3090"/>
                    </a:lnTo>
                    <a:lnTo>
                      <a:pt x="3396" y="3088"/>
                    </a:lnTo>
                    <a:lnTo>
                      <a:pt x="3396" y="3084"/>
                    </a:lnTo>
                    <a:lnTo>
                      <a:pt x="3396" y="3082"/>
                    </a:lnTo>
                    <a:lnTo>
                      <a:pt x="3400" y="3078"/>
                    </a:lnTo>
                    <a:lnTo>
                      <a:pt x="3406" y="3076"/>
                    </a:lnTo>
                    <a:lnTo>
                      <a:pt x="3412" y="3078"/>
                    </a:lnTo>
                    <a:lnTo>
                      <a:pt x="3418" y="3078"/>
                    </a:lnTo>
                    <a:lnTo>
                      <a:pt x="3422" y="3076"/>
                    </a:lnTo>
                    <a:lnTo>
                      <a:pt x="3428" y="3070"/>
                    </a:lnTo>
                    <a:lnTo>
                      <a:pt x="3434" y="3058"/>
                    </a:lnTo>
                    <a:lnTo>
                      <a:pt x="3438" y="3044"/>
                    </a:lnTo>
                    <a:lnTo>
                      <a:pt x="3440" y="3032"/>
                    </a:lnTo>
                    <a:lnTo>
                      <a:pt x="3440" y="3026"/>
                    </a:lnTo>
                    <a:lnTo>
                      <a:pt x="3436" y="3026"/>
                    </a:lnTo>
                    <a:lnTo>
                      <a:pt x="3434" y="3026"/>
                    </a:lnTo>
                    <a:lnTo>
                      <a:pt x="3432" y="3018"/>
                    </a:lnTo>
                    <a:lnTo>
                      <a:pt x="3434" y="3008"/>
                    </a:lnTo>
                    <a:lnTo>
                      <a:pt x="3436" y="3002"/>
                    </a:lnTo>
                    <a:lnTo>
                      <a:pt x="3436" y="2994"/>
                    </a:lnTo>
                    <a:lnTo>
                      <a:pt x="3436" y="2980"/>
                    </a:lnTo>
                    <a:lnTo>
                      <a:pt x="3432" y="2964"/>
                    </a:lnTo>
                    <a:lnTo>
                      <a:pt x="3426" y="2948"/>
                    </a:lnTo>
                    <a:lnTo>
                      <a:pt x="3418" y="2934"/>
                    </a:lnTo>
                    <a:lnTo>
                      <a:pt x="3410" y="2922"/>
                    </a:lnTo>
                    <a:lnTo>
                      <a:pt x="3402" y="2910"/>
                    </a:lnTo>
                    <a:lnTo>
                      <a:pt x="3398" y="2902"/>
                    </a:lnTo>
                    <a:lnTo>
                      <a:pt x="3392" y="2886"/>
                    </a:lnTo>
                    <a:lnTo>
                      <a:pt x="3388" y="2882"/>
                    </a:lnTo>
                    <a:lnTo>
                      <a:pt x="3386" y="2880"/>
                    </a:lnTo>
                    <a:lnTo>
                      <a:pt x="3380" y="2876"/>
                    </a:lnTo>
                    <a:lnTo>
                      <a:pt x="3374" y="2866"/>
                    </a:lnTo>
                    <a:lnTo>
                      <a:pt x="3370" y="2862"/>
                    </a:lnTo>
                    <a:lnTo>
                      <a:pt x="3366" y="2858"/>
                    </a:lnTo>
                    <a:lnTo>
                      <a:pt x="3360" y="2856"/>
                    </a:lnTo>
                    <a:lnTo>
                      <a:pt x="3354" y="2856"/>
                    </a:lnTo>
                    <a:lnTo>
                      <a:pt x="3352" y="2852"/>
                    </a:lnTo>
                    <a:lnTo>
                      <a:pt x="3352" y="2850"/>
                    </a:lnTo>
                    <a:lnTo>
                      <a:pt x="3354" y="2848"/>
                    </a:lnTo>
                    <a:lnTo>
                      <a:pt x="3356" y="2848"/>
                    </a:lnTo>
                    <a:lnTo>
                      <a:pt x="3358" y="2848"/>
                    </a:lnTo>
                    <a:lnTo>
                      <a:pt x="3360" y="2848"/>
                    </a:lnTo>
                    <a:lnTo>
                      <a:pt x="3360" y="2838"/>
                    </a:lnTo>
                    <a:lnTo>
                      <a:pt x="3358" y="2830"/>
                    </a:lnTo>
                    <a:lnTo>
                      <a:pt x="3358" y="2826"/>
                    </a:lnTo>
                    <a:lnTo>
                      <a:pt x="3360" y="2822"/>
                    </a:lnTo>
                    <a:lnTo>
                      <a:pt x="3362" y="2822"/>
                    </a:lnTo>
                    <a:lnTo>
                      <a:pt x="3368" y="2820"/>
                    </a:lnTo>
                    <a:lnTo>
                      <a:pt x="3372" y="2818"/>
                    </a:lnTo>
                    <a:lnTo>
                      <a:pt x="3374" y="2814"/>
                    </a:lnTo>
                    <a:lnTo>
                      <a:pt x="3376" y="2810"/>
                    </a:lnTo>
                    <a:lnTo>
                      <a:pt x="3378" y="2808"/>
                    </a:lnTo>
                    <a:lnTo>
                      <a:pt x="3384" y="2810"/>
                    </a:lnTo>
                    <a:lnTo>
                      <a:pt x="3386" y="2810"/>
                    </a:lnTo>
                    <a:lnTo>
                      <a:pt x="3390" y="2810"/>
                    </a:lnTo>
                    <a:lnTo>
                      <a:pt x="3396" y="2806"/>
                    </a:lnTo>
                    <a:lnTo>
                      <a:pt x="3402" y="2800"/>
                    </a:lnTo>
                    <a:lnTo>
                      <a:pt x="3426" y="2776"/>
                    </a:lnTo>
                    <a:lnTo>
                      <a:pt x="3434" y="2768"/>
                    </a:lnTo>
                    <a:lnTo>
                      <a:pt x="3442" y="2766"/>
                    </a:lnTo>
                    <a:lnTo>
                      <a:pt x="3444" y="2764"/>
                    </a:lnTo>
                    <a:lnTo>
                      <a:pt x="3446" y="2762"/>
                    </a:lnTo>
                    <a:lnTo>
                      <a:pt x="3448" y="2754"/>
                    </a:lnTo>
                    <a:lnTo>
                      <a:pt x="3448" y="2746"/>
                    </a:lnTo>
                    <a:lnTo>
                      <a:pt x="3448" y="2738"/>
                    </a:lnTo>
                    <a:lnTo>
                      <a:pt x="3448" y="2734"/>
                    </a:lnTo>
                    <a:lnTo>
                      <a:pt x="3448" y="2732"/>
                    </a:lnTo>
                    <a:lnTo>
                      <a:pt x="3446" y="2730"/>
                    </a:lnTo>
                    <a:lnTo>
                      <a:pt x="3444" y="2728"/>
                    </a:lnTo>
                    <a:lnTo>
                      <a:pt x="3444" y="2724"/>
                    </a:lnTo>
                    <a:lnTo>
                      <a:pt x="3450" y="2714"/>
                    </a:lnTo>
                    <a:lnTo>
                      <a:pt x="3464" y="2694"/>
                    </a:lnTo>
                    <a:lnTo>
                      <a:pt x="3474" y="2684"/>
                    </a:lnTo>
                    <a:lnTo>
                      <a:pt x="3478" y="2682"/>
                    </a:lnTo>
                    <a:lnTo>
                      <a:pt x="3480" y="2684"/>
                    </a:lnTo>
                    <a:lnTo>
                      <a:pt x="3482" y="2684"/>
                    </a:lnTo>
                    <a:lnTo>
                      <a:pt x="3488" y="2682"/>
                    </a:lnTo>
                    <a:lnTo>
                      <a:pt x="3492" y="2678"/>
                    </a:lnTo>
                    <a:lnTo>
                      <a:pt x="3492" y="2674"/>
                    </a:lnTo>
                    <a:lnTo>
                      <a:pt x="3492" y="2666"/>
                    </a:lnTo>
                    <a:lnTo>
                      <a:pt x="3492" y="2664"/>
                    </a:lnTo>
                    <a:lnTo>
                      <a:pt x="3498" y="2664"/>
                    </a:lnTo>
                    <a:lnTo>
                      <a:pt x="3506" y="2666"/>
                    </a:lnTo>
                    <a:lnTo>
                      <a:pt x="3510" y="2664"/>
                    </a:lnTo>
                    <a:lnTo>
                      <a:pt x="3514" y="2658"/>
                    </a:lnTo>
                    <a:lnTo>
                      <a:pt x="3518" y="2650"/>
                    </a:lnTo>
                    <a:lnTo>
                      <a:pt x="3524" y="2640"/>
                    </a:lnTo>
                    <a:lnTo>
                      <a:pt x="3524" y="2632"/>
                    </a:lnTo>
                    <a:lnTo>
                      <a:pt x="3526" y="2628"/>
                    </a:lnTo>
                    <a:lnTo>
                      <a:pt x="3528" y="2626"/>
                    </a:lnTo>
                    <a:lnTo>
                      <a:pt x="3532" y="2626"/>
                    </a:lnTo>
                    <a:lnTo>
                      <a:pt x="3536" y="2626"/>
                    </a:lnTo>
                    <a:lnTo>
                      <a:pt x="3536" y="2628"/>
                    </a:lnTo>
                    <a:lnTo>
                      <a:pt x="3536" y="2634"/>
                    </a:lnTo>
                    <a:lnTo>
                      <a:pt x="3534" y="2638"/>
                    </a:lnTo>
                    <a:lnTo>
                      <a:pt x="3536" y="2638"/>
                    </a:lnTo>
                    <a:lnTo>
                      <a:pt x="3538" y="2638"/>
                    </a:lnTo>
                    <a:lnTo>
                      <a:pt x="3542" y="2636"/>
                    </a:lnTo>
                    <a:lnTo>
                      <a:pt x="3548" y="2632"/>
                    </a:lnTo>
                    <a:lnTo>
                      <a:pt x="3550" y="2632"/>
                    </a:lnTo>
                    <a:lnTo>
                      <a:pt x="3552" y="2634"/>
                    </a:lnTo>
                    <a:lnTo>
                      <a:pt x="3552" y="2638"/>
                    </a:lnTo>
                    <a:lnTo>
                      <a:pt x="3552" y="2646"/>
                    </a:lnTo>
                    <a:lnTo>
                      <a:pt x="3554" y="2648"/>
                    </a:lnTo>
                    <a:lnTo>
                      <a:pt x="3556" y="2650"/>
                    </a:lnTo>
                    <a:lnTo>
                      <a:pt x="3570" y="2654"/>
                    </a:lnTo>
                    <a:lnTo>
                      <a:pt x="3580" y="2660"/>
                    </a:lnTo>
                    <a:lnTo>
                      <a:pt x="3584" y="2660"/>
                    </a:lnTo>
                    <a:lnTo>
                      <a:pt x="3590" y="2658"/>
                    </a:lnTo>
                    <a:lnTo>
                      <a:pt x="3598" y="2656"/>
                    </a:lnTo>
                    <a:lnTo>
                      <a:pt x="3608" y="2652"/>
                    </a:lnTo>
                    <a:lnTo>
                      <a:pt x="3616" y="2650"/>
                    </a:lnTo>
                    <a:lnTo>
                      <a:pt x="3622" y="2644"/>
                    </a:lnTo>
                    <a:lnTo>
                      <a:pt x="3632" y="2638"/>
                    </a:lnTo>
                    <a:lnTo>
                      <a:pt x="3648" y="2628"/>
                    </a:lnTo>
                    <a:lnTo>
                      <a:pt x="3658" y="2620"/>
                    </a:lnTo>
                    <a:lnTo>
                      <a:pt x="3666" y="2610"/>
                    </a:lnTo>
                    <a:lnTo>
                      <a:pt x="3686" y="2584"/>
                    </a:lnTo>
                    <a:lnTo>
                      <a:pt x="3712" y="2550"/>
                    </a:lnTo>
                    <a:lnTo>
                      <a:pt x="3728" y="2530"/>
                    </a:lnTo>
                    <a:lnTo>
                      <a:pt x="3748" y="2508"/>
                    </a:lnTo>
                    <a:lnTo>
                      <a:pt x="3768" y="2488"/>
                    </a:lnTo>
                    <a:lnTo>
                      <a:pt x="3780" y="2468"/>
                    </a:lnTo>
                    <a:lnTo>
                      <a:pt x="3790" y="2454"/>
                    </a:lnTo>
                    <a:lnTo>
                      <a:pt x="3796" y="2440"/>
                    </a:lnTo>
                    <a:lnTo>
                      <a:pt x="3804" y="2418"/>
                    </a:lnTo>
                    <a:lnTo>
                      <a:pt x="3808" y="2408"/>
                    </a:lnTo>
                    <a:lnTo>
                      <a:pt x="3816" y="2400"/>
                    </a:lnTo>
                    <a:lnTo>
                      <a:pt x="3824" y="2394"/>
                    </a:lnTo>
                    <a:lnTo>
                      <a:pt x="3828" y="2388"/>
                    </a:lnTo>
                    <a:lnTo>
                      <a:pt x="3832" y="2378"/>
                    </a:lnTo>
                    <a:lnTo>
                      <a:pt x="3834" y="2372"/>
                    </a:lnTo>
                    <a:lnTo>
                      <a:pt x="3838" y="2366"/>
                    </a:lnTo>
                    <a:lnTo>
                      <a:pt x="3844" y="2358"/>
                    </a:lnTo>
                    <a:lnTo>
                      <a:pt x="3854" y="2346"/>
                    </a:lnTo>
                    <a:lnTo>
                      <a:pt x="3860" y="2340"/>
                    </a:lnTo>
                    <a:lnTo>
                      <a:pt x="3866" y="2334"/>
                    </a:lnTo>
                    <a:lnTo>
                      <a:pt x="3874" y="2316"/>
                    </a:lnTo>
                    <a:lnTo>
                      <a:pt x="3880" y="2296"/>
                    </a:lnTo>
                    <a:lnTo>
                      <a:pt x="3882" y="2276"/>
                    </a:lnTo>
                    <a:lnTo>
                      <a:pt x="3884" y="2256"/>
                    </a:lnTo>
                    <a:lnTo>
                      <a:pt x="3884" y="2238"/>
                    </a:lnTo>
                    <a:lnTo>
                      <a:pt x="3882" y="2224"/>
                    </a:lnTo>
                    <a:lnTo>
                      <a:pt x="3880" y="2212"/>
                    </a:lnTo>
                    <a:lnTo>
                      <a:pt x="3878" y="2204"/>
                    </a:lnTo>
                    <a:lnTo>
                      <a:pt x="3878" y="2198"/>
                    </a:lnTo>
                    <a:lnTo>
                      <a:pt x="3880" y="2192"/>
                    </a:lnTo>
                    <a:lnTo>
                      <a:pt x="3882" y="2188"/>
                    </a:lnTo>
                    <a:lnTo>
                      <a:pt x="3888" y="2178"/>
                    </a:lnTo>
                    <a:lnTo>
                      <a:pt x="3892" y="2170"/>
                    </a:lnTo>
                    <a:lnTo>
                      <a:pt x="3896" y="2160"/>
                    </a:lnTo>
                    <a:lnTo>
                      <a:pt x="3898" y="2150"/>
                    </a:lnTo>
                    <a:lnTo>
                      <a:pt x="3904" y="2142"/>
                    </a:lnTo>
                    <a:lnTo>
                      <a:pt x="3914" y="2128"/>
                    </a:lnTo>
                    <a:lnTo>
                      <a:pt x="3920" y="2122"/>
                    </a:lnTo>
                    <a:lnTo>
                      <a:pt x="3922" y="2116"/>
                    </a:lnTo>
                    <a:lnTo>
                      <a:pt x="3920" y="2110"/>
                    </a:lnTo>
                    <a:lnTo>
                      <a:pt x="3916" y="2104"/>
                    </a:lnTo>
                    <a:lnTo>
                      <a:pt x="3910" y="2098"/>
                    </a:lnTo>
                    <a:lnTo>
                      <a:pt x="3908" y="2094"/>
                    </a:lnTo>
                    <a:lnTo>
                      <a:pt x="3908" y="2090"/>
                    </a:lnTo>
                    <a:lnTo>
                      <a:pt x="3910" y="2086"/>
                    </a:lnTo>
                    <a:lnTo>
                      <a:pt x="3910" y="2078"/>
                    </a:lnTo>
                    <a:lnTo>
                      <a:pt x="3910" y="2072"/>
                    </a:lnTo>
                    <a:lnTo>
                      <a:pt x="3906" y="2066"/>
                    </a:lnTo>
                    <a:lnTo>
                      <a:pt x="3904" y="2062"/>
                    </a:lnTo>
                    <a:lnTo>
                      <a:pt x="3906" y="2058"/>
                    </a:lnTo>
                    <a:lnTo>
                      <a:pt x="3914" y="2052"/>
                    </a:lnTo>
                    <a:lnTo>
                      <a:pt x="3918" y="2050"/>
                    </a:lnTo>
                    <a:lnTo>
                      <a:pt x="3920" y="2046"/>
                    </a:lnTo>
                    <a:lnTo>
                      <a:pt x="3918" y="2042"/>
                    </a:lnTo>
                    <a:lnTo>
                      <a:pt x="3910" y="2034"/>
                    </a:lnTo>
                    <a:lnTo>
                      <a:pt x="3892" y="2020"/>
                    </a:lnTo>
                    <a:lnTo>
                      <a:pt x="3880" y="2010"/>
                    </a:lnTo>
                    <a:lnTo>
                      <a:pt x="3864" y="1990"/>
                    </a:lnTo>
                    <a:lnTo>
                      <a:pt x="3858" y="1986"/>
                    </a:lnTo>
                    <a:lnTo>
                      <a:pt x="3854" y="1984"/>
                    </a:lnTo>
                    <a:lnTo>
                      <a:pt x="3842" y="1984"/>
                    </a:lnTo>
                    <a:lnTo>
                      <a:pt x="3832" y="1986"/>
                    </a:lnTo>
                    <a:lnTo>
                      <a:pt x="3826" y="1986"/>
                    </a:lnTo>
                    <a:lnTo>
                      <a:pt x="3820" y="1984"/>
                    </a:lnTo>
                    <a:lnTo>
                      <a:pt x="3814" y="1982"/>
                    </a:lnTo>
                    <a:lnTo>
                      <a:pt x="3812" y="1984"/>
                    </a:lnTo>
                    <a:lnTo>
                      <a:pt x="3808" y="1996"/>
                    </a:lnTo>
                    <a:lnTo>
                      <a:pt x="3804" y="2004"/>
                    </a:lnTo>
                    <a:lnTo>
                      <a:pt x="3800" y="2012"/>
                    </a:lnTo>
                    <a:lnTo>
                      <a:pt x="3792" y="2018"/>
                    </a:lnTo>
                    <a:lnTo>
                      <a:pt x="3780" y="2024"/>
                    </a:lnTo>
                    <a:lnTo>
                      <a:pt x="3772" y="2026"/>
                    </a:lnTo>
                    <a:lnTo>
                      <a:pt x="3766" y="2026"/>
                    </a:lnTo>
                    <a:lnTo>
                      <a:pt x="3764" y="2024"/>
                    </a:lnTo>
                    <a:lnTo>
                      <a:pt x="3762" y="2022"/>
                    </a:lnTo>
                    <a:lnTo>
                      <a:pt x="3760" y="2018"/>
                    </a:lnTo>
                    <a:lnTo>
                      <a:pt x="3762" y="2014"/>
                    </a:lnTo>
                    <a:lnTo>
                      <a:pt x="3764" y="2002"/>
                    </a:lnTo>
                    <a:lnTo>
                      <a:pt x="3768" y="1992"/>
                    </a:lnTo>
                    <a:lnTo>
                      <a:pt x="3772" y="1984"/>
                    </a:lnTo>
                    <a:lnTo>
                      <a:pt x="3770" y="1982"/>
                    </a:lnTo>
                    <a:lnTo>
                      <a:pt x="3768" y="1980"/>
                    </a:lnTo>
                    <a:lnTo>
                      <a:pt x="3766" y="1980"/>
                    </a:lnTo>
                    <a:lnTo>
                      <a:pt x="3760" y="1982"/>
                    </a:lnTo>
                    <a:lnTo>
                      <a:pt x="3750" y="1986"/>
                    </a:lnTo>
                    <a:lnTo>
                      <a:pt x="3746" y="1992"/>
                    </a:lnTo>
                    <a:lnTo>
                      <a:pt x="3746" y="1996"/>
                    </a:lnTo>
                    <a:lnTo>
                      <a:pt x="3748" y="2000"/>
                    </a:lnTo>
                    <a:lnTo>
                      <a:pt x="3750" y="2002"/>
                    </a:lnTo>
                    <a:lnTo>
                      <a:pt x="3750" y="2004"/>
                    </a:lnTo>
                    <a:lnTo>
                      <a:pt x="3746" y="2008"/>
                    </a:lnTo>
                    <a:lnTo>
                      <a:pt x="3738" y="2008"/>
                    </a:lnTo>
                    <a:lnTo>
                      <a:pt x="3732" y="2008"/>
                    </a:lnTo>
                    <a:lnTo>
                      <a:pt x="3730" y="2008"/>
                    </a:lnTo>
                    <a:lnTo>
                      <a:pt x="3728" y="2006"/>
                    </a:lnTo>
                    <a:lnTo>
                      <a:pt x="3728" y="2002"/>
                    </a:lnTo>
                    <a:lnTo>
                      <a:pt x="3730" y="1994"/>
                    </a:lnTo>
                    <a:lnTo>
                      <a:pt x="3734" y="1986"/>
                    </a:lnTo>
                    <a:lnTo>
                      <a:pt x="3736" y="1976"/>
                    </a:lnTo>
                    <a:lnTo>
                      <a:pt x="3736" y="1972"/>
                    </a:lnTo>
                    <a:lnTo>
                      <a:pt x="3734" y="1968"/>
                    </a:lnTo>
                    <a:lnTo>
                      <a:pt x="3732" y="1966"/>
                    </a:lnTo>
                    <a:lnTo>
                      <a:pt x="3728" y="1962"/>
                    </a:lnTo>
                    <a:lnTo>
                      <a:pt x="3722" y="1962"/>
                    </a:lnTo>
                    <a:lnTo>
                      <a:pt x="3714" y="1960"/>
                    </a:lnTo>
                    <a:lnTo>
                      <a:pt x="3696" y="1962"/>
                    </a:lnTo>
                    <a:lnTo>
                      <a:pt x="3682" y="1960"/>
                    </a:lnTo>
                    <a:lnTo>
                      <a:pt x="3672" y="1958"/>
                    </a:lnTo>
                    <a:lnTo>
                      <a:pt x="3666" y="1954"/>
                    </a:lnTo>
                    <a:lnTo>
                      <a:pt x="3666" y="1950"/>
                    </a:lnTo>
                    <a:lnTo>
                      <a:pt x="3666" y="1948"/>
                    </a:lnTo>
                    <a:lnTo>
                      <a:pt x="3674" y="1938"/>
                    </a:lnTo>
                    <a:lnTo>
                      <a:pt x="3686" y="1928"/>
                    </a:lnTo>
                    <a:lnTo>
                      <a:pt x="3706" y="1912"/>
                    </a:lnTo>
                    <a:lnTo>
                      <a:pt x="3746" y="1886"/>
                    </a:lnTo>
                    <a:lnTo>
                      <a:pt x="3768" y="1868"/>
                    </a:lnTo>
                    <a:lnTo>
                      <a:pt x="3776" y="1862"/>
                    </a:lnTo>
                    <a:lnTo>
                      <a:pt x="3782" y="1852"/>
                    </a:lnTo>
                    <a:lnTo>
                      <a:pt x="3788" y="1844"/>
                    </a:lnTo>
                    <a:lnTo>
                      <a:pt x="3794" y="1832"/>
                    </a:lnTo>
                    <a:lnTo>
                      <a:pt x="3802" y="1818"/>
                    </a:lnTo>
                    <a:lnTo>
                      <a:pt x="3812" y="1808"/>
                    </a:lnTo>
                    <a:lnTo>
                      <a:pt x="3824" y="1800"/>
                    </a:lnTo>
                    <a:lnTo>
                      <a:pt x="3838" y="1790"/>
                    </a:lnTo>
                    <a:lnTo>
                      <a:pt x="3852" y="1782"/>
                    </a:lnTo>
                    <a:lnTo>
                      <a:pt x="3866" y="1772"/>
                    </a:lnTo>
                    <a:lnTo>
                      <a:pt x="3878" y="1760"/>
                    </a:lnTo>
                    <a:lnTo>
                      <a:pt x="3882" y="1752"/>
                    </a:lnTo>
                    <a:lnTo>
                      <a:pt x="3886" y="1746"/>
                    </a:lnTo>
                    <a:lnTo>
                      <a:pt x="3894" y="1728"/>
                    </a:lnTo>
                    <a:lnTo>
                      <a:pt x="3908" y="1712"/>
                    </a:lnTo>
                    <a:lnTo>
                      <a:pt x="3926" y="1696"/>
                    </a:lnTo>
                    <a:lnTo>
                      <a:pt x="3944" y="1682"/>
                    </a:lnTo>
                    <a:lnTo>
                      <a:pt x="3966" y="1672"/>
                    </a:lnTo>
                    <a:lnTo>
                      <a:pt x="3986" y="1664"/>
                    </a:lnTo>
                    <a:lnTo>
                      <a:pt x="4006" y="1660"/>
                    </a:lnTo>
                    <a:lnTo>
                      <a:pt x="4014" y="1660"/>
                    </a:lnTo>
                    <a:lnTo>
                      <a:pt x="4022" y="1662"/>
                    </a:lnTo>
                    <a:lnTo>
                      <a:pt x="4036" y="1664"/>
                    </a:lnTo>
                    <a:lnTo>
                      <a:pt x="4048" y="1666"/>
                    </a:lnTo>
                    <a:lnTo>
                      <a:pt x="4068" y="1664"/>
                    </a:lnTo>
                    <a:lnTo>
                      <a:pt x="4082" y="1664"/>
                    </a:lnTo>
                    <a:lnTo>
                      <a:pt x="4090" y="1666"/>
                    </a:lnTo>
                    <a:lnTo>
                      <a:pt x="4098" y="1670"/>
                    </a:lnTo>
                    <a:lnTo>
                      <a:pt x="4104" y="1672"/>
                    </a:lnTo>
                    <a:lnTo>
                      <a:pt x="4108" y="1672"/>
                    </a:lnTo>
                    <a:lnTo>
                      <a:pt x="4110" y="1670"/>
                    </a:lnTo>
                    <a:lnTo>
                      <a:pt x="4112" y="1666"/>
                    </a:lnTo>
                    <a:lnTo>
                      <a:pt x="4116" y="1662"/>
                    </a:lnTo>
                    <a:lnTo>
                      <a:pt x="4124" y="1660"/>
                    </a:lnTo>
                    <a:lnTo>
                      <a:pt x="4136" y="1658"/>
                    </a:lnTo>
                    <a:lnTo>
                      <a:pt x="4154" y="1660"/>
                    </a:lnTo>
                    <a:lnTo>
                      <a:pt x="4188" y="1668"/>
                    </a:lnTo>
                    <a:lnTo>
                      <a:pt x="4200" y="1670"/>
                    </a:lnTo>
                    <a:lnTo>
                      <a:pt x="4208" y="1670"/>
                    </a:lnTo>
                    <a:lnTo>
                      <a:pt x="4214" y="1670"/>
                    </a:lnTo>
                    <a:lnTo>
                      <a:pt x="4220" y="1666"/>
                    </a:lnTo>
                    <a:lnTo>
                      <a:pt x="4224" y="1658"/>
                    </a:lnTo>
                    <a:lnTo>
                      <a:pt x="4228" y="1648"/>
                    </a:lnTo>
                    <a:lnTo>
                      <a:pt x="4230" y="1646"/>
                    </a:lnTo>
                    <a:lnTo>
                      <a:pt x="4236" y="1644"/>
                    </a:lnTo>
                    <a:lnTo>
                      <a:pt x="4250" y="1642"/>
                    </a:lnTo>
                    <a:lnTo>
                      <a:pt x="4272" y="1642"/>
                    </a:lnTo>
                    <a:lnTo>
                      <a:pt x="4294" y="1644"/>
                    </a:lnTo>
                    <a:lnTo>
                      <a:pt x="4314" y="1648"/>
                    </a:lnTo>
                    <a:lnTo>
                      <a:pt x="4322" y="1652"/>
                    </a:lnTo>
                    <a:lnTo>
                      <a:pt x="4328" y="1656"/>
                    </a:lnTo>
                    <a:lnTo>
                      <a:pt x="4330" y="1660"/>
                    </a:lnTo>
                    <a:lnTo>
                      <a:pt x="4330" y="1664"/>
                    </a:lnTo>
                    <a:lnTo>
                      <a:pt x="4328" y="1670"/>
                    </a:lnTo>
                    <a:lnTo>
                      <a:pt x="4320" y="1676"/>
                    </a:lnTo>
                    <a:lnTo>
                      <a:pt x="4314" y="1682"/>
                    </a:lnTo>
                    <a:lnTo>
                      <a:pt x="4312" y="1686"/>
                    </a:lnTo>
                    <a:lnTo>
                      <a:pt x="4312" y="1688"/>
                    </a:lnTo>
                    <a:lnTo>
                      <a:pt x="4314" y="1690"/>
                    </a:lnTo>
                    <a:lnTo>
                      <a:pt x="4324" y="1692"/>
                    </a:lnTo>
                    <a:lnTo>
                      <a:pt x="4340" y="1690"/>
                    </a:lnTo>
                    <a:lnTo>
                      <a:pt x="4358" y="1688"/>
                    </a:lnTo>
                    <a:lnTo>
                      <a:pt x="4374" y="1684"/>
                    </a:lnTo>
                    <a:lnTo>
                      <a:pt x="4386" y="1680"/>
                    </a:lnTo>
                    <a:lnTo>
                      <a:pt x="4394" y="1676"/>
                    </a:lnTo>
                    <a:lnTo>
                      <a:pt x="4398" y="1670"/>
                    </a:lnTo>
                    <a:lnTo>
                      <a:pt x="4404" y="1670"/>
                    </a:lnTo>
                    <a:lnTo>
                      <a:pt x="4410" y="1674"/>
                    </a:lnTo>
                    <a:lnTo>
                      <a:pt x="4418" y="1678"/>
                    </a:lnTo>
                    <a:lnTo>
                      <a:pt x="4426" y="1682"/>
                    </a:lnTo>
                    <a:lnTo>
                      <a:pt x="4436" y="1684"/>
                    </a:lnTo>
                    <a:lnTo>
                      <a:pt x="4448" y="1682"/>
                    </a:lnTo>
                    <a:lnTo>
                      <a:pt x="4454" y="1680"/>
                    </a:lnTo>
                    <a:lnTo>
                      <a:pt x="4462" y="1676"/>
                    </a:lnTo>
                    <a:lnTo>
                      <a:pt x="4466" y="1672"/>
                    </a:lnTo>
                    <a:lnTo>
                      <a:pt x="4468" y="1668"/>
                    </a:lnTo>
                    <a:lnTo>
                      <a:pt x="4468" y="1664"/>
                    </a:lnTo>
                    <a:lnTo>
                      <a:pt x="4466" y="1660"/>
                    </a:lnTo>
                    <a:lnTo>
                      <a:pt x="4458" y="1652"/>
                    </a:lnTo>
                    <a:lnTo>
                      <a:pt x="4448" y="1646"/>
                    </a:lnTo>
                    <a:lnTo>
                      <a:pt x="4442" y="1642"/>
                    </a:lnTo>
                    <a:lnTo>
                      <a:pt x="4440" y="1636"/>
                    </a:lnTo>
                    <a:lnTo>
                      <a:pt x="4438" y="1632"/>
                    </a:lnTo>
                    <a:lnTo>
                      <a:pt x="4438" y="1626"/>
                    </a:lnTo>
                    <a:lnTo>
                      <a:pt x="4440" y="1618"/>
                    </a:lnTo>
                    <a:lnTo>
                      <a:pt x="4446" y="1612"/>
                    </a:lnTo>
                    <a:lnTo>
                      <a:pt x="4456" y="1602"/>
                    </a:lnTo>
                    <a:lnTo>
                      <a:pt x="4468" y="1592"/>
                    </a:lnTo>
                    <a:lnTo>
                      <a:pt x="4496" y="1572"/>
                    </a:lnTo>
                    <a:lnTo>
                      <a:pt x="4514" y="1556"/>
                    </a:lnTo>
                    <a:lnTo>
                      <a:pt x="4536" y="1530"/>
                    </a:lnTo>
                    <a:lnTo>
                      <a:pt x="4546" y="1522"/>
                    </a:lnTo>
                    <a:lnTo>
                      <a:pt x="4562" y="1514"/>
                    </a:lnTo>
                    <a:lnTo>
                      <a:pt x="4584" y="1508"/>
                    </a:lnTo>
                    <a:lnTo>
                      <a:pt x="4616" y="1502"/>
                    </a:lnTo>
                    <a:lnTo>
                      <a:pt x="4630" y="1502"/>
                    </a:lnTo>
                    <a:lnTo>
                      <a:pt x="4642" y="1504"/>
                    </a:lnTo>
                    <a:lnTo>
                      <a:pt x="4650" y="1508"/>
                    </a:lnTo>
                    <a:lnTo>
                      <a:pt x="4656" y="1514"/>
                    </a:lnTo>
                    <a:lnTo>
                      <a:pt x="4660" y="1520"/>
                    </a:lnTo>
                    <a:lnTo>
                      <a:pt x="4664" y="1528"/>
                    </a:lnTo>
                    <a:lnTo>
                      <a:pt x="4664" y="1546"/>
                    </a:lnTo>
                    <a:lnTo>
                      <a:pt x="4666" y="1562"/>
                    </a:lnTo>
                    <a:lnTo>
                      <a:pt x="4666" y="1568"/>
                    </a:lnTo>
                    <a:lnTo>
                      <a:pt x="4668" y="1574"/>
                    </a:lnTo>
                    <a:lnTo>
                      <a:pt x="4672" y="1578"/>
                    </a:lnTo>
                    <a:lnTo>
                      <a:pt x="4676" y="1580"/>
                    </a:lnTo>
                    <a:lnTo>
                      <a:pt x="4684" y="1578"/>
                    </a:lnTo>
                    <a:lnTo>
                      <a:pt x="4694" y="1574"/>
                    </a:lnTo>
                    <a:lnTo>
                      <a:pt x="4714" y="1562"/>
                    </a:lnTo>
                    <a:lnTo>
                      <a:pt x="4728" y="1550"/>
                    </a:lnTo>
                    <a:lnTo>
                      <a:pt x="4738" y="1540"/>
                    </a:lnTo>
                    <a:lnTo>
                      <a:pt x="4746" y="1530"/>
                    </a:lnTo>
                    <a:lnTo>
                      <a:pt x="4752" y="1524"/>
                    </a:lnTo>
                    <a:lnTo>
                      <a:pt x="4758" y="1520"/>
                    </a:lnTo>
                    <a:lnTo>
                      <a:pt x="4766" y="1518"/>
                    </a:lnTo>
                    <a:lnTo>
                      <a:pt x="4778" y="1520"/>
                    </a:lnTo>
                    <a:lnTo>
                      <a:pt x="4784" y="1522"/>
                    </a:lnTo>
                    <a:lnTo>
                      <a:pt x="4788" y="1520"/>
                    </a:lnTo>
                    <a:lnTo>
                      <a:pt x="4790" y="1518"/>
                    </a:lnTo>
                    <a:lnTo>
                      <a:pt x="4792" y="1514"/>
                    </a:lnTo>
                    <a:lnTo>
                      <a:pt x="4790" y="1502"/>
                    </a:lnTo>
                    <a:lnTo>
                      <a:pt x="4788" y="1486"/>
                    </a:lnTo>
                    <a:lnTo>
                      <a:pt x="4788" y="1472"/>
                    </a:lnTo>
                    <a:lnTo>
                      <a:pt x="4790" y="1464"/>
                    </a:lnTo>
                    <a:lnTo>
                      <a:pt x="4792" y="1458"/>
                    </a:lnTo>
                    <a:lnTo>
                      <a:pt x="4796" y="1452"/>
                    </a:lnTo>
                    <a:lnTo>
                      <a:pt x="4802" y="1448"/>
                    </a:lnTo>
                    <a:lnTo>
                      <a:pt x="4812" y="1446"/>
                    </a:lnTo>
                    <a:lnTo>
                      <a:pt x="4824" y="1446"/>
                    </a:lnTo>
                    <a:lnTo>
                      <a:pt x="4854" y="1446"/>
                    </a:lnTo>
                    <a:lnTo>
                      <a:pt x="4856" y="1448"/>
                    </a:lnTo>
                    <a:lnTo>
                      <a:pt x="4858" y="1448"/>
                    </a:lnTo>
                    <a:lnTo>
                      <a:pt x="4854" y="1452"/>
                    </a:lnTo>
                    <a:lnTo>
                      <a:pt x="4848" y="1460"/>
                    </a:lnTo>
                    <a:lnTo>
                      <a:pt x="4838" y="1472"/>
                    </a:lnTo>
                    <a:lnTo>
                      <a:pt x="4830" y="1490"/>
                    </a:lnTo>
                    <a:lnTo>
                      <a:pt x="4828" y="1500"/>
                    </a:lnTo>
                    <a:lnTo>
                      <a:pt x="4824" y="1512"/>
                    </a:lnTo>
                    <a:lnTo>
                      <a:pt x="4822" y="1526"/>
                    </a:lnTo>
                    <a:lnTo>
                      <a:pt x="4818" y="1536"/>
                    </a:lnTo>
                    <a:lnTo>
                      <a:pt x="4814" y="1544"/>
                    </a:lnTo>
                    <a:lnTo>
                      <a:pt x="4810" y="1552"/>
                    </a:lnTo>
                    <a:lnTo>
                      <a:pt x="4798" y="1564"/>
                    </a:lnTo>
                    <a:lnTo>
                      <a:pt x="4784" y="1572"/>
                    </a:lnTo>
                    <a:lnTo>
                      <a:pt x="4766" y="1582"/>
                    </a:lnTo>
                    <a:lnTo>
                      <a:pt x="4748" y="1594"/>
                    </a:lnTo>
                    <a:lnTo>
                      <a:pt x="4726" y="1612"/>
                    </a:lnTo>
                    <a:lnTo>
                      <a:pt x="4716" y="1622"/>
                    </a:lnTo>
                    <a:lnTo>
                      <a:pt x="4704" y="1636"/>
                    </a:lnTo>
                    <a:lnTo>
                      <a:pt x="4664" y="1686"/>
                    </a:lnTo>
                    <a:lnTo>
                      <a:pt x="4646" y="1706"/>
                    </a:lnTo>
                    <a:lnTo>
                      <a:pt x="4630" y="1722"/>
                    </a:lnTo>
                    <a:lnTo>
                      <a:pt x="4614" y="1734"/>
                    </a:lnTo>
                    <a:lnTo>
                      <a:pt x="4600" y="1744"/>
                    </a:lnTo>
                    <a:lnTo>
                      <a:pt x="4584" y="1752"/>
                    </a:lnTo>
                    <a:lnTo>
                      <a:pt x="4568" y="1756"/>
                    </a:lnTo>
                    <a:lnTo>
                      <a:pt x="4554" y="1760"/>
                    </a:lnTo>
                    <a:lnTo>
                      <a:pt x="4546" y="1764"/>
                    </a:lnTo>
                    <a:lnTo>
                      <a:pt x="4544" y="1770"/>
                    </a:lnTo>
                    <a:lnTo>
                      <a:pt x="4542" y="1776"/>
                    </a:lnTo>
                    <a:lnTo>
                      <a:pt x="4542" y="1784"/>
                    </a:lnTo>
                    <a:lnTo>
                      <a:pt x="4540" y="1792"/>
                    </a:lnTo>
                    <a:lnTo>
                      <a:pt x="4532" y="1802"/>
                    </a:lnTo>
                    <a:lnTo>
                      <a:pt x="4520" y="1812"/>
                    </a:lnTo>
                    <a:lnTo>
                      <a:pt x="4514" y="1820"/>
                    </a:lnTo>
                    <a:lnTo>
                      <a:pt x="4508" y="1828"/>
                    </a:lnTo>
                    <a:lnTo>
                      <a:pt x="4502" y="1840"/>
                    </a:lnTo>
                    <a:lnTo>
                      <a:pt x="4498" y="1854"/>
                    </a:lnTo>
                    <a:lnTo>
                      <a:pt x="4496" y="1868"/>
                    </a:lnTo>
                    <a:lnTo>
                      <a:pt x="4494" y="1886"/>
                    </a:lnTo>
                    <a:lnTo>
                      <a:pt x="4494" y="1922"/>
                    </a:lnTo>
                    <a:lnTo>
                      <a:pt x="4496" y="1962"/>
                    </a:lnTo>
                    <a:lnTo>
                      <a:pt x="4502" y="2006"/>
                    </a:lnTo>
                    <a:lnTo>
                      <a:pt x="4508" y="2050"/>
                    </a:lnTo>
                    <a:lnTo>
                      <a:pt x="4518" y="2092"/>
                    </a:lnTo>
                    <a:lnTo>
                      <a:pt x="4520" y="2110"/>
                    </a:lnTo>
                    <a:lnTo>
                      <a:pt x="4522" y="2132"/>
                    </a:lnTo>
                    <a:lnTo>
                      <a:pt x="4526" y="2152"/>
                    </a:lnTo>
                    <a:lnTo>
                      <a:pt x="4530" y="2168"/>
                    </a:lnTo>
                    <a:lnTo>
                      <a:pt x="4532" y="2172"/>
                    </a:lnTo>
                    <a:lnTo>
                      <a:pt x="4536" y="2176"/>
                    </a:lnTo>
                    <a:lnTo>
                      <a:pt x="4542" y="2178"/>
                    </a:lnTo>
                    <a:lnTo>
                      <a:pt x="4548" y="2176"/>
                    </a:lnTo>
                    <a:lnTo>
                      <a:pt x="4556" y="2172"/>
                    </a:lnTo>
                    <a:lnTo>
                      <a:pt x="4564" y="2164"/>
                    </a:lnTo>
                    <a:lnTo>
                      <a:pt x="4574" y="2152"/>
                    </a:lnTo>
                    <a:lnTo>
                      <a:pt x="4588" y="2136"/>
                    </a:lnTo>
                    <a:lnTo>
                      <a:pt x="4594" y="2124"/>
                    </a:lnTo>
                    <a:lnTo>
                      <a:pt x="4600" y="2114"/>
                    </a:lnTo>
                    <a:lnTo>
                      <a:pt x="4608" y="2094"/>
                    </a:lnTo>
                    <a:lnTo>
                      <a:pt x="4610" y="2080"/>
                    </a:lnTo>
                    <a:lnTo>
                      <a:pt x="4612" y="2068"/>
                    </a:lnTo>
                    <a:lnTo>
                      <a:pt x="4612" y="2060"/>
                    </a:lnTo>
                    <a:lnTo>
                      <a:pt x="4614" y="2056"/>
                    </a:lnTo>
                    <a:lnTo>
                      <a:pt x="4618" y="2054"/>
                    </a:lnTo>
                    <a:lnTo>
                      <a:pt x="4626" y="2050"/>
                    </a:lnTo>
                    <a:lnTo>
                      <a:pt x="4644" y="2050"/>
                    </a:lnTo>
                    <a:lnTo>
                      <a:pt x="4654" y="2048"/>
                    </a:lnTo>
                    <a:lnTo>
                      <a:pt x="4660" y="2046"/>
                    </a:lnTo>
                    <a:lnTo>
                      <a:pt x="4664" y="2042"/>
                    </a:lnTo>
                    <a:lnTo>
                      <a:pt x="4668" y="2038"/>
                    </a:lnTo>
                    <a:lnTo>
                      <a:pt x="4670" y="2024"/>
                    </a:lnTo>
                    <a:lnTo>
                      <a:pt x="4670" y="2010"/>
                    </a:lnTo>
                    <a:lnTo>
                      <a:pt x="4670" y="1996"/>
                    </a:lnTo>
                    <a:lnTo>
                      <a:pt x="4672" y="1988"/>
                    </a:lnTo>
                    <a:lnTo>
                      <a:pt x="4676" y="1982"/>
                    </a:lnTo>
                    <a:lnTo>
                      <a:pt x="4680" y="1976"/>
                    </a:lnTo>
                    <a:lnTo>
                      <a:pt x="4686" y="1972"/>
                    </a:lnTo>
                    <a:lnTo>
                      <a:pt x="4694" y="1968"/>
                    </a:lnTo>
                    <a:lnTo>
                      <a:pt x="4704" y="1968"/>
                    </a:lnTo>
                    <a:lnTo>
                      <a:pt x="4730" y="1964"/>
                    </a:lnTo>
                    <a:lnTo>
                      <a:pt x="4740" y="1960"/>
                    </a:lnTo>
                    <a:lnTo>
                      <a:pt x="4744" y="1956"/>
                    </a:lnTo>
                    <a:lnTo>
                      <a:pt x="4748" y="1952"/>
                    </a:lnTo>
                    <a:lnTo>
                      <a:pt x="4750" y="1948"/>
                    </a:lnTo>
                    <a:lnTo>
                      <a:pt x="4750" y="1944"/>
                    </a:lnTo>
                    <a:lnTo>
                      <a:pt x="4748" y="1938"/>
                    </a:lnTo>
                    <a:lnTo>
                      <a:pt x="4744" y="1926"/>
                    </a:lnTo>
                    <a:lnTo>
                      <a:pt x="4740" y="1912"/>
                    </a:lnTo>
                    <a:lnTo>
                      <a:pt x="4738" y="1904"/>
                    </a:lnTo>
                    <a:lnTo>
                      <a:pt x="4738" y="1896"/>
                    </a:lnTo>
                    <a:lnTo>
                      <a:pt x="4740" y="1888"/>
                    </a:lnTo>
                    <a:lnTo>
                      <a:pt x="4744" y="1880"/>
                    </a:lnTo>
                    <a:lnTo>
                      <a:pt x="4748" y="1874"/>
                    </a:lnTo>
                    <a:lnTo>
                      <a:pt x="4752" y="1870"/>
                    </a:lnTo>
                    <a:lnTo>
                      <a:pt x="4756" y="1866"/>
                    </a:lnTo>
                    <a:lnTo>
                      <a:pt x="4760" y="1866"/>
                    </a:lnTo>
                    <a:lnTo>
                      <a:pt x="4770" y="1866"/>
                    </a:lnTo>
                    <a:lnTo>
                      <a:pt x="4778" y="1870"/>
                    </a:lnTo>
                    <a:lnTo>
                      <a:pt x="4784" y="1874"/>
                    </a:lnTo>
                    <a:lnTo>
                      <a:pt x="4792" y="1874"/>
                    </a:lnTo>
                    <a:lnTo>
                      <a:pt x="4794" y="1874"/>
                    </a:lnTo>
                    <a:lnTo>
                      <a:pt x="4796" y="1872"/>
                    </a:lnTo>
                    <a:lnTo>
                      <a:pt x="4800" y="1862"/>
                    </a:lnTo>
                    <a:lnTo>
                      <a:pt x="4800" y="1854"/>
                    </a:lnTo>
                    <a:lnTo>
                      <a:pt x="4800" y="1846"/>
                    </a:lnTo>
                    <a:lnTo>
                      <a:pt x="4798" y="1840"/>
                    </a:lnTo>
                    <a:lnTo>
                      <a:pt x="4796" y="1836"/>
                    </a:lnTo>
                    <a:lnTo>
                      <a:pt x="4788" y="1828"/>
                    </a:lnTo>
                    <a:lnTo>
                      <a:pt x="4782" y="1822"/>
                    </a:lnTo>
                    <a:lnTo>
                      <a:pt x="4774" y="1816"/>
                    </a:lnTo>
                    <a:lnTo>
                      <a:pt x="4772" y="1814"/>
                    </a:lnTo>
                    <a:lnTo>
                      <a:pt x="4772" y="1810"/>
                    </a:lnTo>
                    <a:lnTo>
                      <a:pt x="4772" y="1806"/>
                    </a:lnTo>
                    <a:lnTo>
                      <a:pt x="4774" y="1802"/>
                    </a:lnTo>
                    <a:lnTo>
                      <a:pt x="4782" y="1790"/>
                    </a:lnTo>
                    <a:lnTo>
                      <a:pt x="4790" y="1780"/>
                    </a:lnTo>
                    <a:lnTo>
                      <a:pt x="4794" y="1772"/>
                    </a:lnTo>
                    <a:lnTo>
                      <a:pt x="4794" y="1766"/>
                    </a:lnTo>
                    <a:lnTo>
                      <a:pt x="4792" y="1760"/>
                    </a:lnTo>
                    <a:lnTo>
                      <a:pt x="4788" y="1756"/>
                    </a:lnTo>
                    <a:lnTo>
                      <a:pt x="4782" y="1752"/>
                    </a:lnTo>
                    <a:lnTo>
                      <a:pt x="4768" y="1748"/>
                    </a:lnTo>
                    <a:lnTo>
                      <a:pt x="4756" y="1744"/>
                    </a:lnTo>
                    <a:lnTo>
                      <a:pt x="4750" y="1740"/>
                    </a:lnTo>
                    <a:lnTo>
                      <a:pt x="4746" y="1738"/>
                    </a:lnTo>
                    <a:lnTo>
                      <a:pt x="4746" y="1732"/>
                    </a:lnTo>
                    <a:lnTo>
                      <a:pt x="4748" y="1728"/>
                    </a:lnTo>
                    <a:lnTo>
                      <a:pt x="4752" y="1720"/>
                    </a:lnTo>
                    <a:lnTo>
                      <a:pt x="4762" y="1712"/>
                    </a:lnTo>
                    <a:lnTo>
                      <a:pt x="4782" y="1694"/>
                    </a:lnTo>
                    <a:lnTo>
                      <a:pt x="4794" y="1678"/>
                    </a:lnTo>
                    <a:lnTo>
                      <a:pt x="4800" y="1664"/>
                    </a:lnTo>
                    <a:lnTo>
                      <a:pt x="4804" y="1652"/>
                    </a:lnTo>
                    <a:lnTo>
                      <a:pt x="4806" y="1642"/>
                    </a:lnTo>
                    <a:lnTo>
                      <a:pt x="4810" y="1634"/>
                    </a:lnTo>
                    <a:lnTo>
                      <a:pt x="4816" y="1628"/>
                    </a:lnTo>
                    <a:lnTo>
                      <a:pt x="4828" y="1622"/>
                    </a:lnTo>
                    <a:lnTo>
                      <a:pt x="4840" y="1618"/>
                    </a:lnTo>
                    <a:lnTo>
                      <a:pt x="4848" y="1618"/>
                    </a:lnTo>
                    <a:lnTo>
                      <a:pt x="4852" y="1620"/>
                    </a:lnTo>
                    <a:lnTo>
                      <a:pt x="4854" y="1622"/>
                    </a:lnTo>
                    <a:lnTo>
                      <a:pt x="4856" y="1624"/>
                    </a:lnTo>
                    <a:lnTo>
                      <a:pt x="4862" y="1622"/>
                    </a:lnTo>
                    <a:lnTo>
                      <a:pt x="4872" y="1616"/>
                    </a:lnTo>
                    <a:lnTo>
                      <a:pt x="4888" y="1606"/>
                    </a:lnTo>
                    <a:lnTo>
                      <a:pt x="4900" y="1598"/>
                    </a:lnTo>
                    <a:lnTo>
                      <a:pt x="4908" y="1592"/>
                    </a:lnTo>
                    <a:lnTo>
                      <a:pt x="4914" y="1592"/>
                    </a:lnTo>
                    <a:lnTo>
                      <a:pt x="4916" y="1592"/>
                    </a:lnTo>
                    <a:lnTo>
                      <a:pt x="4918" y="1596"/>
                    </a:lnTo>
                    <a:lnTo>
                      <a:pt x="4918" y="1600"/>
                    </a:lnTo>
                    <a:lnTo>
                      <a:pt x="4914" y="1612"/>
                    </a:lnTo>
                    <a:lnTo>
                      <a:pt x="4910" y="1624"/>
                    </a:lnTo>
                    <a:lnTo>
                      <a:pt x="4910" y="1628"/>
                    </a:lnTo>
                    <a:lnTo>
                      <a:pt x="4910" y="1632"/>
                    </a:lnTo>
                    <a:lnTo>
                      <a:pt x="4912" y="1632"/>
                    </a:lnTo>
                    <a:lnTo>
                      <a:pt x="4916" y="1632"/>
                    </a:lnTo>
                    <a:lnTo>
                      <a:pt x="4934" y="1618"/>
                    </a:lnTo>
                    <a:lnTo>
                      <a:pt x="4958" y="1600"/>
                    </a:lnTo>
                    <a:lnTo>
                      <a:pt x="4980" y="1588"/>
                    </a:lnTo>
                    <a:lnTo>
                      <a:pt x="4990" y="1586"/>
                    </a:lnTo>
                    <a:lnTo>
                      <a:pt x="5000" y="1584"/>
                    </a:lnTo>
                    <a:lnTo>
                      <a:pt x="5016" y="1584"/>
                    </a:lnTo>
                    <a:lnTo>
                      <a:pt x="5032" y="1588"/>
                    </a:lnTo>
                    <a:lnTo>
                      <a:pt x="5048" y="1596"/>
                    </a:lnTo>
                    <a:lnTo>
                      <a:pt x="5060" y="1606"/>
                    </a:lnTo>
                    <a:lnTo>
                      <a:pt x="5072" y="1618"/>
                    </a:lnTo>
                    <a:lnTo>
                      <a:pt x="5080" y="1628"/>
                    </a:lnTo>
                    <a:lnTo>
                      <a:pt x="5082" y="1630"/>
                    </a:lnTo>
                    <a:lnTo>
                      <a:pt x="5084" y="1628"/>
                    </a:lnTo>
                    <a:lnTo>
                      <a:pt x="5086" y="1620"/>
                    </a:lnTo>
                    <a:lnTo>
                      <a:pt x="5094" y="1608"/>
                    </a:lnTo>
                    <a:lnTo>
                      <a:pt x="5108" y="1592"/>
                    </a:lnTo>
                    <a:lnTo>
                      <a:pt x="5118" y="1584"/>
                    </a:lnTo>
                    <a:lnTo>
                      <a:pt x="5132" y="1574"/>
                    </a:lnTo>
                    <a:lnTo>
                      <a:pt x="5148" y="1564"/>
                    </a:lnTo>
                    <a:lnTo>
                      <a:pt x="5168" y="1552"/>
                    </a:lnTo>
                    <a:lnTo>
                      <a:pt x="5186" y="1542"/>
                    </a:lnTo>
                    <a:lnTo>
                      <a:pt x="5202" y="1532"/>
                    </a:lnTo>
                    <a:lnTo>
                      <a:pt x="5236" y="1508"/>
                    </a:lnTo>
                    <a:lnTo>
                      <a:pt x="5252" y="1496"/>
                    </a:lnTo>
                    <a:lnTo>
                      <a:pt x="5272" y="1484"/>
                    </a:lnTo>
                    <a:lnTo>
                      <a:pt x="5290" y="1474"/>
                    </a:lnTo>
                    <a:lnTo>
                      <a:pt x="5312" y="1466"/>
                    </a:lnTo>
                    <a:lnTo>
                      <a:pt x="5330" y="1460"/>
                    </a:lnTo>
                    <a:lnTo>
                      <a:pt x="5348" y="1456"/>
                    </a:lnTo>
                    <a:lnTo>
                      <a:pt x="5362" y="1454"/>
                    </a:lnTo>
                    <a:lnTo>
                      <a:pt x="5374" y="1454"/>
                    </a:lnTo>
                    <a:lnTo>
                      <a:pt x="5396" y="1456"/>
                    </a:lnTo>
                    <a:lnTo>
                      <a:pt x="5410" y="1460"/>
                    </a:lnTo>
                    <a:lnTo>
                      <a:pt x="5422" y="1464"/>
                    </a:lnTo>
                    <a:lnTo>
                      <a:pt x="5430" y="1466"/>
                    </a:lnTo>
                    <a:lnTo>
                      <a:pt x="5434" y="1466"/>
                    </a:lnTo>
                    <a:lnTo>
                      <a:pt x="5438" y="1464"/>
                    </a:lnTo>
                    <a:lnTo>
                      <a:pt x="5448" y="1458"/>
                    </a:lnTo>
                    <a:lnTo>
                      <a:pt x="5454" y="1448"/>
                    </a:lnTo>
                    <a:lnTo>
                      <a:pt x="5458" y="1440"/>
                    </a:lnTo>
                    <a:lnTo>
                      <a:pt x="5456" y="1432"/>
                    </a:lnTo>
                    <a:lnTo>
                      <a:pt x="5450" y="1422"/>
                    </a:lnTo>
                    <a:lnTo>
                      <a:pt x="5436" y="1400"/>
                    </a:lnTo>
                    <a:lnTo>
                      <a:pt x="5428" y="1386"/>
                    </a:lnTo>
                    <a:lnTo>
                      <a:pt x="5420" y="1368"/>
                    </a:lnTo>
                    <a:lnTo>
                      <a:pt x="5412" y="1348"/>
                    </a:lnTo>
                    <a:lnTo>
                      <a:pt x="5404" y="1338"/>
                    </a:lnTo>
                    <a:lnTo>
                      <a:pt x="5400" y="1336"/>
                    </a:lnTo>
                    <a:lnTo>
                      <a:pt x="5396" y="1336"/>
                    </a:lnTo>
                    <a:lnTo>
                      <a:pt x="5390" y="1336"/>
                    </a:lnTo>
                    <a:lnTo>
                      <a:pt x="5384" y="1338"/>
                    </a:lnTo>
                    <a:lnTo>
                      <a:pt x="5378" y="1338"/>
                    </a:lnTo>
                    <a:lnTo>
                      <a:pt x="5376" y="1336"/>
                    </a:lnTo>
                    <a:lnTo>
                      <a:pt x="5374" y="1334"/>
                    </a:lnTo>
                    <a:lnTo>
                      <a:pt x="5368" y="1322"/>
                    </a:lnTo>
                    <a:lnTo>
                      <a:pt x="5368" y="1316"/>
                    </a:lnTo>
                    <a:lnTo>
                      <a:pt x="5368" y="1312"/>
                    </a:lnTo>
                    <a:lnTo>
                      <a:pt x="5372" y="1310"/>
                    </a:lnTo>
                    <a:lnTo>
                      <a:pt x="5374" y="1308"/>
                    </a:lnTo>
                    <a:lnTo>
                      <a:pt x="5384" y="1308"/>
                    </a:lnTo>
                    <a:lnTo>
                      <a:pt x="5398" y="1310"/>
                    </a:lnTo>
                    <a:lnTo>
                      <a:pt x="5414" y="1312"/>
                    </a:lnTo>
                    <a:lnTo>
                      <a:pt x="5432" y="1310"/>
                    </a:lnTo>
                    <a:lnTo>
                      <a:pt x="5440" y="1308"/>
                    </a:lnTo>
                    <a:lnTo>
                      <a:pt x="5448" y="1304"/>
                    </a:lnTo>
                    <a:lnTo>
                      <a:pt x="5454" y="1298"/>
                    </a:lnTo>
                    <a:lnTo>
                      <a:pt x="5462" y="1292"/>
                    </a:lnTo>
                    <a:lnTo>
                      <a:pt x="5478" y="1272"/>
                    </a:lnTo>
                    <a:lnTo>
                      <a:pt x="5478" y="1258"/>
                    </a:lnTo>
                    <a:lnTo>
                      <a:pt x="5486" y="1248"/>
                    </a:lnTo>
                    <a:lnTo>
                      <a:pt x="5490" y="1244"/>
                    </a:lnTo>
                    <a:lnTo>
                      <a:pt x="5490" y="1240"/>
                    </a:lnTo>
                    <a:lnTo>
                      <a:pt x="5490" y="1236"/>
                    </a:lnTo>
                    <a:lnTo>
                      <a:pt x="5488" y="1232"/>
                    </a:lnTo>
                    <a:lnTo>
                      <a:pt x="5480" y="1220"/>
                    </a:lnTo>
                    <a:lnTo>
                      <a:pt x="5478" y="1216"/>
                    </a:lnTo>
                    <a:lnTo>
                      <a:pt x="5478" y="1204"/>
                    </a:lnTo>
                    <a:lnTo>
                      <a:pt x="5480" y="1200"/>
                    </a:lnTo>
                    <a:lnTo>
                      <a:pt x="5484" y="1200"/>
                    </a:lnTo>
                    <a:lnTo>
                      <a:pt x="5490" y="1200"/>
                    </a:lnTo>
                    <a:lnTo>
                      <a:pt x="5496" y="1202"/>
                    </a:lnTo>
                    <a:lnTo>
                      <a:pt x="5502" y="1206"/>
                    </a:lnTo>
                    <a:lnTo>
                      <a:pt x="5510" y="1212"/>
                    </a:lnTo>
                    <a:lnTo>
                      <a:pt x="5516" y="1220"/>
                    </a:lnTo>
                    <a:lnTo>
                      <a:pt x="5520" y="1230"/>
                    </a:lnTo>
                    <a:lnTo>
                      <a:pt x="5524" y="1238"/>
                    </a:lnTo>
                    <a:lnTo>
                      <a:pt x="5530" y="1242"/>
                    </a:lnTo>
                    <a:lnTo>
                      <a:pt x="5536" y="1244"/>
                    </a:lnTo>
                    <a:lnTo>
                      <a:pt x="5542" y="1246"/>
                    </a:lnTo>
                    <a:lnTo>
                      <a:pt x="5556" y="1244"/>
                    </a:lnTo>
                    <a:lnTo>
                      <a:pt x="5572" y="1242"/>
                    </a:lnTo>
                    <a:lnTo>
                      <a:pt x="5588" y="1238"/>
                    </a:lnTo>
                    <a:lnTo>
                      <a:pt x="5596" y="1238"/>
                    </a:lnTo>
                    <a:lnTo>
                      <a:pt x="5604" y="1238"/>
                    </a:lnTo>
                    <a:lnTo>
                      <a:pt x="5610" y="1242"/>
                    </a:lnTo>
                    <a:lnTo>
                      <a:pt x="5618" y="1246"/>
                    </a:lnTo>
                    <a:lnTo>
                      <a:pt x="5624" y="1252"/>
                    </a:lnTo>
                    <a:lnTo>
                      <a:pt x="5628" y="1262"/>
                    </a:lnTo>
                    <a:lnTo>
                      <a:pt x="5638" y="1278"/>
                    </a:lnTo>
                    <a:lnTo>
                      <a:pt x="5648" y="1290"/>
                    </a:lnTo>
                    <a:lnTo>
                      <a:pt x="5656" y="1294"/>
                    </a:lnTo>
                    <a:lnTo>
                      <a:pt x="5664" y="1296"/>
                    </a:lnTo>
                    <a:lnTo>
                      <a:pt x="5674" y="1298"/>
                    </a:lnTo>
                    <a:lnTo>
                      <a:pt x="5682" y="1298"/>
                    </a:lnTo>
                    <a:lnTo>
                      <a:pt x="5690" y="1302"/>
                    </a:lnTo>
                    <a:lnTo>
                      <a:pt x="5696" y="1310"/>
                    </a:lnTo>
                    <a:lnTo>
                      <a:pt x="5700" y="1316"/>
                    </a:lnTo>
                    <a:lnTo>
                      <a:pt x="5706" y="1320"/>
                    </a:lnTo>
                    <a:lnTo>
                      <a:pt x="5710" y="1322"/>
                    </a:lnTo>
                    <a:lnTo>
                      <a:pt x="5716" y="1322"/>
                    </a:lnTo>
                    <a:lnTo>
                      <a:pt x="5726" y="1322"/>
                    </a:lnTo>
                    <a:lnTo>
                      <a:pt x="5738" y="1318"/>
                    </a:lnTo>
                    <a:lnTo>
                      <a:pt x="5748" y="1310"/>
                    </a:lnTo>
                    <a:lnTo>
                      <a:pt x="5756" y="1298"/>
                    </a:lnTo>
                    <a:lnTo>
                      <a:pt x="5764" y="1284"/>
                    </a:lnTo>
                    <a:lnTo>
                      <a:pt x="5766" y="1268"/>
                    </a:lnTo>
                    <a:lnTo>
                      <a:pt x="5768" y="1254"/>
                    </a:lnTo>
                    <a:lnTo>
                      <a:pt x="5770" y="1248"/>
                    </a:lnTo>
                    <a:lnTo>
                      <a:pt x="5774" y="1246"/>
                    </a:lnTo>
                    <a:lnTo>
                      <a:pt x="5782" y="1240"/>
                    </a:lnTo>
                    <a:lnTo>
                      <a:pt x="5792" y="1238"/>
                    </a:lnTo>
                    <a:lnTo>
                      <a:pt x="5802" y="1238"/>
                    </a:lnTo>
                    <a:lnTo>
                      <a:pt x="5816" y="1234"/>
                    </a:lnTo>
                    <a:lnTo>
                      <a:pt x="5830" y="1228"/>
                    </a:lnTo>
                    <a:lnTo>
                      <a:pt x="5836" y="1222"/>
                    </a:lnTo>
                    <a:lnTo>
                      <a:pt x="5844" y="1216"/>
                    </a:lnTo>
                    <a:lnTo>
                      <a:pt x="5854" y="1204"/>
                    </a:lnTo>
                    <a:lnTo>
                      <a:pt x="5856" y="1198"/>
                    </a:lnTo>
                    <a:lnTo>
                      <a:pt x="5856" y="1196"/>
                    </a:lnTo>
                    <a:lnTo>
                      <a:pt x="5854" y="1194"/>
                    </a:lnTo>
                    <a:lnTo>
                      <a:pt x="5846" y="1194"/>
                    </a:lnTo>
                    <a:lnTo>
                      <a:pt x="5836" y="1192"/>
                    </a:lnTo>
                    <a:lnTo>
                      <a:pt x="5824" y="1188"/>
                    </a:lnTo>
                    <a:lnTo>
                      <a:pt x="5816" y="1184"/>
                    </a:lnTo>
                    <a:lnTo>
                      <a:pt x="5810" y="1180"/>
                    </a:lnTo>
                    <a:lnTo>
                      <a:pt x="5804" y="1174"/>
                    </a:lnTo>
                    <a:lnTo>
                      <a:pt x="5798" y="1166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sp>
            <p:nvSpPr>
              <p:cNvPr id="1624" name="Google Shape;1624;g39c61d88940_0_5278"/>
              <p:cNvSpPr/>
              <p:nvPr/>
            </p:nvSpPr>
            <p:spPr>
              <a:xfrm>
                <a:off x="3537599" y="3604608"/>
                <a:ext cx="5080" cy="63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0" y="6"/>
                    </a:moveTo>
                    <a:lnTo>
                      <a:pt x="0" y="6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grpSp>
            <p:nvGrpSpPr>
              <p:cNvPr id="1625" name="Google Shape;1625;g39c61d88940_0_5278"/>
              <p:cNvGrpSpPr/>
              <p:nvPr/>
            </p:nvGrpSpPr>
            <p:grpSpPr>
              <a:xfrm>
                <a:off x="61883" y="752500"/>
                <a:ext cx="3986131" cy="2951185"/>
                <a:chOff x="93979" y="699453"/>
                <a:chExt cx="3986530" cy="2951480"/>
              </a:xfrm>
            </p:grpSpPr>
            <p:sp>
              <p:nvSpPr>
                <p:cNvPr id="1626" name="Google Shape;1626;g39c61d88940_0_5278"/>
                <p:cNvSpPr/>
                <p:nvPr/>
              </p:nvSpPr>
              <p:spPr>
                <a:xfrm>
                  <a:off x="1352550" y="1099503"/>
                  <a:ext cx="40640" cy="26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42" extrusionOk="0">
                      <a:moveTo>
                        <a:pt x="54" y="2"/>
                      </a:moveTo>
                      <a:lnTo>
                        <a:pt x="54" y="2"/>
                      </a:lnTo>
                      <a:lnTo>
                        <a:pt x="32" y="12"/>
                      </a:lnTo>
                      <a:lnTo>
                        <a:pt x="10" y="24"/>
                      </a:lnTo>
                      <a:lnTo>
                        <a:pt x="4" y="30"/>
                      </a:lnTo>
                      <a:lnTo>
                        <a:pt x="0" y="36"/>
                      </a:lnTo>
                      <a:lnTo>
                        <a:pt x="2" y="38"/>
                      </a:lnTo>
                      <a:lnTo>
                        <a:pt x="4" y="40"/>
                      </a:lnTo>
                      <a:lnTo>
                        <a:pt x="16" y="42"/>
                      </a:lnTo>
                      <a:lnTo>
                        <a:pt x="16" y="42"/>
                      </a:lnTo>
                      <a:lnTo>
                        <a:pt x="22" y="42"/>
                      </a:lnTo>
                      <a:lnTo>
                        <a:pt x="28" y="42"/>
                      </a:lnTo>
                      <a:lnTo>
                        <a:pt x="40" y="36"/>
                      </a:lnTo>
                      <a:lnTo>
                        <a:pt x="50" y="28"/>
                      </a:lnTo>
                      <a:lnTo>
                        <a:pt x="58" y="20"/>
                      </a:lnTo>
                      <a:lnTo>
                        <a:pt x="62" y="10"/>
                      </a:lnTo>
                      <a:lnTo>
                        <a:pt x="64" y="4"/>
                      </a:lnTo>
                      <a:lnTo>
                        <a:pt x="64" y="2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54" y="2"/>
                      </a:lnTo>
                      <a:lnTo>
                        <a:pt x="54" y="2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27" name="Google Shape;1627;g39c61d88940_0_5278"/>
                <p:cNvSpPr/>
                <p:nvPr/>
              </p:nvSpPr>
              <p:spPr>
                <a:xfrm>
                  <a:off x="1184910" y="1173163"/>
                  <a:ext cx="270510" cy="16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" h="260" extrusionOk="0">
                      <a:moveTo>
                        <a:pt x="2" y="196"/>
                      </a:moveTo>
                      <a:lnTo>
                        <a:pt x="2" y="196"/>
                      </a:lnTo>
                      <a:lnTo>
                        <a:pt x="20" y="198"/>
                      </a:lnTo>
                      <a:lnTo>
                        <a:pt x="38" y="204"/>
                      </a:lnTo>
                      <a:lnTo>
                        <a:pt x="68" y="214"/>
                      </a:lnTo>
                      <a:lnTo>
                        <a:pt x="68" y="214"/>
                      </a:lnTo>
                      <a:lnTo>
                        <a:pt x="78" y="220"/>
                      </a:lnTo>
                      <a:lnTo>
                        <a:pt x="86" y="226"/>
                      </a:lnTo>
                      <a:lnTo>
                        <a:pt x="92" y="232"/>
                      </a:lnTo>
                      <a:lnTo>
                        <a:pt x="96" y="240"/>
                      </a:lnTo>
                      <a:lnTo>
                        <a:pt x="102" y="252"/>
                      </a:lnTo>
                      <a:lnTo>
                        <a:pt x="106" y="256"/>
                      </a:lnTo>
                      <a:lnTo>
                        <a:pt x="110" y="260"/>
                      </a:lnTo>
                      <a:lnTo>
                        <a:pt x="110" y="260"/>
                      </a:lnTo>
                      <a:lnTo>
                        <a:pt x="116" y="260"/>
                      </a:lnTo>
                      <a:lnTo>
                        <a:pt x="122" y="260"/>
                      </a:lnTo>
                      <a:lnTo>
                        <a:pt x="134" y="256"/>
                      </a:lnTo>
                      <a:lnTo>
                        <a:pt x="146" y="248"/>
                      </a:lnTo>
                      <a:lnTo>
                        <a:pt x="160" y="240"/>
                      </a:lnTo>
                      <a:lnTo>
                        <a:pt x="160" y="240"/>
                      </a:lnTo>
                      <a:lnTo>
                        <a:pt x="168" y="236"/>
                      </a:lnTo>
                      <a:lnTo>
                        <a:pt x="172" y="234"/>
                      </a:lnTo>
                      <a:lnTo>
                        <a:pt x="180" y="236"/>
                      </a:lnTo>
                      <a:lnTo>
                        <a:pt x="184" y="238"/>
                      </a:lnTo>
                      <a:lnTo>
                        <a:pt x="190" y="238"/>
                      </a:lnTo>
                      <a:lnTo>
                        <a:pt x="198" y="236"/>
                      </a:lnTo>
                      <a:lnTo>
                        <a:pt x="208" y="232"/>
                      </a:lnTo>
                      <a:lnTo>
                        <a:pt x="208" y="232"/>
                      </a:lnTo>
                      <a:lnTo>
                        <a:pt x="212" y="230"/>
                      </a:lnTo>
                      <a:lnTo>
                        <a:pt x="216" y="226"/>
                      </a:lnTo>
                      <a:lnTo>
                        <a:pt x="222" y="218"/>
                      </a:lnTo>
                      <a:lnTo>
                        <a:pt x="224" y="210"/>
                      </a:lnTo>
                      <a:lnTo>
                        <a:pt x="224" y="200"/>
                      </a:lnTo>
                      <a:lnTo>
                        <a:pt x="224" y="192"/>
                      </a:lnTo>
                      <a:lnTo>
                        <a:pt x="226" y="184"/>
                      </a:lnTo>
                      <a:lnTo>
                        <a:pt x="232" y="178"/>
                      </a:lnTo>
                      <a:lnTo>
                        <a:pt x="244" y="174"/>
                      </a:lnTo>
                      <a:lnTo>
                        <a:pt x="244" y="174"/>
                      </a:lnTo>
                      <a:lnTo>
                        <a:pt x="254" y="172"/>
                      </a:lnTo>
                      <a:lnTo>
                        <a:pt x="260" y="170"/>
                      </a:lnTo>
                      <a:lnTo>
                        <a:pt x="264" y="164"/>
                      </a:lnTo>
                      <a:lnTo>
                        <a:pt x="266" y="158"/>
                      </a:lnTo>
                      <a:lnTo>
                        <a:pt x="268" y="152"/>
                      </a:lnTo>
                      <a:lnTo>
                        <a:pt x="272" y="146"/>
                      </a:lnTo>
                      <a:lnTo>
                        <a:pt x="280" y="140"/>
                      </a:lnTo>
                      <a:lnTo>
                        <a:pt x="292" y="136"/>
                      </a:lnTo>
                      <a:lnTo>
                        <a:pt x="292" y="136"/>
                      </a:lnTo>
                      <a:lnTo>
                        <a:pt x="322" y="124"/>
                      </a:lnTo>
                      <a:lnTo>
                        <a:pt x="348" y="112"/>
                      </a:lnTo>
                      <a:lnTo>
                        <a:pt x="370" y="102"/>
                      </a:lnTo>
                      <a:lnTo>
                        <a:pt x="392" y="94"/>
                      </a:lnTo>
                      <a:lnTo>
                        <a:pt x="392" y="94"/>
                      </a:lnTo>
                      <a:lnTo>
                        <a:pt x="408" y="90"/>
                      </a:lnTo>
                      <a:lnTo>
                        <a:pt x="418" y="86"/>
                      </a:lnTo>
                      <a:lnTo>
                        <a:pt x="424" y="82"/>
                      </a:lnTo>
                      <a:lnTo>
                        <a:pt x="426" y="76"/>
                      </a:lnTo>
                      <a:lnTo>
                        <a:pt x="424" y="72"/>
                      </a:lnTo>
                      <a:lnTo>
                        <a:pt x="420" y="70"/>
                      </a:lnTo>
                      <a:lnTo>
                        <a:pt x="408" y="64"/>
                      </a:lnTo>
                      <a:lnTo>
                        <a:pt x="408" y="64"/>
                      </a:lnTo>
                      <a:lnTo>
                        <a:pt x="398" y="60"/>
                      </a:lnTo>
                      <a:lnTo>
                        <a:pt x="390" y="54"/>
                      </a:lnTo>
                      <a:lnTo>
                        <a:pt x="370" y="40"/>
                      </a:lnTo>
                      <a:lnTo>
                        <a:pt x="360" y="32"/>
                      </a:lnTo>
                      <a:lnTo>
                        <a:pt x="348" y="26"/>
                      </a:lnTo>
                      <a:lnTo>
                        <a:pt x="334" y="22"/>
                      </a:lnTo>
                      <a:lnTo>
                        <a:pt x="318" y="22"/>
                      </a:lnTo>
                      <a:lnTo>
                        <a:pt x="318" y="22"/>
                      </a:lnTo>
                      <a:lnTo>
                        <a:pt x="302" y="22"/>
                      </a:lnTo>
                      <a:lnTo>
                        <a:pt x="294" y="24"/>
                      </a:lnTo>
                      <a:lnTo>
                        <a:pt x="288" y="26"/>
                      </a:lnTo>
                      <a:lnTo>
                        <a:pt x="284" y="30"/>
                      </a:lnTo>
                      <a:lnTo>
                        <a:pt x="282" y="36"/>
                      </a:lnTo>
                      <a:lnTo>
                        <a:pt x="280" y="38"/>
                      </a:lnTo>
                      <a:lnTo>
                        <a:pt x="276" y="40"/>
                      </a:lnTo>
                      <a:lnTo>
                        <a:pt x="276" y="40"/>
                      </a:lnTo>
                      <a:lnTo>
                        <a:pt x="272" y="40"/>
                      </a:lnTo>
                      <a:lnTo>
                        <a:pt x="272" y="36"/>
                      </a:lnTo>
                      <a:lnTo>
                        <a:pt x="272" y="32"/>
                      </a:lnTo>
                      <a:lnTo>
                        <a:pt x="272" y="30"/>
                      </a:lnTo>
                      <a:lnTo>
                        <a:pt x="268" y="26"/>
                      </a:lnTo>
                      <a:lnTo>
                        <a:pt x="268" y="26"/>
                      </a:lnTo>
                      <a:lnTo>
                        <a:pt x="266" y="26"/>
                      </a:lnTo>
                      <a:lnTo>
                        <a:pt x="260" y="26"/>
                      </a:lnTo>
                      <a:lnTo>
                        <a:pt x="250" y="24"/>
                      </a:lnTo>
                      <a:lnTo>
                        <a:pt x="234" y="22"/>
                      </a:lnTo>
                      <a:lnTo>
                        <a:pt x="234" y="22"/>
                      </a:lnTo>
                      <a:lnTo>
                        <a:pt x="218" y="16"/>
                      </a:lnTo>
                      <a:lnTo>
                        <a:pt x="208" y="12"/>
                      </a:lnTo>
                      <a:lnTo>
                        <a:pt x="192" y="2"/>
                      </a:lnTo>
                      <a:lnTo>
                        <a:pt x="186" y="0"/>
                      </a:lnTo>
                      <a:lnTo>
                        <a:pt x="178" y="0"/>
                      </a:lnTo>
                      <a:lnTo>
                        <a:pt x="168" y="0"/>
                      </a:lnTo>
                      <a:lnTo>
                        <a:pt x="154" y="2"/>
                      </a:lnTo>
                      <a:lnTo>
                        <a:pt x="154" y="2"/>
                      </a:lnTo>
                      <a:lnTo>
                        <a:pt x="138" y="6"/>
                      </a:lnTo>
                      <a:lnTo>
                        <a:pt x="120" y="8"/>
                      </a:lnTo>
                      <a:lnTo>
                        <a:pt x="82" y="12"/>
                      </a:lnTo>
                      <a:lnTo>
                        <a:pt x="54" y="16"/>
                      </a:lnTo>
                      <a:lnTo>
                        <a:pt x="48" y="18"/>
                      </a:lnTo>
                      <a:lnTo>
                        <a:pt x="48" y="18"/>
                      </a:lnTo>
                      <a:lnTo>
                        <a:pt x="50" y="20"/>
                      </a:lnTo>
                      <a:lnTo>
                        <a:pt x="50" y="20"/>
                      </a:lnTo>
                      <a:lnTo>
                        <a:pt x="54" y="24"/>
                      </a:lnTo>
                      <a:lnTo>
                        <a:pt x="56" y="28"/>
                      </a:lnTo>
                      <a:lnTo>
                        <a:pt x="58" y="36"/>
                      </a:lnTo>
                      <a:lnTo>
                        <a:pt x="60" y="42"/>
                      </a:lnTo>
                      <a:lnTo>
                        <a:pt x="64" y="46"/>
                      </a:lnTo>
                      <a:lnTo>
                        <a:pt x="68" y="48"/>
                      </a:lnTo>
                      <a:lnTo>
                        <a:pt x="76" y="52"/>
                      </a:lnTo>
                      <a:lnTo>
                        <a:pt x="76" y="52"/>
                      </a:lnTo>
                      <a:lnTo>
                        <a:pt x="84" y="56"/>
                      </a:lnTo>
                      <a:lnTo>
                        <a:pt x="86" y="58"/>
                      </a:lnTo>
                      <a:lnTo>
                        <a:pt x="86" y="60"/>
                      </a:lnTo>
                      <a:lnTo>
                        <a:pt x="84" y="64"/>
                      </a:lnTo>
                      <a:lnTo>
                        <a:pt x="76" y="68"/>
                      </a:lnTo>
                      <a:lnTo>
                        <a:pt x="74" y="72"/>
                      </a:lnTo>
                      <a:lnTo>
                        <a:pt x="72" y="76"/>
                      </a:lnTo>
                      <a:lnTo>
                        <a:pt x="72" y="76"/>
                      </a:lnTo>
                      <a:lnTo>
                        <a:pt x="72" y="80"/>
                      </a:lnTo>
                      <a:lnTo>
                        <a:pt x="70" y="82"/>
                      </a:lnTo>
                      <a:lnTo>
                        <a:pt x="64" y="82"/>
                      </a:lnTo>
                      <a:lnTo>
                        <a:pt x="58" y="84"/>
                      </a:lnTo>
                      <a:lnTo>
                        <a:pt x="56" y="86"/>
                      </a:lnTo>
                      <a:lnTo>
                        <a:pt x="56" y="90"/>
                      </a:lnTo>
                      <a:lnTo>
                        <a:pt x="56" y="90"/>
                      </a:lnTo>
                      <a:lnTo>
                        <a:pt x="56" y="94"/>
                      </a:lnTo>
                      <a:lnTo>
                        <a:pt x="54" y="98"/>
                      </a:lnTo>
                      <a:lnTo>
                        <a:pt x="48" y="106"/>
                      </a:lnTo>
                      <a:lnTo>
                        <a:pt x="44" y="110"/>
                      </a:lnTo>
                      <a:lnTo>
                        <a:pt x="44" y="112"/>
                      </a:lnTo>
                      <a:lnTo>
                        <a:pt x="46" y="114"/>
                      </a:lnTo>
                      <a:lnTo>
                        <a:pt x="46" y="114"/>
                      </a:lnTo>
                      <a:lnTo>
                        <a:pt x="54" y="118"/>
                      </a:lnTo>
                      <a:lnTo>
                        <a:pt x="56" y="122"/>
                      </a:lnTo>
                      <a:lnTo>
                        <a:pt x="56" y="124"/>
                      </a:lnTo>
                      <a:lnTo>
                        <a:pt x="54" y="124"/>
                      </a:lnTo>
                      <a:lnTo>
                        <a:pt x="44" y="126"/>
                      </a:lnTo>
                      <a:lnTo>
                        <a:pt x="44" y="126"/>
                      </a:lnTo>
                      <a:lnTo>
                        <a:pt x="34" y="128"/>
                      </a:lnTo>
                      <a:lnTo>
                        <a:pt x="30" y="130"/>
                      </a:lnTo>
                      <a:lnTo>
                        <a:pt x="30" y="134"/>
                      </a:lnTo>
                      <a:lnTo>
                        <a:pt x="34" y="140"/>
                      </a:lnTo>
                      <a:lnTo>
                        <a:pt x="34" y="140"/>
                      </a:lnTo>
                      <a:lnTo>
                        <a:pt x="34" y="144"/>
                      </a:lnTo>
                      <a:lnTo>
                        <a:pt x="32" y="150"/>
                      </a:lnTo>
                      <a:lnTo>
                        <a:pt x="22" y="160"/>
                      </a:lnTo>
                      <a:lnTo>
                        <a:pt x="10" y="172"/>
                      </a:lnTo>
                      <a:lnTo>
                        <a:pt x="6" y="178"/>
                      </a:lnTo>
                      <a:lnTo>
                        <a:pt x="4" y="182"/>
                      </a:lnTo>
                      <a:lnTo>
                        <a:pt x="4" y="182"/>
                      </a:lnTo>
                      <a:lnTo>
                        <a:pt x="2" y="188"/>
                      </a:lnTo>
                      <a:lnTo>
                        <a:pt x="0" y="192"/>
                      </a:lnTo>
                      <a:lnTo>
                        <a:pt x="0" y="194"/>
                      </a:lnTo>
                      <a:lnTo>
                        <a:pt x="2" y="196"/>
                      </a:lnTo>
                      <a:lnTo>
                        <a:pt x="2" y="196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28" name="Google Shape;1628;g39c61d88940_0_5278"/>
                <p:cNvSpPr/>
                <p:nvPr/>
              </p:nvSpPr>
              <p:spPr>
                <a:xfrm>
                  <a:off x="1258570" y="1024573"/>
                  <a:ext cx="190500" cy="87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138" extrusionOk="0">
                      <a:moveTo>
                        <a:pt x="14" y="120"/>
                      </a:moveTo>
                      <a:lnTo>
                        <a:pt x="14" y="120"/>
                      </a:lnTo>
                      <a:lnTo>
                        <a:pt x="12" y="124"/>
                      </a:lnTo>
                      <a:lnTo>
                        <a:pt x="12" y="126"/>
                      </a:lnTo>
                      <a:lnTo>
                        <a:pt x="14" y="128"/>
                      </a:lnTo>
                      <a:lnTo>
                        <a:pt x="16" y="130"/>
                      </a:lnTo>
                      <a:lnTo>
                        <a:pt x="24" y="128"/>
                      </a:lnTo>
                      <a:lnTo>
                        <a:pt x="36" y="120"/>
                      </a:lnTo>
                      <a:lnTo>
                        <a:pt x="36" y="120"/>
                      </a:lnTo>
                      <a:lnTo>
                        <a:pt x="42" y="118"/>
                      </a:lnTo>
                      <a:lnTo>
                        <a:pt x="46" y="116"/>
                      </a:lnTo>
                      <a:lnTo>
                        <a:pt x="50" y="118"/>
                      </a:lnTo>
                      <a:lnTo>
                        <a:pt x="52" y="118"/>
                      </a:lnTo>
                      <a:lnTo>
                        <a:pt x="60" y="124"/>
                      </a:lnTo>
                      <a:lnTo>
                        <a:pt x="66" y="124"/>
                      </a:lnTo>
                      <a:lnTo>
                        <a:pt x="72" y="126"/>
                      </a:lnTo>
                      <a:lnTo>
                        <a:pt x="72" y="126"/>
                      </a:lnTo>
                      <a:lnTo>
                        <a:pt x="76" y="124"/>
                      </a:lnTo>
                      <a:lnTo>
                        <a:pt x="82" y="122"/>
                      </a:lnTo>
                      <a:lnTo>
                        <a:pt x="86" y="116"/>
                      </a:lnTo>
                      <a:lnTo>
                        <a:pt x="88" y="114"/>
                      </a:lnTo>
                      <a:lnTo>
                        <a:pt x="90" y="114"/>
                      </a:lnTo>
                      <a:lnTo>
                        <a:pt x="94" y="122"/>
                      </a:lnTo>
                      <a:lnTo>
                        <a:pt x="94" y="122"/>
                      </a:lnTo>
                      <a:lnTo>
                        <a:pt x="98" y="130"/>
                      </a:lnTo>
                      <a:lnTo>
                        <a:pt x="104" y="134"/>
                      </a:lnTo>
                      <a:lnTo>
                        <a:pt x="112" y="138"/>
                      </a:lnTo>
                      <a:lnTo>
                        <a:pt x="118" y="138"/>
                      </a:lnTo>
                      <a:lnTo>
                        <a:pt x="126" y="136"/>
                      </a:lnTo>
                      <a:lnTo>
                        <a:pt x="132" y="132"/>
                      </a:lnTo>
                      <a:lnTo>
                        <a:pt x="136" y="124"/>
                      </a:lnTo>
                      <a:lnTo>
                        <a:pt x="138" y="114"/>
                      </a:lnTo>
                      <a:lnTo>
                        <a:pt x="138" y="114"/>
                      </a:lnTo>
                      <a:lnTo>
                        <a:pt x="138" y="106"/>
                      </a:lnTo>
                      <a:lnTo>
                        <a:pt x="140" y="104"/>
                      </a:lnTo>
                      <a:lnTo>
                        <a:pt x="146" y="110"/>
                      </a:lnTo>
                      <a:lnTo>
                        <a:pt x="150" y="114"/>
                      </a:lnTo>
                      <a:lnTo>
                        <a:pt x="154" y="114"/>
                      </a:lnTo>
                      <a:lnTo>
                        <a:pt x="156" y="114"/>
                      </a:lnTo>
                      <a:lnTo>
                        <a:pt x="160" y="112"/>
                      </a:lnTo>
                      <a:lnTo>
                        <a:pt x="164" y="108"/>
                      </a:lnTo>
                      <a:lnTo>
                        <a:pt x="174" y="94"/>
                      </a:lnTo>
                      <a:lnTo>
                        <a:pt x="174" y="94"/>
                      </a:lnTo>
                      <a:lnTo>
                        <a:pt x="180" y="82"/>
                      </a:lnTo>
                      <a:lnTo>
                        <a:pt x="182" y="76"/>
                      </a:lnTo>
                      <a:lnTo>
                        <a:pt x="182" y="68"/>
                      </a:lnTo>
                      <a:lnTo>
                        <a:pt x="184" y="66"/>
                      </a:lnTo>
                      <a:lnTo>
                        <a:pt x="186" y="66"/>
                      </a:lnTo>
                      <a:lnTo>
                        <a:pt x="198" y="58"/>
                      </a:lnTo>
                      <a:lnTo>
                        <a:pt x="198" y="58"/>
                      </a:lnTo>
                      <a:lnTo>
                        <a:pt x="206" y="56"/>
                      </a:lnTo>
                      <a:lnTo>
                        <a:pt x="208" y="58"/>
                      </a:lnTo>
                      <a:lnTo>
                        <a:pt x="210" y="58"/>
                      </a:lnTo>
                      <a:lnTo>
                        <a:pt x="208" y="64"/>
                      </a:lnTo>
                      <a:lnTo>
                        <a:pt x="206" y="72"/>
                      </a:lnTo>
                      <a:lnTo>
                        <a:pt x="204" y="80"/>
                      </a:lnTo>
                      <a:lnTo>
                        <a:pt x="206" y="88"/>
                      </a:lnTo>
                      <a:lnTo>
                        <a:pt x="208" y="92"/>
                      </a:lnTo>
                      <a:lnTo>
                        <a:pt x="210" y="94"/>
                      </a:lnTo>
                      <a:lnTo>
                        <a:pt x="214" y="96"/>
                      </a:lnTo>
                      <a:lnTo>
                        <a:pt x="222" y="98"/>
                      </a:lnTo>
                      <a:lnTo>
                        <a:pt x="222" y="98"/>
                      </a:lnTo>
                      <a:lnTo>
                        <a:pt x="236" y="100"/>
                      </a:lnTo>
                      <a:lnTo>
                        <a:pt x="242" y="98"/>
                      </a:lnTo>
                      <a:lnTo>
                        <a:pt x="246" y="96"/>
                      </a:lnTo>
                      <a:lnTo>
                        <a:pt x="244" y="92"/>
                      </a:lnTo>
                      <a:lnTo>
                        <a:pt x="244" y="86"/>
                      </a:lnTo>
                      <a:lnTo>
                        <a:pt x="244" y="82"/>
                      </a:lnTo>
                      <a:lnTo>
                        <a:pt x="246" y="80"/>
                      </a:lnTo>
                      <a:lnTo>
                        <a:pt x="254" y="78"/>
                      </a:lnTo>
                      <a:lnTo>
                        <a:pt x="254" y="78"/>
                      </a:lnTo>
                      <a:lnTo>
                        <a:pt x="274" y="74"/>
                      </a:lnTo>
                      <a:lnTo>
                        <a:pt x="284" y="70"/>
                      </a:lnTo>
                      <a:lnTo>
                        <a:pt x="290" y="66"/>
                      </a:lnTo>
                      <a:lnTo>
                        <a:pt x="294" y="60"/>
                      </a:lnTo>
                      <a:lnTo>
                        <a:pt x="294" y="54"/>
                      </a:lnTo>
                      <a:lnTo>
                        <a:pt x="290" y="48"/>
                      </a:lnTo>
                      <a:lnTo>
                        <a:pt x="280" y="42"/>
                      </a:lnTo>
                      <a:lnTo>
                        <a:pt x="280" y="42"/>
                      </a:lnTo>
                      <a:lnTo>
                        <a:pt x="274" y="38"/>
                      </a:lnTo>
                      <a:lnTo>
                        <a:pt x="272" y="36"/>
                      </a:lnTo>
                      <a:lnTo>
                        <a:pt x="272" y="34"/>
                      </a:lnTo>
                      <a:lnTo>
                        <a:pt x="272" y="32"/>
                      </a:lnTo>
                      <a:lnTo>
                        <a:pt x="278" y="28"/>
                      </a:lnTo>
                      <a:lnTo>
                        <a:pt x="288" y="24"/>
                      </a:lnTo>
                      <a:lnTo>
                        <a:pt x="296" y="22"/>
                      </a:lnTo>
                      <a:lnTo>
                        <a:pt x="300" y="18"/>
                      </a:lnTo>
                      <a:lnTo>
                        <a:pt x="300" y="16"/>
                      </a:lnTo>
                      <a:lnTo>
                        <a:pt x="298" y="14"/>
                      </a:lnTo>
                      <a:lnTo>
                        <a:pt x="288" y="8"/>
                      </a:lnTo>
                      <a:lnTo>
                        <a:pt x="288" y="8"/>
                      </a:lnTo>
                      <a:lnTo>
                        <a:pt x="266" y="0"/>
                      </a:lnTo>
                      <a:lnTo>
                        <a:pt x="258" y="0"/>
                      </a:lnTo>
                      <a:lnTo>
                        <a:pt x="254" y="0"/>
                      </a:lnTo>
                      <a:lnTo>
                        <a:pt x="248" y="2"/>
                      </a:lnTo>
                      <a:lnTo>
                        <a:pt x="244" y="4"/>
                      </a:lnTo>
                      <a:lnTo>
                        <a:pt x="238" y="14"/>
                      </a:lnTo>
                      <a:lnTo>
                        <a:pt x="238" y="14"/>
                      </a:lnTo>
                      <a:lnTo>
                        <a:pt x="234" y="16"/>
                      </a:lnTo>
                      <a:lnTo>
                        <a:pt x="232" y="16"/>
                      </a:lnTo>
                      <a:lnTo>
                        <a:pt x="224" y="16"/>
                      </a:lnTo>
                      <a:lnTo>
                        <a:pt x="202" y="12"/>
                      </a:lnTo>
                      <a:lnTo>
                        <a:pt x="186" y="12"/>
                      </a:lnTo>
                      <a:lnTo>
                        <a:pt x="170" y="14"/>
                      </a:lnTo>
                      <a:lnTo>
                        <a:pt x="160" y="18"/>
                      </a:lnTo>
                      <a:lnTo>
                        <a:pt x="150" y="22"/>
                      </a:lnTo>
                      <a:lnTo>
                        <a:pt x="140" y="28"/>
                      </a:lnTo>
                      <a:lnTo>
                        <a:pt x="128" y="38"/>
                      </a:lnTo>
                      <a:lnTo>
                        <a:pt x="128" y="38"/>
                      </a:lnTo>
                      <a:lnTo>
                        <a:pt x="112" y="50"/>
                      </a:lnTo>
                      <a:lnTo>
                        <a:pt x="102" y="58"/>
                      </a:lnTo>
                      <a:lnTo>
                        <a:pt x="94" y="62"/>
                      </a:lnTo>
                      <a:lnTo>
                        <a:pt x="90" y="62"/>
                      </a:lnTo>
                      <a:lnTo>
                        <a:pt x="82" y="66"/>
                      </a:lnTo>
                      <a:lnTo>
                        <a:pt x="76" y="70"/>
                      </a:lnTo>
                      <a:lnTo>
                        <a:pt x="66" y="78"/>
                      </a:lnTo>
                      <a:lnTo>
                        <a:pt x="66" y="78"/>
                      </a:lnTo>
                      <a:lnTo>
                        <a:pt x="58" y="86"/>
                      </a:lnTo>
                      <a:lnTo>
                        <a:pt x="50" y="88"/>
                      </a:lnTo>
                      <a:lnTo>
                        <a:pt x="44" y="90"/>
                      </a:lnTo>
                      <a:lnTo>
                        <a:pt x="38" y="88"/>
                      </a:lnTo>
                      <a:lnTo>
                        <a:pt x="34" y="86"/>
                      </a:lnTo>
                      <a:lnTo>
                        <a:pt x="28" y="86"/>
                      </a:lnTo>
                      <a:lnTo>
                        <a:pt x="20" y="90"/>
                      </a:lnTo>
                      <a:lnTo>
                        <a:pt x="12" y="96"/>
                      </a:lnTo>
                      <a:lnTo>
                        <a:pt x="12" y="96"/>
                      </a:lnTo>
                      <a:lnTo>
                        <a:pt x="4" y="104"/>
                      </a:lnTo>
                      <a:lnTo>
                        <a:pt x="0" y="108"/>
                      </a:lnTo>
                      <a:lnTo>
                        <a:pt x="2" y="112"/>
                      </a:lnTo>
                      <a:lnTo>
                        <a:pt x="4" y="112"/>
                      </a:lnTo>
                      <a:lnTo>
                        <a:pt x="12" y="114"/>
                      </a:lnTo>
                      <a:lnTo>
                        <a:pt x="14" y="116"/>
                      </a:lnTo>
                      <a:lnTo>
                        <a:pt x="14" y="120"/>
                      </a:lnTo>
                      <a:lnTo>
                        <a:pt x="14" y="120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29" name="Google Shape;1629;g39c61d88940_0_5278"/>
                <p:cNvSpPr/>
                <p:nvPr/>
              </p:nvSpPr>
              <p:spPr>
                <a:xfrm>
                  <a:off x="1468120" y="1056323"/>
                  <a:ext cx="35560" cy="1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6" extrusionOk="0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4" y="14"/>
                      </a:lnTo>
                      <a:lnTo>
                        <a:pt x="18" y="16"/>
                      </a:lnTo>
                      <a:lnTo>
                        <a:pt x="38" y="16"/>
                      </a:lnTo>
                      <a:lnTo>
                        <a:pt x="46" y="14"/>
                      </a:lnTo>
                      <a:lnTo>
                        <a:pt x="54" y="12"/>
                      </a:lnTo>
                      <a:lnTo>
                        <a:pt x="54" y="12"/>
                      </a:lnTo>
                      <a:lnTo>
                        <a:pt x="56" y="10"/>
                      </a:lnTo>
                      <a:lnTo>
                        <a:pt x="56" y="8"/>
                      </a:lnTo>
                      <a:lnTo>
                        <a:pt x="54" y="6"/>
                      </a:lnTo>
                      <a:lnTo>
                        <a:pt x="46" y="2"/>
                      </a:lnTo>
                      <a:lnTo>
                        <a:pt x="36" y="2"/>
                      </a:lnTo>
                      <a:lnTo>
                        <a:pt x="26" y="0"/>
                      </a:lnTo>
                      <a:lnTo>
                        <a:pt x="16" y="2"/>
                      </a:lnTo>
                      <a:lnTo>
                        <a:pt x="6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30" name="Google Shape;1630;g39c61d88940_0_5278"/>
                <p:cNvSpPr/>
                <p:nvPr/>
              </p:nvSpPr>
              <p:spPr>
                <a:xfrm>
                  <a:off x="1464310" y="996633"/>
                  <a:ext cx="3429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30" extrusionOk="0">
                      <a:moveTo>
                        <a:pt x="42" y="30"/>
                      </a:moveTo>
                      <a:lnTo>
                        <a:pt x="42" y="30"/>
                      </a:lnTo>
                      <a:lnTo>
                        <a:pt x="52" y="28"/>
                      </a:lnTo>
                      <a:lnTo>
                        <a:pt x="54" y="26"/>
                      </a:lnTo>
                      <a:lnTo>
                        <a:pt x="54" y="24"/>
                      </a:lnTo>
                      <a:lnTo>
                        <a:pt x="50" y="18"/>
                      </a:lnTo>
                      <a:lnTo>
                        <a:pt x="40" y="8"/>
                      </a:lnTo>
                      <a:lnTo>
                        <a:pt x="40" y="8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22" y="0"/>
                      </a:lnTo>
                      <a:lnTo>
                        <a:pt x="16" y="0"/>
                      </a:lnTo>
                      <a:lnTo>
                        <a:pt x="6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8" y="22"/>
                      </a:lnTo>
                      <a:lnTo>
                        <a:pt x="24" y="28"/>
                      </a:lnTo>
                      <a:lnTo>
                        <a:pt x="32" y="28"/>
                      </a:lnTo>
                      <a:lnTo>
                        <a:pt x="42" y="30"/>
                      </a:lnTo>
                      <a:lnTo>
                        <a:pt x="42" y="30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31" name="Google Shape;1631;g39c61d88940_0_5278"/>
                <p:cNvSpPr/>
                <p:nvPr/>
              </p:nvSpPr>
              <p:spPr>
                <a:xfrm>
                  <a:off x="1504950" y="994093"/>
                  <a:ext cx="97790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62" extrusionOk="0">
                      <a:moveTo>
                        <a:pt x="106" y="56"/>
                      </a:moveTo>
                      <a:lnTo>
                        <a:pt x="106" y="56"/>
                      </a:lnTo>
                      <a:lnTo>
                        <a:pt x="120" y="52"/>
                      </a:lnTo>
                      <a:lnTo>
                        <a:pt x="130" y="48"/>
                      </a:lnTo>
                      <a:lnTo>
                        <a:pt x="136" y="44"/>
                      </a:lnTo>
                      <a:lnTo>
                        <a:pt x="138" y="40"/>
                      </a:lnTo>
                      <a:lnTo>
                        <a:pt x="138" y="34"/>
                      </a:lnTo>
                      <a:lnTo>
                        <a:pt x="132" y="30"/>
                      </a:lnTo>
                      <a:lnTo>
                        <a:pt x="124" y="28"/>
                      </a:lnTo>
                      <a:lnTo>
                        <a:pt x="114" y="26"/>
                      </a:lnTo>
                      <a:lnTo>
                        <a:pt x="114" y="26"/>
                      </a:lnTo>
                      <a:lnTo>
                        <a:pt x="104" y="24"/>
                      </a:lnTo>
                      <a:lnTo>
                        <a:pt x="104" y="24"/>
                      </a:lnTo>
                      <a:lnTo>
                        <a:pt x="118" y="22"/>
                      </a:lnTo>
                      <a:lnTo>
                        <a:pt x="138" y="16"/>
                      </a:lnTo>
                      <a:lnTo>
                        <a:pt x="148" y="12"/>
                      </a:lnTo>
                      <a:lnTo>
                        <a:pt x="152" y="8"/>
                      </a:lnTo>
                      <a:lnTo>
                        <a:pt x="152" y="8"/>
                      </a:lnTo>
                      <a:lnTo>
                        <a:pt x="154" y="4"/>
                      </a:lnTo>
                      <a:lnTo>
                        <a:pt x="152" y="2"/>
                      </a:lnTo>
                      <a:lnTo>
                        <a:pt x="148" y="0"/>
                      </a:lnTo>
                      <a:lnTo>
                        <a:pt x="138" y="0"/>
                      </a:lnTo>
                      <a:lnTo>
                        <a:pt x="124" y="0"/>
                      </a:lnTo>
                      <a:lnTo>
                        <a:pt x="90" y="4"/>
                      </a:lnTo>
                      <a:lnTo>
                        <a:pt x="50" y="8"/>
                      </a:lnTo>
                      <a:lnTo>
                        <a:pt x="50" y="8"/>
                      </a:lnTo>
                      <a:lnTo>
                        <a:pt x="18" y="14"/>
                      </a:lnTo>
                      <a:lnTo>
                        <a:pt x="8" y="18"/>
                      </a:lnTo>
                      <a:lnTo>
                        <a:pt x="4" y="22"/>
                      </a:lnTo>
                      <a:lnTo>
                        <a:pt x="0" y="26"/>
                      </a:lnTo>
                      <a:lnTo>
                        <a:pt x="0" y="30"/>
                      </a:lnTo>
                      <a:lnTo>
                        <a:pt x="8" y="46"/>
                      </a:lnTo>
                      <a:lnTo>
                        <a:pt x="8" y="46"/>
                      </a:lnTo>
                      <a:lnTo>
                        <a:pt x="14" y="52"/>
                      </a:lnTo>
                      <a:lnTo>
                        <a:pt x="22" y="58"/>
                      </a:lnTo>
                      <a:lnTo>
                        <a:pt x="32" y="60"/>
                      </a:lnTo>
                      <a:lnTo>
                        <a:pt x="46" y="62"/>
                      </a:lnTo>
                      <a:lnTo>
                        <a:pt x="74" y="60"/>
                      </a:lnTo>
                      <a:lnTo>
                        <a:pt x="106" y="56"/>
                      </a:lnTo>
                      <a:lnTo>
                        <a:pt x="106" y="56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32" name="Google Shape;1632;g39c61d88940_0_5278"/>
                <p:cNvSpPr/>
                <p:nvPr/>
              </p:nvSpPr>
              <p:spPr>
                <a:xfrm>
                  <a:off x="1772920" y="1067753"/>
                  <a:ext cx="143510" cy="87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138" extrusionOk="0">
                      <a:moveTo>
                        <a:pt x="144" y="12"/>
                      </a:moveTo>
                      <a:lnTo>
                        <a:pt x="144" y="12"/>
                      </a:lnTo>
                      <a:lnTo>
                        <a:pt x="138" y="6"/>
                      </a:lnTo>
                      <a:lnTo>
                        <a:pt x="130" y="4"/>
                      </a:lnTo>
                      <a:lnTo>
                        <a:pt x="118" y="2"/>
                      </a:lnTo>
                      <a:lnTo>
                        <a:pt x="104" y="4"/>
                      </a:lnTo>
                      <a:lnTo>
                        <a:pt x="88" y="8"/>
                      </a:lnTo>
                      <a:lnTo>
                        <a:pt x="88" y="8"/>
                      </a:lnTo>
                      <a:lnTo>
                        <a:pt x="80" y="10"/>
                      </a:lnTo>
                      <a:lnTo>
                        <a:pt x="78" y="14"/>
                      </a:lnTo>
                      <a:lnTo>
                        <a:pt x="80" y="18"/>
                      </a:lnTo>
                      <a:lnTo>
                        <a:pt x="84" y="22"/>
                      </a:lnTo>
                      <a:lnTo>
                        <a:pt x="102" y="38"/>
                      </a:lnTo>
                      <a:lnTo>
                        <a:pt x="124" y="62"/>
                      </a:lnTo>
                      <a:lnTo>
                        <a:pt x="124" y="62"/>
                      </a:lnTo>
                      <a:lnTo>
                        <a:pt x="102" y="50"/>
                      </a:lnTo>
                      <a:lnTo>
                        <a:pt x="90" y="42"/>
                      </a:lnTo>
                      <a:lnTo>
                        <a:pt x="82" y="34"/>
                      </a:lnTo>
                      <a:lnTo>
                        <a:pt x="78" y="28"/>
                      </a:lnTo>
                      <a:lnTo>
                        <a:pt x="74" y="24"/>
                      </a:lnTo>
                      <a:lnTo>
                        <a:pt x="70" y="22"/>
                      </a:lnTo>
                      <a:lnTo>
                        <a:pt x="64" y="20"/>
                      </a:lnTo>
                      <a:lnTo>
                        <a:pt x="54" y="18"/>
                      </a:lnTo>
                      <a:lnTo>
                        <a:pt x="54" y="18"/>
                      </a:lnTo>
                      <a:lnTo>
                        <a:pt x="40" y="18"/>
                      </a:lnTo>
                      <a:lnTo>
                        <a:pt x="32" y="20"/>
                      </a:lnTo>
                      <a:lnTo>
                        <a:pt x="28" y="22"/>
                      </a:lnTo>
                      <a:lnTo>
                        <a:pt x="26" y="26"/>
                      </a:lnTo>
                      <a:lnTo>
                        <a:pt x="28" y="30"/>
                      </a:lnTo>
                      <a:lnTo>
                        <a:pt x="32" y="36"/>
                      </a:lnTo>
                      <a:lnTo>
                        <a:pt x="46" y="52"/>
                      </a:lnTo>
                      <a:lnTo>
                        <a:pt x="46" y="52"/>
                      </a:lnTo>
                      <a:lnTo>
                        <a:pt x="56" y="64"/>
                      </a:lnTo>
                      <a:lnTo>
                        <a:pt x="56" y="64"/>
                      </a:lnTo>
                      <a:lnTo>
                        <a:pt x="52" y="62"/>
                      </a:lnTo>
                      <a:lnTo>
                        <a:pt x="42" y="60"/>
                      </a:lnTo>
                      <a:lnTo>
                        <a:pt x="36" y="60"/>
                      </a:lnTo>
                      <a:lnTo>
                        <a:pt x="32" y="62"/>
                      </a:lnTo>
                      <a:lnTo>
                        <a:pt x="32" y="62"/>
                      </a:lnTo>
                      <a:lnTo>
                        <a:pt x="26" y="66"/>
                      </a:lnTo>
                      <a:lnTo>
                        <a:pt x="20" y="70"/>
                      </a:lnTo>
                      <a:lnTo>
                        <a:pt x="8" y="74"/>
                      </a:lnTo>
                      <a:lnTo>
                        <a:pt x="4" y="76"/>
                      </a:lnTo>
                      <a:lnTo>
                        <a:pt x="0" y="78"/>
                      </a:lnTo>
                      <a:lnTo>
                        <a:pt x="0" y="82"/>
                      </a:lnTo>
                      <a:lnTo>
                        <a:pt x="4" y="86"/>
                      </a:lnTo>
                      <a:lnTo>
                        <a:pt x="4" y="86"/>
                      </a:lnTo>
                      <a:lnTo>
                        <a:pt x="8" y="88"/>
                      </a:lnTo>
                      <a:lnTo>
                        <a:pt x="12" y="90"/>
                      </a:lnTo>
                      <a:lnTo>
                        <a:pt x="26" y="90"/>
                      </a:lnTo>
                      <a:lnTo>
                        <a:pt x="44" y="88"/>
                      </a:lnTo>
                      <a:lnTo>
                        <a:pt x="66" y="86"/>
                      </a:lnTo>
                      <a:lnTo>
                        <a:pt x="106" y="78"/>
                      </a:lnTo>
                      <a:lnTo>
                        <a:pt x="122" y="76"/>
                      </a:lnTo>
                      <a:lnTo>
                        <a:pt x="136" y="76"/>
                      </a:lnTo>
                      <a:lnTo>
                        <a:pt x="136" y="76"/>
                      </a:lnTo>
                      <a:lnTo>
                        <a:pt x="140" y="78"/>
                      </a:lnTo>
                      <a:lnTo>
                        <a:pt x="138" y="80"/>
                      </a:lnTo>
                      <a:lnTo>
                        <a:pt x="118" y="86"/>
                      </a:lnTo>
                      <a:lnTo>
                        <a:pt x="106" y="90"/>
                      </a:lnTo>
                      <a:lnTo>
                        <a:pt x="96" y="94"/>
                      </a:lnTo>
                      <a:lnTo>
                        <a:pt x="92" y="98"/>
                      </a:lnTo>
                      <a:lnTo>
                        <a:pt x="90" y="100"/>
                      </a:lnTo>
                      <a:lnTo>
                        <a:pt x="90" y="104"/>
                      </a:lnTo>
                      <a:lnTo>
                        <a:pt x="92" y="106"/>
                      </a:lnTo>
                      <a:lnTo>
                        <a:pt x="92" y="106"/>
                      </a:lnTo>
                      <a:lnTo>
                        <a:pt x="98" y="114"/>
                      </a:lnTo>
                      <a:lnTo>
                        <a:pt x="100" y="120"/>
                      </a:lnTo>
                      <a:lnTo>
                        <a:pt x="102" y="132"/>
                      </a:lnTo>
                      <a:lnTo>
                        <a:pt x="104" y="136"/>
                      </a:lnTo>
                      <a:lnTo>
                        <a:pt x="108" y="138"/>
                      </a:lnTo>
                      <a:lnTo>
                        <a:pt x="116" y="136"/>
                      </a:lnTo>
                      <a:lnTo>
                        <a:pt x="126" y="134"/>
                      </a:lnTo>
                      <a:lnTo>
                        <a:pt x="126" y="134"/>
                      </a:lnTo>
                      <a:lnTo>
                        <a:pt x="136" y="130"/>
                      </a:lnTo>
                      <a:lnTo>
                        <a:pt x="142" y="128"/>
                      </a:lnTo>
                      <a:lnTo>
                        <a:pt x="166" y="132"/>
                      </a:lnTo>
                      <a:lnTo>
                        <a:pt x="166" y="132"/>
                      </a:lnTo>
                      <a:lnTo>
                        <a:pt x="184" y="132"/>
                      </a:lnTo>
                      <a:lnTo>
                        <a:pt x="200" y="128"/>
                      </a:lnTo>
                      <a:lnTo>
                        <a:pt x="206" y="126"/>
                      </a:lnTo>
                      <a:lnTo>
                        <a:pt x="208" y="122"/>
                      </a:lnTo>
                      <a:lnTo>
                        <a:pt x="210" y="118"/>
                      </a:lnTo>
                      <a:lnTo>
                        <a:pt x="208" y="112"/>
                      </a:lnTo>
                      <a:lnTo>
                        <a:pt x="208" y="112"/>
                      </a:lnTo>
                      <a:lnTo>
                        <a:pt x="202" y="100"/>
                      </a:lnTo>
                      <a:lnTo>
                        <a:pt x="202" y="92"/>
                      </a:lnTo>
                      <a:lnTo>
                        <a:pt x="202" y="88"/>
                      </a:lnTo>
                      <a:lnTo>
                        <a:pt x="206" y="88"/>
                      </a:lnTo>
                      <a:lnTo>
                        <a:pt x="210" y="88"/>
                      </a:lnTo>
                      <a:lnTo>
                        <a:pt x="214" y="92"/>
                      </a:lnTo>
                      <a:lnTo>
                        <a:pt x="214" y="92"/>
                      </a:lnTo>
                      <a:lnTo>
                        <a:pt x="224" y="98"/>
                      </a:lnTo>
                      <a:lnTo>
                        <a:pt x="226" y="98"/>
                      </a:lnTo>
                      <a:lnTo>
                        <a:pt x="226" y="98"/>
                      </a:lnTo>
                      <a:lnTo>
                        <a:pt x="224" y="90"/>
                      </a:lnTo>
                      <a:lnTo>
                        <a:pt x="216" y="76"/>
                      </a:lnTo>
                      <a:lnTo>
                        <a:pt x="216" y="76"/>
                      </a:lnTo>
                      <a:lnTo>
                        <a:pt x="214" y="68"/>
                      </a:lnTo>
                      <a:lnTo>
                        <a:pt x="212" y="60"/>
                      </a:lnTo>
                      <a:lnTo>
                        <a:pt x="210" y="40"/>
                      </a:lnTo>
                      <a:lnTo>
                        <a:pt x="208" y="30"/>
                      </a:lnTo>
                      <a:lnTo>
                        <a:pt x="204" y="20"/>
                      </a:lnTo>
                      <a:lnTo>
                        <a:pt x="196" y="10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72" y="0"/>
                      </a:lnTo>
                      <a:lnTo>
                        <a:pt x="164" y="0"/>
                      </a:lnTo>
                      <a:lnTo>
                        <a:pt x="160" y="2"/>
                      </a:lnTo>
                      <a:lnTo>
                        <a:pt x="156" y="6"/>
                      </a:lnTo>
                      <a:lnTo>
                        <a:pt x="152" y="14"/>
                      </a:lnTo>
                      <a:lnTo>
                        <a:pt x="148" y="14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33" name="Google Shape;1633;g39c61d88940_0_5278"/>
                <p:cNvSpPr/>
                <p:nvPr/>
              </p:nvSpPr>
              <p:spPr>
                <a:xfrm>
                  <a:off x="1842770" y="887413"/>
                  <a:ext cx="36830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40" extrusionOk="0">
                      <a:moveTo>
                        <a:pt x="30" y="32"/>
                      </a:moveTo>
                      <a:lnTo>
                        <a:pt x="30" y="32"/>
                      </a:lnTo>
                      <a:lnTo>
                        <a:pt x="40" y="38"/>
                      </a:lnTo>
                      <a:lnTo>
                        <a:pt x="46" y="40"/>
                      </a:lnTo>
                      <a:lnTo>
                        <a:pt x="50" y="40"/>
                      </a:lnTo>
                      <a:lnTo>
                        <a:pt x="54" y="38"/>
                      </a:lnTo>
                      <a:lnTo>
                        <a:pt x="56" y="34"/>
                      </a:lnTo>
                      <a:lnTo>
                        <a:pt x="58" y="28"/>
                      </a:lnTo>
                      <a:lnTo>
                        <a:pt x="56" y="20"/>
                      </a:lnTo>
                      <a:lnTo>
                        <a:pt x="56" y="20"/>
                      </a:lnTo>
                      <a:lnTo>
                        <a:pt x="52" y="12"/>
                      </a:lnTo>
                      <a:lnTo>
                        <a:pt x="46" y="6"/>
                      </a:lnTo>
                      <a:lnTo>
                        <a:pt x="36" y="2"/>
                      </a:lnTo>
                      <a:lnTo>
                        <a:pt x="26" y="0"/>
                      </a:lnTo>
                      <a:lnTo>
                        <a:pt x="16" y="0"/>
                      </a:lnTo>
                      <a:lnTo>
                        <a:pt x="6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4" y="22"/>
                      </a:lnTo>
                      <a:lnTo>
                        <a:pt x="10" y="24"/>
                      </a:lnTo>
                      <a:lnTo>
                        <a:pt x="18" y="26"/>
                      </a:lnTo>
                      <a:lnTo>
                        <a:pt x="24" y="28"/>
                      </a:lnTo>
                      <a:lnTo>
                        <a:pt x="30" y="32"/>
                      </a:lnTo>
                      <a:lnTo>
                        <a:pt x="30" y="32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34" name="Google Shape;1634;g39c61d88940_0_5278"/>
                <p:cNvSpPr/>
                <p:nvPr/>
              </p:nvSpPr>
              <p:spPr>
                <a:xfrm>
                  <a:off x="1507490" y="963613"/>
                  <a:ext cx="102870" cy="24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8" extrusionOk="0">
                      <a:moveTo>
                        <a:pt x="20" y="34"/>
                      </a:moveTo>
                      <a:lnTo>
                        <a:pt x="20" y="34"/>
                      </a:lnTo>
                      <a:lnTo>
                        <a:pt x="26" y="32"/>
                      </a:lnTo>
                      <a:lnTo>
                        <a:pt x="34" y="32"/>
                      </a:lnTo>
                      <a:lnTo>
                        <a:pt x="60" y="36"/>
                      </a:lnTo>
                      <a:lnTo>
                        <a:pt x="60" y="36"/>
                      </a:lnTo>
                      <a:lnTo>
                        <a:pt x="72" y="38"/>
                      </a:lnTo>
                      <a:lnTo>
                        <a:pt x="76" y="36"/>
                      </a:lnTo>
                      <a:lnTo>
                        <a:pt x="84" y="34"/>
                      </a:lnTo>
                      <a:lnTo>
                        <a:pt x="108" y="34"/>
                      </a:lnTo>
                      <a:lnTo>
                        <a:pt x="108" y="34"/>
                      </a:lnTo>
                      <a:lnTo>
                        <a:pt x="124" y="36"/>
                      </a:lnTo>
                      <a:lnTo>
                        <a:pt x="138" y="34"/>
                      </a:lnTo>
                      <a:lnTo>
                        <a:pt x="150" y="32"/>
                      </a:lnTo>
                      <a:lnTo>
                        <a:pt x="158" y="28"/>
                      </a:lnTo>
                      <a:lnTo>
                        <a:pt x="162" y="24"/>
                      </a:lnTo>
                      <a:lnTo>
                        <a:pt x="162" y="22"/>
                      </a:lnTo>
                      <a:lnTo>
                        <a:pt x="160" y="18"/>
                      </a:lnTo>
                      <a:lnTo>
                        <a:pt x="152" y="12"/>
                      </a:lnTo>
                      <a:lnTo>
                        <a:pt x="138" y="6"/>
                      </a:lnTo>
                      <a:lnTo>
                        <a:pt x="138" y="6"/>
                      </a:lnTo>
                      <a:lnTo>
                        <a:pt x="122" y="0"/>
                      </a:lnTo>
                      <a:lnTo>
                        <a:pt x="108" y="0"/>
                      </a:lnTo>
                      <a:lnTo>
                        <a:pt x="96" y="0"/>
                      </a:lnTo>
                      <a:lnTo>
                        <a:pt x="86" y="2"/>
                      </a:lnTo>
                      <a:lnTo>
                        <a:pt x="64" y="10"/>
                      </a:lnTo>
                      <a:lnTo>
                        <a:pt x="52" y="14"/>
                      </a:lnTo>
                      <a:lnTo>
                        <a:pt x="36" y="16"/>
                      </a:lnTo>
                      <a:lnTo>
                        <a:pt x="36" y="16"/>
                      </a:lnTo>
                      <a:lnTo>
                        <a:pt x="22" y="20"/>
                      </a:lnTo>
                      <a:lnTo>
                        <a:pt x="10" y="24"/>
                      </a:lnTo>
                      <a:lnTo>
                        <a:pt x="4" y="28"/>
                      </a:lnTo>
                      <a:lnTo>
                        <a:pt x="0" y="30"/>
                      </a:lnTo>
                      <a:lnTo>
                        <a:pt x="0" y="34"/>
                      </a:lnTo>
                      <a:lnTo>
                        <a:pt x="4" y="36"/>
                      </a:lnTo>
                      <a:lnTo>
                        <a:pt x="10" y="36"/>
                      </a:lnTo>
                      <a:lnTo>
                        <a:pt x="20" y="34"/>
                      </a:lnTo>
                      <a:lnTo>
                        <a:pt x="20" y="34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35" name="Google Shape;1635;g39c61d88940_0_5278"/>
                <p:cNvSpPr/>
                <p:nvPr/>
              </p:nvSpPr>
              <p:spPr>
                <a:xfrm>
                  <a:off x="1703070" y="928053"/>
                  <a:ext cx="168910" cy="8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30" extrusionOk="0">
                      <a:moveTo>
                        <a:pt x="30" y="40"/>
                      </a:moveTo>
                      <a:lnTo>
                        <a:pt x="30" y="40"/>
                      </a:lnTo>
                      <a:lnTo>
                        <a:pt x="30" y="48"/>
                      </a:lnTo>
                      <a:lnTo>
                        <a:pt x="32" y="50"/>
                      </a:lnTo>
                      <a:lnTo>
                        <a:pt x="36" y="50"/>
                      </a:lnTo>
                      <a:lnTo>
                        <a:pt x="40" y="46"/>
                      </a:lnTo>
                      <a:lnTo>
                        <a:pt x="46" y="44"/>
                      </a:lnTo>
                      <a:lnTo>
                        <a:pt x="52" y="44"/>
                      </a:lnTo>
                      <a:lnTo>
                        <a:pt x="58" y="46"/>
                      </a:lnTo>
                      <a:lnTo>
                        <a:pt x="66" y="54"/>
                      </a:lnTo>
                      <a:lnTo>
                        <a:pt x="66" y="54"/>
                      </a:lnTo>
                      <a:lnTo>
                        <a:pt x="72" y="62"/>
                      </a:lnTo>
                      <a:lnTo>
                        <a:pt x="72" y="66"/>
                      </a:lnTo>
                      <a:lnTo>
                        <a:pt x="68" y="70"/>
                      </a:lnTo>
                      <a:lnTo>
                        <a:pt x="60" y="70"/>
                      </a:lnTo>
                      <a:lnTo>
                        <a:pt x="44" y="68"/>
                      </a:lnTo>
                      <a:lnTo>
                        <a:pt x="34" y="68"/>
                      </a:lnTo>
                      <a:lnTo>
                        <a:pt x="26" y="70"/>
                      </a:lnTo>
                      <a:lnTo>
                        <a:pt x="26" y="70"/>
                      </a:lnTo>
                      <a:lnTo>
                        <a:pt x="24" y="74"/>
                      </a:lnTo>
                      <a:lnTo>
                        <a:pt x="22" y="78"/>
                      </a:lnTo>
                      <a:lnTo>
                        <a:pt x="24" y="82"/>
                      </a:lnTo>
                      <a:lnTo>
                        <a:pt x="28" y="86"/>
                      </a:lnTo>
                      <a:lnTo>
                        <a:pt x="36" y="90"/>
                      </a:lnTo>
                      <a:lnTo>
                        <a:pt x="46" y="92"/>
                      </a:lnTo>
                      <a:lnTo>
                        <a:pt x="60" y="92"/>
                      </a:lnTo>
                      <a:lnTo>
                        <a:pt x="78" y="88"/>
                      </a:lnTo>
                      <a:lnTo>
                        <a:pt x="78" y="88"/>
                      </a:lnTo>
                      <a:lnTo>
                        <a:pt x="98" y="82"/>
                      </a:lnTo>
                      <a:lnTo>
                        <a:pt x="108" y="82"/>
                      </a:lnTo>
                      <a:lnTo>
                        <a:pt x="112" y="82"/>
                      </a:lnTo>
                      <a:lnTo>
                        <a:pt x="114" y="86"/>
                      </a:lnTo>
                      <a:lnTo>
                        <a:pt x="116" y="88"/>
                      </a:lnTo>
                      <a:lnTo>
                        <a:pt x="120" y="92"/>
                      </a:lnTo>
                      <a:lnTo>
                        <a:pt x="130" y="92"/>
                      </a:lnTo>
                      <a:lnTo>
                        <a:pt x="146" y="90"/>
                      </a:lnTo>
                      <a:lnTo>
                        <a:pt x="146" y="90"/>
                      </a:lnTo>
                      <a:lnTo>
                        <a:pt x="156" y="90"/>
                      </a:lnTo>
                      <a:lnTo>
                        <a:pt x="164" y="90"/>
                      </a:lnTo>
                      <a:lnTo>
                        <a:pt x="170" y="92"/>
                      </a:lnTo>
                      <a:lnTo>
                        <a:pt x="174" y="94"/>
                      </a:lnTo>
                      <a:lnTo>
                        <a:pt x="182" y="102"/>
                      </a:lnTo>
                      <a:lnTo>
                        <a:pt x="186" y="110"/>
                      </a:lnTo>
                      <a:lnTo>
                        <a:pt x="194" y="120"/>
                      </a:lnTo>
                      <a:lnTo>
                        <a:pt x="198" y="124"/>
                      </a:lnTo>
                      <a:lnTo>
                        <a:pt x="204" y="126"/>
                      </a:lnTo>
                      <a:lnTo>
                        <a:pt x="210" y="128"/>
                      </a:lnTo>
                      <a:lnTo>
                        <a:pt x="220" y="130"/>
                      </a:lnTo>
                      <a:lnTo>
                        <a:pt x="230" y="130"/>
                      </a:lnTo>
                      <a:lnTo>
                        <a:pt x="244" y="128"/>
                      </a:lnTo>
                      <a:lnTo>
                        <a:pt x="244" y="128"/>
                      </a:lnTo>
                      <a:lnTo>
                        <a:pt x="254" y="126"/>
                      </a:lnTo>
                      <a:lnTo>
                        <a:pt x="262" y="124"/>
                      </a:lnTo>
                      <a:lnTo>
                        <a:pt x="266" y="122"/>
                      </a:lnTo>
                      <a:lnTo>
                        <a:pt x="266" y="118"/>
                      </a:lnTo>
                      <a:lnTo>
                        <a:pt x="266" y="114"/>
                      </a:lnTo>
                      <a:lnTo>
                        <a:pt x="264" y="110"/>
                      </a:lnTo>
                      <a:lnTo>
                        <a:pt x="258" y="102"/>
                      </a:lnTo>
                      <a:lnTo>
                        <a:pt x="240" y="88"/>
                      </a:lnTo>
                      <a:lnTo>
                        <a:pt x="234" y="82"/>
                      </a:lnTo>
                      <a:lnTo>
                        <a:pt x="234" y="80"/>
                      </a:lnTo>
                      <a:lnTo>
                        <a:pt x="238" y="78"/>
                      </a:lnTo>
                      <a:lnTo>
                        <a:pt x="238" y="78"/>
                      </a:lnTo>
                      <a:lnTo>
                        <a:pt x="242" y="76"/>
                      </a:lnTo>
                      <a:lnTo>
                        <a:pt x="246" y="72"/>
                      </a:lnTo>
                      <a:lnTo>
                        <a:pt x="248" y="68"/>
                      </a:lnTo>
                      <a:lnTo>
                        <a:pt x="246" y="64"/>
                      </a:lnTo>
                      <a:lnTo>
                        <a:pt x="242" y="58"/>
                      </a:lnTo>
                      <a:lnTo>
                        <a:pt x="236" y="54"/>
                      </a:lnTo>
                      <a:lnTo>
                        <a:pt x="224" y="50"/>
                      </a:lnTo>
                      <a:lnTo>
                        <a:pt x="210" y="48"/>
                      </a:lnTo>
                      <a:lnTo>
                        <a:pt x="210" y="48"/>
                      </a:lnTo>
                      <a:lnTo>
                        <a:pt x="190" y="46"/>
                      </a:lnTo>
                      <a:lnTo>
                        <a:pt x="186" y="44"/>
                      </a:lnTo>
                      <a:lnTo>
                        <a:pt x="186" y="42"/>
                      </a:lnTo>
                      <a:lnTo>
                        <a:pt x="184" y="40"/>
                      </a:lnTo>
                      <a:lnTo>
                        <a:pt x="182" y="36"/>
                      </a:lnTo>
                      <a:lnTo>
                        <a:pt x="176" y="32"/>
                      </a:lnTo>
                      <a:lnTo>
                        <a:pt x="164" y="28"/>
                      </a:lnTo>
                      <a:lnTo>
                        <a:pt x="164" y="28"/>
                      </a:lnTo>
                      <a:lnTo>
                        <a:pt x="150" y="26"/>
                      </a:lnTo>
                      <a:lnTo>
                        <a:pt x="140" y="26"/>
                      </a:lnTo>
                      <a:lnTo>
                        <a:pt x="134" y="28"/>
                      </a:lnTo>
                      <a:lnTo>
                        <a:pt x="130" y="32"/>
                      </a:lnTo>
                      <a:lnTo>
                        <a:pt x="126" y="34"/>
                      </a:lnTo>
                      <a:lnTo>
                        <a:pt x="124" y="36"/>
                      </a:lnTo>
                      <a:lnTo>
                        <a:pt x="122" y="34"/>
                      </a:lnTo>
                      <a:lnTo>
                        <a:pt x="118" y="28"/>
                      </a:lnTo>
                      <a:lnTo>
                        <a:pt x="118" y="28"/>
                      </a:lnTo>
                      <a:lnTo>
                        <a:pt x="114" y="24"/>
                      </a:lnTo>
                      <a:lnTo>
                        <a:pt x="110" y="18"/>
                      </a:lnTo>
                      <a:lnTo>
                        <a:pt x="96" y="10"/>
                      </a:lnTo>
                      <a:lnTo>
                        <a:pt x="78" y="4"/>
                      </a:lnTo>
                      <a:lnTo>
                        <a:pt x="58" y="0"/>
                      </a:lnTo>
                      <a:lnTo>
                        <a:pt x="40" y="0"/>
                      </a:lnTo>
                      <a:lnTo>
                        <a:pt x="22" y="2"/>
                      </a:lnTo>
                      <a:lnTo>
                        <a:pt x="14" y="4"/>
                      </a:lnTo>
                      <a:lnTo>
                        <a:pt x="10" y="8"/>
                      </a:lnTo>
                      <a:lnTo>
                        <a:pt x="4" y="12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0" y="28"/>
                      </a:lnTo>
                      <a:lnTo>
                        <a:pt x="2" y="32"/>
                      </a:lnTo>
                      <a:lnTo>
                        <a:pt x="8" y="34"/>
                      </a:lnTo>
                      <a:lnTo>
                        <a:pt x="14" y="32"/>
                      </a:lnTo>
                      <a:lnTo>
                        <a:pt x="20" y="30"/>
                      </a:lnTo>
                      <a:lnTo>
                        <a:pt x="24" y="30"/>
                      </a:lnTo>
                      <a:lnTo>
                        <a:pt x="28" y="34"/>
                      </a:lnTo>
                      <a:lnTo>
                        <a:pt x="30" y="40"/>
                      </a:lnTo>
                      <a:lnTo>
                        <a:pt x="30" y="40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36" name="Google Shape;1636;g39c61d88940_0_5278"/>
                <p:cNvSpPr/>
                <p:nvPr/>
              </p:nvSpPr>
              <p:spPr>
                <a:xfrm>
                  <a:off x="1694180" y="1013143"/>
                  <a:ext cx="44450" cy="33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52" extrusionOk="0">
                      <a:moveTo>
                        <a:pt x="56" y="52"/>
                      </a:moveTo>
                      <a:lnTo>
                        <a:pt x="56" y="52"/>
                      </a:lnTo>
                      <a:lnTo>
                        <a:pt x="66" y="50"/>
                      </a:lnTo>
                      <a:lnTo>
                        <a:pt x="68" y="48"/>
                      </a:lnTo>
                      <a:lnTo>
                        <a:pt x="70" y="46"/>
                      </a:lnTo>
                      <a:lnTo>
                        <a:pt x="70" y="44"/>
                      </a:lnTo>
                      <a:lnTo>
                        <a:pt x="68" y="40"/>
                      </a:lnTo>
                      <a:lnTo>
                        <a:pt x="56" y="26"/>
                      </a:lnTo>
                      <a:lnTo>
                        <a:pt x="56" y="26"/>
                      </a:lnTo>
                      <a:lnTo>
                        <a:pt x="46" y="18"/>
                      </a:lnTo>
                      <a:lnTo>
                        <a:pt x="36" y="12"/>
                      </a:lnTo>
                      <a:lnTo>
                        <a:pt x="26" y="6"/>
                      </a:lnTo>
                      <a:lnTo>
                        <a:pt x="16" y="2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8" y="22"/>
                      </a:lnTo>
                      <a:lnTo>
                        <a:pt x="18" y="36"/>
                      </a:lnTo>
                      <a:lnTo>
                        <a:pt x="24" y="44"/>
                      </a:lnTo>
                      <a:lnTo>
                        <a:pt x="32" y="48"/>
                      </a:lnTo>
                      <a:lnTo>
                        <a:pt x="42" y="52"/>
                      </a:lnTo>
                      <a:lnTo>
                        <a:pt x="56" y="52"/>
                      </a:lnTo>
                      <a:lnTo>
                        <a:pt x="56" y="52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37" name="Google Shape;1637;g39c61d88940_0_5278"/>
                <p:cNvSpPr/>
                <p:nvPr/>
              </p:nvSpPr>
              <p:spPr>
                <a:xfrm>
                  <a:off x="1883410" y="957263"/>
                  <a:ext cx="95250" cy="54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86" extrusionOk="0">
                      <a:moveTo>
                        <a:pt x="14" y="38"/>
                      </a:moveTo>
                      <a:lnTo>
                        <a:pt x="14" y="38"/>
                      </a:lnTo>
                      <a:lnTo>
                        <a:pt x="20" y="42"/>
                      </a:lnTo>
                      <a:lnTo>
                        <a:pt x="22" y="44"/>
                      </a:lnTo>
                      <a:lnTo>
                        <a:pt x="28" y="48"/>
                      </a:lnTo>
                      <a:lnTo>
                        <a:pt x="44" y="54"/>
                      </a:lnTo>
                      <a:lnTo>
                        <a:pt x="44" y="54"/>
                      </a:lnTo>
                      <a:lnTo>
                        <a:pt x="50" y="56"/>
                      </a:lnTo>
                      <a:lnTo>
                        <a:pt x="52" y="58"/>
                      </a:lnTo>
                      <a:lnTo>
                        <a:pt x="52" y="58"/>
                      </a:lnTo>
                      <a:lnTo>
                        <a:pt x="48" y="62"/>
                      </a:lnTo>
                      <a:lnTo>
                        <a:pt x="42" y="64"/>
                      </a:lnTo>
                      <a:lnTo>
                        <a:pt x="32" y="66"/>
                      </a:lnTo>
                      <a:lnTo>
                        <a:pt x="32" y="68"/>
                      </a:lnTo>
                      <a:lnTo>
                        <a:pt x="34" y="68"/>
                      </a:lnTo>
                      <a:lnTo>
                        <a:pt x="40" y="68"/>
                      </a:lnTo>
                      <a:lnTo>
                        <a:pt x="40" y="68"/>
                      </a:lnTo>
                      <a:lnTo>
                        <a:pt x="50" y="70"/>
                      </a:lnTo>
                      <a:lnTo>
                        <a:pt x="54" y="74"/>
                      </a:lnTo>
                      <a:lnTo>
                        <a:pt x="56" y="76"/>
                      </a:lnTo>
                      <a:lnTo>
                        <a:pt x="58" y="80"/>
                      </a:lnTo>
                      <a:lnTo>
                        <a:pt x="60" y="84"/>
                      </a:lnTo>
                      <a:lnTo>
                        <a:pt x="62" y="86"/>
                      </a:lnTo>
                      <a:lnTo>
                        <a:pt x="66" y="86"/>
                      </a:lnTo>
                      <a:lnTo>
                        <a:pt x="74" y="82"/>
                      </a:lnTo>
                      <a:lnTo>
                        <a:pt x="74" y="82"/>
                      </a:lnTo>
                      <a:lnTo>
                        <a:pt x="86" y="78"/>
                      </a:lnTo>
                      <a:lnTo>
                        <a:pt x="98" y="76"/>
                      </a:lnTo>
                      <a:lnTo>
                        <a:pt x="122" y="72"/>
                      </a:lnTo>
                      <a:lnTo>
                        <a:pt x="132" y="70"/>
                      </a:lnTo>
                      <a:lnTo>
                        <a:pt x="138" y="68"/>
                      </a:lnTo>
                      <a:lnTo>
                        <a:pt x="142" y="64"/>
                      </a:lnTo>
                      <a:lnTo>
                        <a:pt x="140" y="60"/>
                      </a:lnTo>
                      <a:lnTo>
                        <a:pt x="140" y="60"/>
                      </a:lnTo>
                      <a:lnTo>
                        <a:pt x="138" y="54"/>
                      </a:lnTo>
                      <a:lnTo>
                        <a:pt x="140" y="52"/>
                      </a:lnTo>
                      <a:lnTo>
                        <a:pt x="146" y="46"/>
                      </a:lnTo>
                      <a:lnTo>
                        <a:pt x="150" y="42"/>
                      </a:lnTo>
                      <a:lnTo>
                        <a:pt x="150" y="40"/>
                      </a:lnTo>
                      <a:lnTo>
                        <a:pt x="148" y="36"/>
                      </a:lnTo>
                      <a:lnTo>
                        <a:pt x="140" y="32"/>
                      </a:lnTo>
                      <a:lnTo>
                        <a:pt x="140" y="32"/>
                      </a:lnTo>
                      <a:lnTo>
                        <a:pt x="128" y="26"/>
                      </a:lnTo>
                      <a:lnTo>
                        <a:pt x="122" y="24"/>
                      </a:lnTo>
                      <a:lnTo>
                        <a:pt x="110" y="24"/>
                      </a:lnTo>
                      <a:lnTo>
                        <a:pt x="100" y="22"/>
                      </a:lnTo>
                      <a:lnTo>
                        <a:pt x="92" y="20"/>
                      </a:lnTo>
                      <a:lnTo>
                        <a:pt x="82" y="14"/>
                      </a:lnTo>
                      <a:lnTo>
                        <a:pt x="82" y="14"/>
                      </a:lnTo>
                      <a:lnTo>
                        <a:pt x="68" y="8"/>
                      </a:lnTo>
                      <a:lnTo>
                        <a:pt x="56" y="2"/>
                      </a:lnTo>
                      <a:lnTo>
                        <a:pt x="42" y="0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10" y="4"/>
                      </a:lnTo>
                      <a:lnTo>
                        <a:pt x="8" y="8"/>
                      </a:lnTo>
                      <a:lnTo>
                        <a:pt x="8" y="12"/>
                      </a:lnTo>
                      <a:lnTo>
                        <a:pt x="8" y="14"/>
                      </a:lnTo>
                      <a:lnTo>
                        <a:pt x="8" y="14"/>
                      </a:lnTo>
                      <a:lnTo>
                        <a:pt x="10" y="20"/>
                      </a:lnTo>
                      <a:lnTo>
                        <a:pt x="10" y="24"/>
                      </a:lnTo>
                      <a:lnTo>
                        <a:pt x="6" y="28"/>
                      </a:lnTo>
                      <a:lnTo>
                        <a:pt x="2" y="30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14" y="38"/>
                      </a:lnTo>
                      <a:lnTo>
                        <a:pt x="14" y="38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38" name="Google Shape;1638;g39c61d88940_0_5278"/>
                <p:cNvSpPr/>
                <p:nvPr/>
              </p:nvSpPr>
              <p:spPr>
                <a:xfrm>
                  <a:off x="646430" y="1806893"/>
                  <a:ext cx="15240" cy="8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14" extrusionOk="0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6" y="0"/>
                      </a:lnTo>
                      <a:lnTo>
                        <a:pt x="2" y="2"/>
                      </a:lnTo>
                      <a:lnTo>
                        <a:pt x="0" y="6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4" y="14"/>
                      </a:lnTo>
                      <a:lnTo>
                        <a:pt x="8" y="14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4" y="6"/>
                      </a:lnTo>
                      <a:lnTo>
                        <a:pt x="24" y="4"/>
                      </a:ln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39" name="Google Shape;1639;g39c61d88940_0_5278"/>
                <p:cNvSpPr/>
                <p:nvPr/>
              </p:nvSpPr>
              <p:spPr>
                <a:xfrm>
                  <a:off x="615950" y="1811973"/>
                  <a:ext cx="24130" cy="22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36" extrusionOk="0">
                      <a:moveTo>
                        <a:pt x="28" y="2"/>
                      </a:moveTo>
                      <a:lnTo>
                        <a:pt x="28" y="2"/>
                      </a:lnTo>
                      <a:lnTo>
                        <a:pt x="18" y="16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36"/>
                      </a:lnTo>
                      <a:lnTo>
                        <a:pt x="4" y="36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20" y="30"/>
                      </a:lnTo>
                      <a:lnTo>
                        <a:pt x="22" y="26"/>
                      </a:lnTo>
                      <a:lnTo>
                        <a:pt x="26" y="20"/>
                      </a:lnTo>
                      <a:lnTo>
                        <a:pt x="32" y="12"/>
                      </a:lnTo>
                      <a:lnTo>
                        <a:pt x="32" y="12"/>
                      </a:lnTo>
                      <a:lnTo>
                        <a:pt x="36" y="4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2"/>
                      </a:lnTo>
                      <a:lnTo>
                        <a:pt x="28" y="2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40" name="Google Shape;1640;g39c61d88940_0_5278"/>
                <p:cNvSpPr/>
                <p:nvPr/>
              </p:nvSpPr>
              <p:spPr>
                <a:xfrm>
                  <a:off x="1395730" y="1058863"/>
                  <a:ext cx="317500" cy="12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92" extrusionOk="0">
                      <a:moveTo>
                        <a:pt x="322" y="70"/>
                      </a:moveTo>
                      <a:lnTo>
                        <a:pt x="322" y="70"/>
                      </a:lnTo>
                      <a:lnTo>
                        <a:pt x="316" y="76"/>
                      </a:lnTo>
                      <a:lnTo>
                        <a:pt x="314" y="78"/>
                      </a:lnTo>
                      <a:lnTo>
                        <a:pt x="316" y="80"/>
                      </a:lnTo>
                      <a:lnTo>
                        <a:pt x="320" y="82"/>
                      </a:lnTo>
                      <a:lnTo>
                        <a:pt x="330" y="84"/>
                      </a:lnTo>
                      <a:lnTo>
                        <a:pt x="338" y="86"/>
                      </a:lnTo>
                      <a:lnTo>
                        <a:pt x="348" y="90"/>
                      </a:lnTo>
                      <a:lnTo>
                        <a:pt x="354" y="94"/>
                      </a:lnTo>
                      <a:lnTo>
                        <a:pt x="356" y="96"/>
                      </a:lnTo>
                      <a:lnTo>
                        <a:pt x="354" y="100"/>
                      </a:lnTo>
                      <a:lnTo>
                        <a:pt x="354" y="100"/>
                      </a:lnTo>
                      <a:lnTo>
                        <a:pt x="352" y="104"/>
                      </a:lnTo>
                      <a:lnTo>
                        <a:pt x="346" y="108"/>
                      </a:lnTo>
                      <a:lnTo>
                        <a:pt x="340" y="106"/>
                      </a:lnTo>
                      <a:lnTo>
                        <a:pt x="332" y="106"/>
                      </a:lnTo>
                      <a:lnTo>
                        <a:pt x="310" y="102"/>
                      </a:lnTo>
                      <a:lnTo>
                        <a:pt x="296" y="100"/>
                      </a:lnTo>
                      <a:lnTo>
                        <a:pt x="280" y="102"/>
                      </a:lnTo>
                      <a:lnTo>
                        <a:pt x="280" y="102"/>
                      </a:lnTo>
                      <a:lnTo>
                        <a:pt x="268" y="104"/>
                      </a:lnTo>
                      <a:lnTo>
                        <a:pt x="260" y="104"/>
                      </a:lnTo>
                      <a:lnTo>
                        <a:pt x="258" y="102"/>
                      </a:lnTo>
                      <a:lnTo>
                        <a:pt x="256" y="98"/>
                      </a:lnTo>
                      <a:lnTo>
                        <a:pt x="252" y="90"/>
                      </a:lnTo>
                      <a:lnTo>
                        <a:pt x="246" y="82"/>
                      </a:lnTo>
                      <a:lnTo>
                        <a:pt x="236" y="72"/>
                      </a:lnTo>
                      <a:lnTo>
                        <a:pt x="220" y="60"/>
                      </a:lnTo>
                      <a:lnTo>
                        <a:pt x="220" y="60"/>
                      </a:lnTo>
                      <a:lnTo>
                        <a:pt x="200" y="50"/>
                      </a:lnTo>
                      <a:lnTo>
                        <a:pt x="186" y="46"/>
                      </a:lnTo>
                      <a:lnTo>
                        <a:pt x="174" y="46"/>
                      </a:lnTo>
                      <a:lnTo>
                        <a:pt x="166" y="50"/>
                      </a:lnTo>
                      <a:lnTo>
                        <a:pt x="160" y="52"/>
                      </a:lnTo>
                      <a:lnTo>
                        <a:pt x="154" y="54"/>
                      </a:lnTo>
                      <a:lnTo>
                        <a:pt x="150" y="52"/>
                      </a:lnTo>
                      <a:lnTo>
                        <a:pt x="144" y="44"/>
                      </a:lnTo>
                      <a:lnTo>
                        <a:pt x="144" y="44"/>
                      </a:lnTo>
                      <a:lnTo>
                        <a:pt x="138" y="36"/>
                      </a:lnTo>
                      <a:lnTo>
                        <a:pt x="130" y="30"/>
                      </a:lnTo>
                      <a:lnTo>
                        <a:pt x="122" y="30"/>
                      </a:lnTo>
                      <a:lnTo>
                        <a:pt x="112" y="30"/>
                      </a:lnTo>
                      <a:lnTo>
                        <a:pt x="102" y="32"/>
                      </a:lnTo>
                      <a:lnTo>
                        <a:pt x="88" y="38"/>
                      </a:lnTo>
                      <a:lnTo>
                        <a:pt x="60" y="50"/>
                      </a:lnTo>
                      <a:lnTo>
                        <a:pt x="60" y="50"/>
                      </a:lnTo>
                      <a:lnTo>
                        <a:pt x="42" y="58"/>
                      </a:lnTo>
                      <a:lnTo>
                        <a:pt x="40" y="60"/>
                      </a:lnTo>
                      <a:lnTo>
                        <a:pt x="42" y="60"/>
                      </a:lnTo>
                      <a:lnTo>
                        <a:pt x="44" y="64"/>
                      </a:lnTo>
                      <a:lnTo>
                        <a:pt x="46" y="66"/>
                      </a:lnTo>
                      <a:lnTo>
                        <a:pt x="42" y="72"/>
                      </a:lnTo>
                      <a:lnTo>
                        <a:pt x="32" y="80"/>
                      </a:lnTo>
                      <a:lnTo>
                        <a:pt x="32" y="80"/>
                      </a:lnTo>
                      <a:lnTo>
                        <a:pt x="22" y="88"/>
                      </a:lnTo>
                      <a:lnTo>
                        <a:pt x="20" y="94"/>
                      </a:lnTo>
                      <a:lnTo>
                        <a:pt x="20" y="96"/>
                      </a:lnTo>
                      <a:lnTo>
                        <a:pt x="22" y="98"/>
                      </a:lnTo>
                      <a:lnTo>
                        <a:pt x="24" y="98"/>
                      </a:lnTo>
                      <a:lnTo>
                        <a:pt x="26" y="100"/>
                      </a:lnTo>
                      <a:lnTo>
                        <a:pt x="22" y="104"/>
                      </a:lnTo>
                      <a:lnTo>
                        <a:pt x="14" y="110"/>
                      </a:lnTo>
                      <a:lnTo>
                        <a:pt x="14" y="110"/>
                      </a:lnTo>
                      <a:lnTo>
                        <a:pt x="4" y="118"/>
                      </a:lnTo>
                      <a:lnTo>
                        <a:pt x="0" y="124"/>
                      </a:lnTo>
                      <a:lnTo>
                        <a:pt x="2" y="128"/>
                      </a:lnTo>
                      <a:lnTo>
                        <a:pt x="6" y="132"/>
                      </a:lnTo>
                      <a:lnTo>
                        <a:pt x="26" y="138"/>
                      </a:lnTo>
                      <a:lnTo>
                        <a:pt x="54" y="144"/>
                      </a:lnTo>
                      <a:lnTo>
                        <a:pt x="54" y="144"/>
                      </a:lnTo>
                      <a:lnTo>
                        <a:pt x="66" y="146"/>
                      </a:lnTo>
                      <a:lnTo>
                        <a:pt x="76" y="146"/>
                      </a:lnTo>
                      <a:lnTo>
                        <a:pt x="84" y="144"/>
                      </a:lnTo>
                      <a:lnTo>
                        <a:pt x="88" y="142"/>
                      </a:lnTo>
                      <a:lnTo>
                        <a:pt x="94" y="138"/>
                      </a:lnTo>
                      <a:lnTo>
                        <a:pt x="96" y="136"/>
                      </a:lnTo>
                      <a:lnTo>
                        <a:pt x="98" y="140"/>
                      </a:lnTo>
                      <a:lnTo>
                        <a:pt x="98" y="140"/>
                      </a:lnTo>
                      <a:lnTo>
                        <a:pt x="106" y="146"/>
                      </a:lnTo>
                      <a:lnTo>
                        <a:pt x="110" y="148"/>
                      </a:lnTo>
                      <a:lnTo>
                        <a:pt x="114" y="150"/>
                      </a:lnTo>
                      <a:lnTo>
                        <a:pt x="118" y="150"/>
                      </a:lnTo>
                      <a:lnTo>
                        <a:pt x="124" y="148"/>
                      </a:lnTo>
                      <a:lnTo>
                        <a:pt x="128" y="144"/>
                      </a:lnTo>
                      <a:lnTo>
                        <a:pt x="134" y="138"/>
                      </a:lnTo>
                      <a:lnTo>
                        <a:pt x="134" y="138"/>
                      </a:lnTo>
                      <a:lnTo>
                        <a:pt x="144" y="126"/>
                      </a:lnTo>
                      <a:lnTo>
                        <a:pt x="150" y="122"/>
                      </a:lnTo>
                      <a:lnTo>
                        <a:pt x="152" y="122"/>
                      </a:lnTo>
                      <a:lnTo>
                        <a:pt x="154" y="124"/>
                      </a:lnTo>
                      <a:lnTo>
                        <a:pt x="152" y="130"/>
                      </a:lnTo>
                      <a:lnTo>
                        <a:pt x="152" y="130"/>
                      </a:lnTo>
                      <a:lnTo>
                        <a:pt x="150" y="134"/>
                      </a:lnTo>
                      <a:lnTo>
                        <a:pt x="154" y="138"/>
                      </a:lnTo>
                      <a:lnTo>
                        <a:pt x="158" y="140"/>
                      </a:lnTo>
                      <a:lnTo>
                        <a:pt x="166" y="142"/>
                      </a:lnTo>
                      <a:lnTo>
                        <a:pt x="192" y="140"/>
                      </a:lnTo>
                      <a:lnTo>
                        <a:pt x="232" y="132"/>
                      </a:lnTo>
                      <a:lnTo>
                        <a:pt x="232" y="132"/>
                      </a:lnTo>
                      <a:lnTo>
                        <a:pt x="252" y="130"/>
                      </a:lnTo>
                      <a:lnTo>
                        <a:pt x="262" y="130"/>
                      </a:lnTo>
                      <a:lnTo>
                        <a:pt x="266" y="130"/>
                      </a:lnTo>
                      <a:lnTo>
                        <a:pt x="264" y="134"/>
                      </a:lnTo>
                      <a:lnTo>
                        <a:pt x="256" y="138"/>
                      </a:lnTo>
                      <a:lnTo>
                        <a:pt x="244" y="142"/>
                      </a:lnTo>
                      <a:lnTo>
                        <a:pt x="228" y="144"/>
                      </a:lnTo>
                      <a:lnTo>
                        <a:pt x="212" y="148"/>
                      </a:lnTo>
                      <a:lnTo>
                        <a:pt x="212" y="148"/>
                      </a:lnTo>
                      <a:lnTo>
                        <a:pt x="176" y="152"/>
                      </a:lnTo>
                      <a:lnTo>
                        <a:pt x="158" y="156"/>
                      </a:lnTo>
                      <a:lnTo>
                        <a:pt x="144" y="160"/>
                      </a:lnTo>
                      <a:lnTo>
                        <a:pt x="136" y="166"/>
                      </a:lnTo>
                      <a:lnTo>
                        <a:pt x="134" y="168"/>
                      </a:lnTo>
                      <a:lnTo>
                        <a:pt x="134" y="172"/>
                      </a:lnTo>
                      <a:lnTo>
                        <a:pt x="134" y="176"/>
                      </a:lnTo>
                      <a:lnTo>
                        <a:pt x="138" y="178"/>
                      </a:lnTo>
                      <a:lnTo>
                        <a:pt x="152" y="186"/>
                      </a:lnTo>
                      <a:lnTo>
                        <a:pt x="152" y="186"/>
                      </a:lnTo>
                      <a:lnTo>
                        <a:pt x="166" y="190"/>
                      </a:lnTo>
                      <a:lnTo>
                        <a:pt x="178" y="192"/>
                      </a:lnTo>
                      <a:lnTo>
                        <a:pt x="192" y="192"/>
                      </a:lnTo>
                      <a:lnTo>
                        <a:pt x="206" y="190"/>
                      </a:lnTo>
                      <a:lnTo>
                        <a:pt x="234" y="184"/>
                      </a:lnTo>
                      <a:lnTo>
                        <a:pt x="266" y="174"/>
                      </a:lnTo>
                      <a:lnTo>
                        <a:pt x="266" y="174"/>
                      </a:lnTo>
                      <a:lnTo>
                        <a:pt x="282" y="170"/>
                      </a:lnTo>
                      <a:lnTo>
                        <a:pt x="296" y="164"/>
                      </a:lnTo>
                      <a:lnTo>
                        <a:pt x="318" y="154"/>
                      </a:lnTo>
                      <a:lnTo>
                        <a:pt x="328" y="150"/>
                      </a:lnTo>
                      <a:lnTo>
                        <a:pt x="338" y="146"/>
                      </a:lnTo>
                      <a:lnTo>
                        <a:pt x="350" y="146"/>
                      </a:lnTo>
                      <a:lnTo>
                        <a:pt x="360" y="148"/>
                      </a:lnTo>
                      <a:lnTo>
                        <a:pt x="360" y="148"/>
                      </a:lnTo>
                      <a:lnTo>
                        <a:pt x="370" y="150"/>
                      </a:lnTo>
                      <a:lnTo>
                        <a:pt x="378" y="152"/>
                      </a:lnTo>
                      <a:lnTo>
                        <a:pt x="382" y="150"/>
                      </a:lnTo>
                      <a:lnTo>
                        <a:pt x="386" y="148"/>
                      </a:lnTo>
                      <a:lnTo>
                        <a:pt x="388" y="146"/>
                      </a:lnTo>
                      <a:lnTo>
                        <a:pt x="394" y="144"/>
                      </a:lnTo>
                      <a:lnTo>
                        <a:pt x="400" y="144"/>
                      </a:lnTo>
                      <a:lnTo>
                        <a:pt x="410" y="146"/>
                      </a:lnTo>
                      <a:lnTo>
                        <a:pt x="410" y="146"/>
                      </a:lnTo>
                      <a:lnTo>
                        <a:pt x="420" y="150"/>
                      </a:lnTo>
                      <a:lnTo>
                        <a:pt x="430" y="150"/>
                      </a:lnTo>
                      <a:lnTo>
                        <a:pt x="440" y="148"/>
                      </a:lnTo>
                      <a:lnTo>
                        <a:pt x="450" y="144"/>
                      </a:lnTo>
                      <a:lnTo>
                        <a:pt x="460" y="138"/>
                      </a:lnTo>
                      <a:lnTo>
                        <a:pt x="470" y="130"/>
                      </a:lnTo>
                      <a:lnTo>
                        <a:pt x="482" y="120"/>
                      </a:lnTo>
                      <a:lnTo>
                        <a:pt x="492" y="106"/>
                      </a:lnTo>
                      <a:lnTo>
                        <a:pt x="492" y="106"/>
                      </a:lnTo>
                      <a:lnTo>
                        <a:pt x="496" y="100"/>
                      </a:lnTo>
                      <a:lnTo>
                        <a:pt x="500" y="94"/>
                      </a:lnTo>
                      <a:lnTo>
                        <a:pt x="500" y="88"/>
                      </a:lnTo>
                      <a:lnTo>
                        <a:pt x="498" y="84"/>
                      </a:lnTo>
                      <a:lnTo>
                        <a:pt x="496" y="80"/>
                      </a:lnTo>
                      <a:lnTo>
                        <a:pt x="492" y="76"/>
                      </a:lnTo>
                      <a:lnTo>
                        <a:pt x="482" y="70"/>
                      </a:lnTo>
                      <a:lnTo>
                        <a:pt x="470" y="68"/>
                      </a:lnTo>
                      <a:lnTo>
                        <a:pt x="456" y="66"/>
                      </a:lnTo>
                      <a:lnTo>
                        <a:pt x="444" y="68"/>
                      </a:lnTo>
                      <a:lnTo>
                        <a:pt x="436" y="70"/>
                      </a:lnTo>
                      <a:lnTo>
                        <a:pt x="436" y="70"/>
                      </a:lnTo>
                      <a:lnTo>
                        <a:pt x="420" y="76"/>
                      </a:lnTo>
                      <a:lnTo>
                        <a:pt x="406" y="80"/>
                      </a:lnTo>
                      <a:lnTo>
                        <a:pt x="402" y="82"/>
                      </a:lnTo>
                      <a:lnTo>
                        <a:pt x="398" y="80"/>
                      </a:lnTo>
                      <a:lnTo>
                        <a:pt x="398" y="78"/>
                      </a:lnTo>
                      <a:lnTo>
                        <a:pt x="400" y="72"/>
                      </a:lnTo>
                      <a:lnTo>
                        <a:pt x="400" y="72"/>
                      </a:lnTo>
                      <a:lnTo>
                        <a:pt x="400" y="68"/>
                      </a:lnTo>
                      <a:lnTo>
                        <a:pt x="398" y="64"/>
                      </a:lnTo>
                      <a:lnTo>
                        <a:pt x="394" y="62"/>
                      </a:lnTo>
                      <a:lnTo>
                        <a:pt x="390" y="62"/>
                      </a:lnTo>
                      <a:lnTo>
                        <a:pt x="384" y="60"/>
                      </a:lnTo>
                      <a:lnTo>
                        <a:pt x="380" y="60"/>
                      </a:lnTo>
                      <a:lnTo>
                        <a:pt x="380" y="56"/>
                      </a:lnTo>
                      <a:lnTo>
                        <a:pt x="384" y="52"/>
                      </a:lnTo>
                      <a:lnTo>
                        <a:pt x="384" y="52"/>
                      </a:lnTo>
                      <a:lnTo>
                        <a:pt x="388" y="46"/>
                      </a:lnTo>
                      <a:lnTo>
                        <a:pt x="388" y="44"/>
                      </a:lnTo>
                      <a:lnTo>
                        <a:pt x="386" y="42"/>
                      </a:lnTo>
                      <a:lnTo>
                        <a:pt x="382" y="40"/>
                      </a:lnTo>
                      <a:lnTo>
                        <a:pt x="378" y="38"/>
                      </a:lnTo>
                      <a:lnTo>
                        <a:pt x="374" y="34"/>
                      </a:lnTo>
                      <a:lnTo>
                        <a:pt x="372" y="28"/>
                      </a:lnTo>
                      <a:lnTo>
                        <a:pt x="370" y="18"/>
                      </a:lnTo>
                      <a:lnTo>
                        <a:pt x="370" y="18"/>
                      </a:lnTo>
                      <a:lnTo>
                        <a:pt x="368" y="8"/>
                      </a:lnTo>
                      <a:lnTo>
                        <a:pt x="364" y="2"/>
                      </a:lnTo>
                      <a:lnTo>
                        <a:pt x="358" y="0"/>
                      </a:lnTo>
                      <a:lnTo>
                        <a:pt x="350" y="2"/>
                      </a:lnTo>
                      <a:lnTo>
                        <a:pt x="340" y="6"/>
                      </a:lnTo>
                      <a:lnTo>
                        <a:pt x="328" y="12"/>
                      </a:lnTo>
                      <a:lnTo>
                        <a:pt x="300" y="28"/>
                      </a:lnTo>
                      <a:lnTo>
                        <a:pt x="300" y="28"/>
                      </a:lnTo>
                      <a:lnTo>
                        <a:pt x="294" y="32"/>
                      </a:lnTo>
                      <a:lnTo>
                        <a:pt x="292" y="36"/>
                      </a:lnTo>
                      <a:lnTo>
                        <a:pt x="290" y="40"/>
                      </a:lnTo>
                      <a:lnTo>
                        <a:pt x="292" y="42"/>
                      </a:lnTo>
                      <a:lnTo>
                        <a:pt x="298" y="46"/>
                      </a:lnTo>
                      <a:lnTo>
                        <a:pt x="308" y="50"/>
                      </a:lnTo>
                      <a:lnTo>
                        <a:pt x="318" y="54"/>
                      </a:lnTo>
                      <a:lnTo>
                        <a:pt x="326" y="58"/>
                      </a:lnTo>
                      <a:lnTo>
                        <a:pt x="328" y="60"/>
                      </a:lnTo>
                      <a:lnTo>
                        <a:pt x="328" y="64"/>
                      </a:lnTo>
                      <a:lnTo>
                        <a:pt x="328" y="66"/>
                      </a:lnTo>
                      <a:lnTo>
                        <a:pt x="322" y="70"/>
                      </a:lnTo>
                      <a:lnTo>
                        <a:pt x="322" y="70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41" name="Google Shape;1641;g39c61d88940_0_5278"/>
                <p:cNvSpPr/>
                <p:nvPr/>
              </p:nvSpPr>
              <p:spPr>
                <a:xfrm>
                  <a:off x="2233930" y="3139123"/>
                  <a:ext cx="278130" cy="109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172" extrusionOk="0">
                      <a:moveTo>
                        <a:pt x="400" y="166"/>
                      </a:moveTo>
                      <a:lnTo>
                        <a:pt x="400" y="166"/>
                      </a:lnTo>
                      <a:lnTo>
                        <a:pt x="410" y="162"/>
                      </a:lnTo>
                      <a:lnTo>
                        <a:pt x="416" y="160"/>
                      </a:lnTo>
                      <a:lnTo>
                        <a:pt x="426" y="160"/>
                      </a:lnTo>
                      <a:lnTo>
                        <a:pt x="432" y="162"/>
                      </a:lnTo>
                      <a:lnTo>
                        <a:pt x="436" y="156"/>
                      </a:lnTo>
                      <a:lnTo>
                        <a:pt x="436" y="156"/>
                      </a:lnTo>
                      <a:lnTo>
                        <a:pt x="438" y="152"/>
                      </a:lnTo>
                      <a:lnTo>
                        <a:pt x="438" y="150"/>
                      </a:lnTo>
                      <a:lnTo>
                        <a:pt x="434" y="150"/>
                      </a:lnTo>
                      <a:lnTo>
                        <a:pt x="428" y="148"/>
                      </a:lnTo>
                      <a:lnTo>
                        <a:pt x="424" y="146"/>
                      </a:lnTo>
                      <a:lnTo>
                        <a:pt x="420" y="144"/>
                      </a:lnTo>
                      <a:lnTo>
                        <a:pt x="420" y="144"/>
                      </a:lnTo>
                      <a:lnTo>
                        <a:pt x="414" y="136"/>
                      </a:lnTo>
                      <a:lnTo>
                        <a:pt x="410" y="132"/>
                      </a:lnTo>
                      <a:lnTo>
                        <a:pt x="400" y="128"/>
                      </a:lnTo>
                      <a:lnTo>
                        <a:pt x="384" y="126"/>
                      </a:lnTo>
                      <a:lnTo>
                        <a:pt x="384" y="126"/>
                      </a:lnTo>
                      <a:lnTo>
                        <a:pt x="372" y="124"/>
                      </a:lnTo>
                      <a:lnTo>
                        <a:pt x="370" y="124"/>
                      </a:lnTo>
                      <a:lnTo>
                        <a:pt x="372" y="122"/>
                      </a:lnTo>
                      <a:lnTo>
                        <a:pt x="374" y="120"/>
                      </a:lnTo>
                      <a:lnTo>
                        <a:pt x="376" y="116"/>
                      </a:lnTo>
                      <a:lnTo>
                        <a:pt x="376" y="112"/>
                      </a:lnTo>
                      <a:lnTo>
                        <a:pt x="376" y="112"/>
                      </a:lnTo>
                      <a:lnTo>
                        <a:pt x="376" y="108"/>
                      </a:lnTo>
                      <a:lnTo>
                        <a:pt x="374" y="108"/>
                      </a:lnTo>
                      <a:lnTo>
                        <a:pt x="368" y="106"/>
                      </a:lnTo>
                      <a:lnTo>
                        <a:pt x="362" y="106"/>
                      </a:lnTo>
                      <a:lnTo>
                        <a:pt x="358" y="106"/>
                      </a:lnTo>
                      <a:lnTo>
                        <a:pt x="356" y="104"/>
                      </a:lnTo>
                      <a:lnTo>
                        <a:pt x="356" y="104"/>
                      </a:lnTo>
                      <a:lnTo>
                        <a:pt x="352" y="102"/>
                      </a:lnTo>
                      <a:lnTo>
                        <a:pt x="350" y="100"/>
                      </a:lnTo>
                      <a:lnTo>
                        <a:pt x="344" y="102"/>
                      </a:lnTo>
                      <a:lnTo>
                        <a:pt x="340" y="102"/>
                      </a:lnTo>
                      <a:lnTo>
                        <a:pt x="338" y="102"/>
                      </a:lnTo>
                      <a:lnTo>
                        <a:pt x="338" y="100"/>
                      </a:lnTo>
                      <a:lnTo>
                        <a:pt x="338" y="100"/>
                      </a:lnTo>
                      <a:lnTo>
                        <a:pt x="334" y="96"/>
                      </a:lnTo>
                      <a:lnTo>
                        <a:pt x="332" y="94"/>
                      </a:lnTo>
                      <a:lnTo>
                        <a:pt x="326" y="92"/>
                      </a:lnTo>
                      <a:lnTo>
                        <a:pt x="320" y="86"/>
                      </a:lnTo>
                      <a:lnTo>
                        <a:pt x="320" y="86"/>
                      </a:lnTo>
                      <a:lnTo>
                        <a:pt x="304" y="70"/>
                      </a:lnTo>
                      <a:lnTo>
                        <a:pt x="300" y="68"/>
                      </a:lnTo>
                      <a:lnTo>
                        <a:pt x="300" y="70"/>
                      </a:lnTo>
                      <a:lnTo>
                        <a:pt x="300" y="72"/>
                      </a:lnTo>
                      <a:lnTo>
                        <a:pt x="300" y="72"/>
                      </a:lnTo>
                      <a:lnTo>
                        <a:pt x="300" y="76"/>
                      </a:lnTo>
                      <a:lnTo>
                        <a:pt x="300" y="76"/>
                      </a:lnTo>
                      <a:lnTo>
                        <a:pt x="296" y="76"/>
                      </a:lnTo>
                      <a:lnTo>
                        <a:pt x="294" y="70"/>
                      </a:lnTo>
                      <a:lnTo>
                        <a:pt x="292" y="64"/>
                      </a:lnTo>
                      <a:lnTo>
                        <a:pt x="292" y="64"/>
                      </a:lnTo>
                      <a:lnTo>
                        <a:pt x="292" y="62"/>
                      </a:lnTo>
                      <a:lnTo>
                        <a:pt x="292" y="60"/>
                      </a:lnTo>
                      <a:lnTo>
                        <a:pt x="286" y="60"/>
                      </a:lnTo>
                      <a:lnTo>
                        <a:pt x="276" y="56"/>
                      </a:lnTo>
                      <a:lnTo>
                        <a:pt x="268" y="54"/>
                      </a:lnTo>
                      <a:lnTo>
                        <a:pt x="260" y="48"/>
                      </a:lnTo>
                      <a:lnTo>
                        <a:pt x="260" y="48"/>
                      </a:lnTo>
                      <a:lnTo>
                        <a:pt x="252" y="42"/>
                      </a:lnTo>
                      <a:lnTo>
                        <a:pt x="244" y="40"/>
                      </a:lnTo>
                      <a:lnTo>
                        <a:pt x="234" y="40"/>
                      </a:lnTo>
                      <a:lnTo>
                        <a:pt x="230" y="40"/>
                      </a:lnTo>
                      <a:lnTo>
                        <a:pt x="226" y="38"/>
                      </a:lnTo>
                      <a:lnTo>
                        <a:pt x="220" y="34"/>
                      </a:lnTo>
                      <a:lnTo>
                        <a:pt x="216" y="28"/>
                      </a:lnTo>
                      <a:lnTo>
                        <a:pt x="216" y="28"/>
                      </a:lnTo>
                      <a:lnTo>
                        <a:pt x="210" y="20"/>
                      </a:lnTo>
                      <a:lnTo>
                        <a:pt x="204" y="16"/>
                      </a:lnTo>
                      <a:lnTo>
                        <a:pt x="200" y="14"/>
                      </a:lnTo>
                      <a:lnTo>
                        <a:pt x="194" y="14"/>
                      </a:lnTo>
                      <a:lnTo>
                        <a:pt x="186" y="14"/>
                      </a:lnTo>
                      <a:lnTo>
                        <a:pt x="182" y="12"/>
                      </a:lnTo>
                      <a:lnTo>
                        <a:pt x="180" y="8"/>
                      </a:lnTo>
                      <a:lnTo>
                        <a:pt x="180" y="8"/>
                      </a:lnTo>
                      <a:lnTo>
                        <a:pt x="176" y="6"/>
                      </a:lnTo>
                      <a:lnTo>
                        <a:pt x="174" y="4"/>
                      </a:lnTo>
                      <a:lnTo>
                        <a:pt x="168" y="6"/>
                      </a:lnTo>
                      <a:lnTo>
                        <a:pt x="164" y="8"/>
                      </a:lnTo>
                      <a:lnTo>
                        <a:pt x="160" y="6"/>
                      </a:lnTo>
                      <a:lnTo>
                        <a:pt x="156" y="4"/>
                      </a:lnTo>
                      <a:lnTo>
                        <a:pt x="156" y="4"/>
                      </a:lnTo>
                      <a:lnTo>
                        <a:pt x="150" y="0"/>
                      </a:lnTo>
                      <a:lnTo>
                        <a:pt x="148" y="2"/>
                      </a:lnTo>
                      <a:lnTo>
                        <a:pt x="146" y="2"/>
                      </a:lnTo>
                      <a:lnTo>
                        <a:pt x="142" y="4"/>
                      </a:lnTo>
                      <a:lnTo>
                        <a:pt x="136" y="4"/>
                      </a:lnTo>
                      <a:lnTo>
                        <a:pt x="126" y="2"/>
                      </a:lnTo>
                      <a:lnTo>
                        <a:pt x="126" y="2"/>
                      </a:lnTo>
                      <a:lnTo>
                        <a:pt x="118" y="0"/>
                      </a:lnTo>
                      <a:lnTo>
                        <a:pt x="112" y="0"/>
                      </a:lnTo>
                      <a:lnTo>
                        <a:pt x="108" y="2"/>
                      </a:lnTo>
                      <a:lnTo>
                        <a:pt x="104" y="4"/>
                      </a:lnTo>
                      <a:lnTo>
                        <a:pt x="98" y="8"/>
                      </a:lnTo>
                      <a:lnTo>
                        <a:pt x="92" y="10"/>
                      </a:lnTo>
                      <a:lnTo>
                        <a:pt x="86" y="10"/>
                      </a:lnTo>
                      <a:lnTo>
                        <a:pt x="86" y="10"/>
                      </a:lnTo>
                      <a:lnTo>
                        <a:pt x="68" y="14"/>
                      </a:lnTo>
                      <a:lnTo>
                        <a:pt x="56" y="18"/>
                      </a:lnTo>
                      <a:lnTo>
                        <a:pt x="44" y="22"/>
                      </a:lnTo>
                      <a:lnTo>
                        <a:pt x="36" y="28"/>
                      </a:lnTo>
                      <a:lnTo>
                        <a:pt x="28" y="34"/>
                      </a:lnTo>
                      <a:lnTo>
                        <a:pt x="24" y="42"/>
                      </a:lnTo>
                      <a:lnTo>
                        <a:pt x="22" y="48"/>
                      </a:lnTo>
                      <a:lnTo>
                        <a:pt x="24" y="54"/>
                      </a:lnTo>
                      <a:lnTo>
                        <a:pt x="24" y="54"/>
                      </a:lnTo>
                      <a:lnTo>
                        <a:pt x="24" y="58"/>
                      </a:lnTo>
                      <a:lnTo>
                        <a:pt x="22" y="60"/>
                      </a:lnTo>
                      <a:lnTo>
                        <a:pt x="14" y="62"/>
                      </a:lnTo>
                      <a:lnTo>
                        <a:pt x="4" y="64"/>
                      </a:lnTo>
                      <a:lnTo>
                        <a:pt x="2" y="66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2" y="70"/>
                      </a:lnTo>
                      <a:lnTo>
                        <a:pt x="4" y="72"/>
                      </a:lnTo>
                      <a:lnTo>
                        <a:pt x="8" y="72"/>
                      </a:lnTo>
                      <a:lnTo>
                        <a:pt x="14" y="72"/>
                      </a:lnTo>
                      <a:lnTo>
                        <a:pt x="16" y="72"/>
                      </a:lnTo>
                      <a:lnTo>
                        <a:pt x="18" y="72"/>
                      </a:lnTo>
                      <a:lnTo>
                        <a:pt x="18" y="72"/>
                      </a:lnTo>
                      <a:lnTo>
                        <a:pt x="18" y="74"/>
                      </a:lnTo>
                      <a:lnTo>
                        <a:pt x="20" y="74"/>
                      </a:lnTo>
                      <a:lnTo>
                        <a:pt x="24" y="72"/>
                      </a:lnTo>
                      <a:lnTo>
                        <a:pt x="30" y="68"/>
                      </a:lnTo>
                      <a:lnTo>
                        <a:pt x="38" y="68"/>
                      </a:lnTo>
                      <a:lnTo>
                        <a:pt x="38" y="68"/>
                      </a:lnTo>
                      <a:lnTo>
                        <a:pt x="40" y="62"/>
                      </a:lnTo>
                      <a:lnTo>
                        <a:pt x="42" y="58"/>
                      </a:lnTo>
                      <a:lnTo>
                        <a:pt x="52" y="54"/>
                      </a:lnTo>
                      <a:lnTo>
                        <a:pt x="62" y="48"/>
                      </a:lnTo>
                      <a:lnTo>
                        <a:pt x="70" y="44"/>
                      </a:lnTo>
                      <a:lnTo>
                        <a:pt x="76" y="40"/>
                      </a:lnTo>
                      <a:lnTo>
                        <a:pt x="76" y="40"/>
                      </a:lnTo>
                      <a:lnTo>
                        <a:pt x="84" y="34"/>
                      </a:lnTo>
                      <a:lnTo>
                        <a:pt x="92" y="30"/>
                      </a:lnTo>
                      <a:lnTo>
                        <a:pt x="100" y="28"/>
                      </a:lnTo>
                      <a:lnTo>
                        <a:pt x="108" y="28"/>
                      </a:lnTo>
                      <a:lnTo>
                        <a:pt x="124" y="28"/>
                      </a:lnTo>
                      <a:lnTo>
                        <a:pt x="132" y="32"/>
                      </a:lnTo>
                      <a:lnTo>
                        <a:pt x="132" y="32"/>
                      </a:lnTo>
                      <a:lnTo>
                        <a:pt x="134" y="34"/>
                      </a:lnTo>
                      <a:lnTo>
                        <a:pt x="132" y="36"/>
                      </a:lnTo>
                      <a:lnTo>
                        <a:pt x="124" y="38"/>
                      </a:lnTo>
                      <a:lnTo>
                        <a:pt x="116" y="42"/>
                      </a:lnTo>
                      <a:lnTo>
                        <a:pt x="116" y="44"/>
                      </a:lnTo>
                      <a:lnTo>
                        <a:pt x="118" y="46"/>
                      </a:lnTo>
                      <a:lnTo>
                        <a:pt x="118" y="46"/>
                      </a:lnTo>
                      <a:lnTo>
                        <a:pt x="126" y="52"/>
                      </a:lnTo>
                      <a:lnTo>
                        <a:pt x="134" y="56"/>
                      </a:lnTo>
                      <a:lnTo>
                        <a:pt x="146" y="58"/>
                      </a:lnTo>
                      <a:lnTo>
                        <a:pt x="164" y="58"/>
                      </a:lnTo>
                      <a:lnTo>
                        <a:pt x="164" y="58"/>
                      </a:lnTo>
                      <a:lnTo>
                        <a:pt x="174" y="58"/>
                      </a:lnTo>
                      <a:lnTo>
                        <a:pt x="180" y="60"/>
                      </a:lnTo>
                      <a:lnTo>
                        <a:pt x="186" y="62"/>
                      </a:lnTo>
                      <a:lnTo>
                        <a:pt x="190" y="66"/>
                      </a:lnTo>
                      <a:lnTo>
                        <a:pt x="200" y="74"/>
                      </a:lnTo>
                      <a:lnTo>
                        <a:pt x="206" y="78"/>
                      </a:lnTo>
                      <a:lnTo>
                        <a:pt x="214" y="80"/>
                      </a:lnTo>
                      <a:lnTo>
                        <a:pt x="214" y="80"/>
                      </a:lnTo>
                      <a:lnTo>
                        <a:pt x="222" y="84"/>
                      </a:lnTo>
                      <a:lnTo>
                        <a:pt x="230" y="84"/>
                      </a:lnTo>
                      <a:lnTo>
                        <a:pt x="242" y="84"/>
                      </a:lnTo>
                      <a:lnTo>
                        <a:pt x="246" y="84"/>
                      </a:lnTo>
                      <a:lnTo>
                        <a:pt x="250" y="86"/>
                      </a:lnTo>
                      <a:lnTo>
                        <a:pt x="252" y="88"/>
                      </a:lnTo>
                      <a:lnTo>
                        <a:pt x="256" y="94"/>
                      </a:lnTo>
                      <a:lnTo>
                        <a:pt x="256" y="94"/>
                      </a:lnTo>
                      <a:lnTo>
                        <a:pt x="260" y="106"/>
                      </a:lnTo>
                      <a:lnTo>
                        <a:pt x="266" y="116"/>
                      </a:lnTo>
                      <a:lnTo>
                        <a:pt x="268" y="120"/>
                      </a:lnTo>
                      <a:lnTo>
                        <a:pt x="274" y="124"/>
                      </a:lnTo>
                      <a:lnTo>
                        <a:pt x="280" y="126"/>
                      </a:lnTo>
                      <a:lnTo>
                        <a:pt x="288" y="128"/>
                      </a:lnTo>
                      <a:lnTo>
                        <a:pt x="288" y="128"/>
                      </a:lnTo>
                      <a:lnTo>
                        <a:pt x="304" y="128"/>
                      </a:lnTo>
                      <a:lnTo>
                        <a:pt x="310" y="130"/>
                      </a:lnTo>
                      <a:lnTo>
                        <a:pt x="316" y="134"/>
                      </a:lnTo>
                      <a:lnTo>
                        <a:pt x="318" y="136"/>
                      </a:lnTo>
                      <a:lnTo>
                        <a:pt x="318" y="140"/>
                      </a:lnTo>
                      <a:lnTo>
                        <a:pt x="316" y="144"/>
                      </a:lnTo>
                      <a:lnTo>
                        <a:pt x="310" y="150"/>
                      </a:lnTo>
                      <a:lnTo>
                        <a:pt x="310" y="150"/>
                      </a:lnTo>
                      <a:lnTo>
                        <a:pt x="298" y="158"/>
                      </a:lnTo>
                      <a:lnTo>
                        <a:pt x="292" y="162"/>
                      </a:lnTo>
                      <a:lnTo>
                        <a:pt x="290" y="166"/>
                      </a:lnTo>
                      <a:lnTo>
                        <a:pt x="290" y="168"/>
                      </a:lnTo>
                      <a:lnTo>
                        <a:pt x="296" y="170"/>
                      </a:lnTo>
                      <a:lnTo>
                        <a:pt x="328" y="166"/>
                      </a:lnTo>
                      <a:lnTo>
                        <a:pt x="328" y="166"/>
                      </a:lnTo>
                      <a:lnTo>
                        <a:pt x="348" y="164"/>
                      </a:lnTo>
                      <a:lnTo>
                        <a:pt x="360" y="166"/>
                      </a:lnTo>
                      <a:lnTo>
                        <a:pt x="370" y="166"/>
                      </a:lnTo>
                      <a:lnTo>
                        <a:pt x="376" y="168"/>
                      </a:lnTo>
                      <a:lnTo>
                        <a:pt x="382" y="170"/>
                      </a:lnTo>
                      <a:lnTo>
                        <a:pt x="386" y="172"/>
                      </a:lnTo>
                      <a:lnTo>
                        <a:pt x="392" y="170"/>
                      </a:lnTo>
                      <a:lnTo>
                        <a:pt x="400" y="166"/>
                      </a:lnTo>
                      <a:lnTo>
                        <a:pt x="400" y="166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42" name="Google Shape;1642;g39c61d88940_0_5278"/>
                <p:cNvSpPr/>
                <p:nvPr/>
              </p:nvSpPr>
              <p:spPr>
                <a:xfrm>
                  <a:off x="2791460" y="3296603"/>
                  <a:ext cx="5080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8" extrusionOk="0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4" y="6"/>
                      </a:lnTo>
                      <a:lnTo>
                        <a:pt x="6" y="4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6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43" name="Google Shape;1643;g39c61d88940_0_5278"/>
                <p:cNvSpPr/>
                <p:nvPr/>
              </p:nvSpPr>
              <p:spPr>
                <a:xfrm>
                  <a:off x="93979" y="1296353"/>
                  <a:ext cx="2874010" cy="2354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08" extrusionOk="0">
                      <a:moveTo>
                        <a:pt x="3654" y="3626"/>
                      </a:moveTo>
                      <a:lnTo>
                        <a:pt x="3654" y="3626"/>
                      </a:lnTo>
                      <a:lnTo>
                        <a:pt x="3654" y="3626"/>
                      </a:lnTo>
                      <a:lnTo>
                        <a:pt x="3654" y="3626"/>
                      </a:lnTo>
                      <a:lnTo>
                        <a:pt x="3642" y="3614"/>
                      </a:lnTo>
                      <a:lnTo>
                        <a:pt x="3628" y="3600"/>
                      </a:lnTo>
                      <a:lnTo>
                        <a:pt x="3622" y="3596"/>
                      </a:lnTo>
                      <a:lnTo>
                        <a:pt x="3614" y="3592"/>
                      </a:lnTo>
                      <a:lnTo>
                        <a:pt x="3606" y="3590"/>
                      </a:lnTo>
                      <a:lnTo>
                        <a:pt x="3598" y="3588"/>
                      </a:lnTo>
                      <a:lnTo>
                        <a:pt x="3598" y="3588"/>
                      </a:lnTo>
                      <a:lnTo>
                        <a:pt x="3588" y="3590"/>
                      </a:lnTo>
                      <a:lnTo>
                        <a:pt x="3588" y="3588"/>
                      </a:lnTo>
                      <a:lnTo>
                        <a:pt x="3588" y="3588"/>
                      </a:lnTo>
                      <a:lnTo>
                        <a:pt x="3588" y="3586"/>
                      </a:lnTo>
                      <a:lnTo>
                        <a:pt x="3586" y="3584"/>
                      </a:lnTo>
                      <a:lnTo>
                        <a:pt x="3574" y="3582"/>
                      </a:lnTo>
                      <a:lnTo>
                        <a:pt x="3574" y="3582"/>
                      </a:lnTo>
                      <a:lnTo>
                        <a:pt x="3562" y="3582"/>
                      </a:lnTo>
                      <a:lnTo>
                        <a:pt x="3560" y="3582"/>
                      </a:lnTo>
                      <a:lnTo>
                        <a:pt x="3560" y="3584"/>
                      </a:lnTo>
                      <a:lnTo>
                        <a:pt x="3556" y="3590"/>
                      </a:lnTo>
                      <a:lnTo>
                        <a:pt x="3552" y="3594"/>
                      </a:lnTo>
                      <a:lnTo>
                        <a:pt x="3546" y="3598"/>
                      </a:lnTo>
                      <a:lnTo>
                        <a:pt x="3546" y="3598"/>
                      </a:lnTo>
                      <a:lnTo>
                        <a:pt x="3524" y="3608"/>
                      </a:lnTo>
                      <a:lnTo>
                        <a:pt x="3518" y="3612"/>
                      </a:lnTo>
                      <a:lnTo>
                        <a:pt x="3514" y="3616"/>
                      </a:lnTo>
                      <a:lnTo>
                        <a:pt x="3496" y="3622"/>
                      </a:lnTo>
                      <a:lnTo>
                        <a:pt x="3496" y="3622"/>
                      </a:lnTo>
                      <a:lnTo>
                        <a:pt x="3492" y="3622"/>
                      </a:lnTo>
                      <a:lnTo>
                        <a:pt x="3488" y="3620"/>
                      </a:lnTo>
                      <a:lnTo>
                        <a:pt x="3480" y="3612"/>
                      </a:lnTo>
                      <a:lnTo>
                        <a:pt x="3480" y="3612"/>
                      </a:lnTo>
                      <a:lnTo>
                        <a:pt x="3476" y="3608"/>
                      </a:lnTo>
                      <a:lnTo>
                        <a:pt x="3474" y="3604"/>
                      </a:lnTo>
                      <a:lnTo>
                        <a:pt x="3474" y="3604"/>
                      </a:lnTo>
                      <a:lnTo>
                        <a:pt x="3472" y="3602"/>
                      </a:lnTo>
                      <a:lnTo>
                        <a:pt x="3470" y="3602"/>
                      </a:lnTo>
                      <a:lnTo>
                        <a:pt x="3468" y="3604"/>
                      </a:lnTo>
                      <a:lnTo>
                        <a:pt x="3470" y="3610"/>
                      </a:lnTo>
                      <a:lnTo>
                        <a:pt x="3470" y="3610"/>
                      </a:lnTo>
                      <a:lnTo>
                        <a:pt x="3470" y="3610"/>
                      </a:lnTo>
                      <a:lnTo>
                        <a:pt x="3468" y="3612"/>
                      </a:lnTo>
                      <a:lnTo>
                        <a:pt x="3464" y="3612"/>
                      </a:lnTo>
                      <a:lnTo>
                        <a:pt x="3460" y="3610"/>
                      </a:lnTo>
                      <a:lnTo>
                        <a:pt x="3456" y="3608"/>
                      </a:lnTo>
                      <a:lnTo>
                        <a:pt x="3456" y="3608"/>
                      </a:lnTo>
                      <a:lnTo>
                        <a:pt x="3458" y="3604"/>
                      </a:lnTo>
                      <a:lnTo>
                        <a:pt x="3460" y="3604"/>
                      </a:lnTo>
                      <a:lnTo>
                        <a:pt x="3460" y="3602"/>
                      </a:lnTo>
                      <a:lnTo>
                        <a:pt x="3460" y="3600"/>
                      </a:lnTo>
                      <a:lnTo>
                        <a:pt x="3460" y="3600"/>
                      </a:lnTo>
                      <a:lnTo>
                        <a:pt x="3458" y="3600"/>
                      </a:lnTo>
                      <a:lnTo>
                        <a:pt x="3454" y="3600"/>
                      </a:lnTo>
                      <a:lnTo>
                        <a:pt x="3452" y="3600"/>
                      </a:lnTo>
                      <a:lnTo>
                        <a:pt x="3452" y="3596"/>
                      </a:lnTo>
                      <a:lnTo>
                        <a:pt x="3452" y="3596"/>
                      </a:lnTo>
                      <a:lnTo>
                        <a:pt x="3452" y="3590"/>
                      </a:lnTo>
                      <a:lnTo>
                        <a:pt x="3450" y="3588"/>
                      </a:lnTo>
                      <a:lnTo>
                        <a:pt x="3444" y="3584"/>
                      </a:lnTo>
                      <a:lnTo>
                        <a:pt x="3444" y="3584"/>
                      </a:lnTo>
                      <a:lnTo>
                        <a:pt x="3440" y="3578"/>
                      </a:lnTo>
                      <a:lnTo>
                        <a:pt x="3432" y="3568"/>
                      </a:lnTo>
                      <a:lnTo>
                        <a:pt x="3422" y="3558"/>
                      </a:lnTo>
                      <a:lnTo>
                        <a:pt x="3412" y="3544"/>
                      </a:lnTo>
                      <a:lnTo>
                        <a:pt x="3412" y="3544"/>
                      </a:lnTo>
                      <a:lnTo>
                        <a:pt x="3406" y="3534"/>
                      </a:lnTo>
                      <a:lnTo>
                        <a:pt x="3404" y="3528"/>
                      </a:lnTo>
                      <a:lnTo>
                        <a:pt x="3404" y="3522"/>
                      </a:lnTo>
                      <a:lnTo>
                        <a:pt x="3400" y="3516"/>
                      </a:lnTo>
                      <a:lnTo>
                        <a:pt x="3400" y="3516"/>
                      </a:lnTo>
                      <a:lnTo>
                        <a:pt x="3396" y="3512"/>
                      </a:lnTo>
                      <a:lnTo>
                        <a:pt x="3392" y="3504"/>
                      </a:lnTo>
                      <a:lnTo>
                        <a:pt x="3392" y="3504"/>
                      </a:lnTo>
                      <a:lnTo>
                        <a:pt x="3392" y="3498"/>
                      </a:lnTo>
                      <a:lnTo>
                        <a:pt x="3392" y="3492"/>
                      </a:lnTo>
                      <a:lnTo>
                        <a:pt x="3396" y="3486"/>
                      </a:lnTo>
                      <a:lnTo>
                        <a:pt x="3398" y="3484"/>
                      </a:lnTo>
                      <a:lnTo>
                        <a:pt x="3398" y="3484"/>
                      </a:lnTo>
                      <a:lnTo>
                        <a:pt x="3400" y="3482"/>
                      </a:lnTo>
                      <a:lnTo>
                        <a:pt x="3400" y="3478"/>
                      </a:lnTo>
                      <a:lnTo>
                        <a:pt x="3398" y="3474"/>
                      </a:lnTo>
                      <a:lnTo>
                        <a:pt x="3396" y="3472"/>
                      </a:lnTo>
                      <a:lnTo>
                        <a:pt x="3396" y="3472"/>
                      </a:lnTo>
                      <a:lnTo>
                        <a:pt x="3396" y="3470"/>
                      </a:lnTo>
                      <a:lnTo>
                        <a:pt x="3394" y="3470"/>
                      </a:lnTo>
                      <a:lnTo>
                        <a:pt x="3396" y="3464"/>
                      </a:lnTo>
                      <a:lnTo>
                        <a:pt x="3400" y="3452"/>
                      </a:lnTo>
                      <a:lnTo>
                        <a:pt x="3400" y="3452"/>
                      </a:lnTo>
                      <a:lnTo>
                        <a:pt x="3400" y="3446"/>
                      </a:lnTo>
                      <a:lnTo>
                        <a:pt x="3402" y="3444"/>
                      </a:lnTo>
                      <a:lnTo>
                        <a:pt x="3404" y="3444"/>
                      </a:lnTo>
                      <a:lnTo>
                        <a:pt x="3404" y="3444"/>
                      </a:lnTo>
                      <a:lnTo>
                        <a:pt x="3408" y="3444"/>
                      </a:lnTo>
                      <a:lnTo>
                        <a:pt x="3406" y="3438"/>
                      </a:lnTo>
                      <a:lnTo>
                        <a:pt x="3406" y="3438"/>
                      </a:lnTo>
                      <a:lnTo>
                        <a:pt x="3406" y="3424"/>
                      </a:lnTo>
                      <a:lnTo>
                        <a:pt x="3404" y="3404"/>
                      </a:lnTo>
                      <a:lnTo>
                        <a:pt x="3404" y="3404"/>
                      </a:lnTo>
                      <a:lnTo>
                        <a:pt x="3402" y="3396"/>
                      </a:lnTo>
                      <a:lnTo>
                        <a:pt x="3404" y="3392"/>
                      </a:lnTo>
                      <a:lnTo>
                        <a:pt x="3406" y="3386"/>
                      </a:lnTo>
                      <a:lnTo>
                        <a:pt x="3408" y="3378"/>
                      </a:lnTo>
                      <a:lnTo>
                        <a:pt x="3408" y="3378"/>
                      </a:lnTo>
                      <a:lnTo>
                        <a:pt x="3410" y="3368"/>
                      </a:lnTo>
                      <a:lnTo>
                        <a:pt x="3414" y="3358"/>
                      </a:lnTo>
                      <a:lnTo>
                        <a:pt x="3418" y="3350"/>
                      </a:lnTo>
                      <a:lnTo>
                        <a:pt x="3418" y="3346"/>
                      </a:lnTo>
                      <a:lnTo>
                        <a:pt x="3418" y="3342"/>
                      </a:lnTo>
                      <a:lnTo>
                        <a:pt x="3418" y="3342"/>
                      </a:lnTo>
                      <a:lnTo>
                        <a:pt x="3416" y="3334"/>
                      </a:lnTo>
                      <a:lnTo>
                        <a:pt x="3416" y="3328"/>
                      </a:lnTo>
                      <a:lnTo>
                        <a:pt x="3418" y="3324"/>
                      </a:lnTo>
                      <a:lnTo>
                        <a:pt x="3420" y="3318"/>
                      </a:lnTo>
                      <a:lnTo>
                        <a:pt x="3420" y="3318"/>
                      </a:lnTo>
                      <a:lnTo>
                        <a:pt x="3420" y="3314"/>
                      </a:lnTo>
                      <a:lnTo>
                        <a:pt x="3418" y="3310"/>
                      </a:lnTo>
                      <a:lnTo>
                        <a:pt x="3412" y="3304"/>
                      </a:lnTo>
                      <a:lnTo>
                        <a:pt x="3406" y="3300"/>
                      </a:lnTo>
                      <a:lnTo>
                        <a:pt x="3406" y="3300"/>
                      </a:lnTo>
                      <a:lnTo>
                        <a:pt x="3388" y="3290"/>
                      </a:lnTo>
                      <a:lnTo>
                        <a:pt x="3380" y="3280"/>
                      </a:lnTo>
                      <a:lnTo>
                        <a:pt x="3380" y="3280"/>
                      </a:lnTo>
                      <a:lnTo>
                        <a:pt x="3372" y="3274"/>
                      </a:lnTo>
                      <a:lnTo>
                        <a:pt x="3360" y="3270"/>
                      </a:lnTo>
                      <a:lnTo>
                        <a:pt x="3350" y="3268"/>
                      </a:lnTo>
                      <a:lnTo>
                        <a:pt x="3344" y="3268"/>
                      </a:lnTo>
                      <a:lnTo>
                        <a:pt x="3344" y="3268"/>
                      </a:lnTo>
                      <a:lnTo>
                        <a:pt x="3340" y="3270"/>
                      </a:lnTo>
                      <a:lnTo>
                        <a:pt x="3334" y="3270"/>
                      </a:lnTo>
                      <a:lnTo>
                        <a:pt x="3326" y="3270"/>
                      </a:lnTo>
                      <a:lnTo>
                        <a:pt x="3320" y="3268"/>
                      </a:lnTo>
                      <a:lnTo>
                        <a:pt x="3320" y="3268"/>
                      </a:lnTo>
                      <a:lnTo>
                        <a:pt x="3308" y="3264"/>
                      </a:lnTo>
                      <a:lnTo>
                        <a:pt x="3306" y="3264"/>
                      </a:lnTo>
                      <a:lnTo>
                        <a:pt x="3308" y="3266"/>
                      </a:lnTo>
                      <a:lnTo>
                        <a:pt x="3308" y="3266"/>
                      </a:lnTo>
                      <a:lnTo>
                        <a:pt x="3308" y="3268"/>
                      </a:lnTo>
                      <a:lnTo>
                        <a:pt x="3308" y="3270"/>
                      </a:lnTo>
                      <a:lnTo>
                        <a:pt x="3304" y="3272"/>
                      </a:lnTo>
                      <a:lnTo>
                        <a:pt x="3292" y="3276"/>
                      </a:lnTo>
                      <a:lnTo>
                        <a:pt x="3292" y="3276"/>
                      </a:lnTo>
                      <a:lnTo>
                        <a:pt x="3278" y="3278"/>
                      </a:lnTo>
                      <a:lnTo>
                        <a:pt x="3266" y="3276"/>
                      </a:lnTo>
                      <a:lnTo>
                        <a:pt x="3258" y="3274"/>
                      </a:lnTo>
                      <a:lnTo>
                        <a:pt x="3248" y="3274"/>
                      </a:lnTo>
                      <a:lnTo>
                        <a:pt x="3248" y="3274"/>
                      </a:lnTo>
                      <a:lnTo>
                        <a:pt x="3244" y="3276"/>
                      </a:lnTo>
                      <a:lnTo>
                        <a:pt x="3242" y="3274"/>
                      </a:lnTo>
                      <a:lnTo>
                        <a:pt x="3240" y="3272"/>
                      </a:lnTo>
                      <a:lnTo>
                        <a:pt x="3238" y="3270"/>
                      </a:lnTo>
                      <a:lnTo>
                        <a:pt x="3238" y="3270"/>
                      </a:lnTo>
                      <a:lnTo>
                        <a:pt x="3236" y="3270"/>
                      </a:lnTo>
                      <a:lnTo>
                        <a:pt x="3232" y="3272"/>
                      </a:lnTo>
                      <a:lnTo>
                        <a:pt x="3226" y="3276"/>
                      </a:lnTo>
                      <a:lnTo>
                        <a:pt x="3222" y="3282"/>
                      </a:lnTo>
                      <a:lnTo>
                        <a:pt x="3218" y="3282"/>
                      </a:lnTo>
                      <a:lnTo>
                        <a:pt x="3216" y="3280"/>
                      </a:lnTo>
                      <a:lnTo>
                        <a:pt x="3216" y="3280"/>
                      </a:lnTo>
                      <a:lnTo>
                        <a:pt x="3206" y="3272"/>
                      </a:lnTo>
                      <a:lnTo>
                        <a:pt x="3202" y="3268"/>
                      </a:lnTo>
                      <a:lnTo>
                        <a:pt x="3200" y="3268"/>
                      </a:lnTo>
                      <a:lnTo>
                        <a:pt x="3202" y="3270"/>
                      </a:lnTo>
                      <a:lnTo>
                        <a:pt x="3202" y="3270"/>
                      </a:lnTo>
                      <a:lnTo>
                        <a:pt x="3204" y="3274"/>
                      </a:lnTo>
                      <a:lnTo>
                        <a:pt x="3202" y="3280"/>
                      </a:lnTo>
                      <a:lnTo>
                        <a:pt x="3202" y="3280"/>
                      </a:lnTo>
                      <a:lnTo>
                        <a:pt x="3200" y="3282"/>
                      </a:lnTo>
                      <a:lnTo>
                        <a:pt x="3198" y="3280"/>
                      </a:lnTo>
                      <a:lnTo>
                        <a:pt x="3194" y="3274"/>
                      </a:lnTo>
                      <a:lnTo>
                        <a:pt x="3188" y="3270"/>
                      </a:lnTo>
                      <a:lnTo>
                        <a:pt x="3188" y="3270"/>
                      </a:lnTo>
                      <a:lnTo>
                        <a:pt x="3188" y="3268"/>
                      </a:lnTo>
                      <a:lnTo>
                        <a:pt x="3190" y="3264"/>
                      </a:lnTo>
                      <a:lnTo>
                        <a:pt x="3196" y="3256"/>
                      </a:lnTo>
                      <a:lnTo>
                        <a:pt x="3202" y="3250"/>
                      </a:lnTo>
                      <a:lnTo>
                        <a:pt x="3208" y="3242"/>
                      </a:lnTo>
                      <a:lnTo>
                        <a:pt x="3208" y="3242"/>
                      </a:lnTo>
                      <a:lnTo>
                        <a:pt x="3212" y="3236"/>
                      </a:lnTo>
                      <a:lnTo>
                        <a:pt x="3214" y="3228"/>
                      </a:lnTo>
                      <a:lnTo>
                        <a:pt x="3216" y="3206"/>
                      </a:lnTo>
                      <a:lnTo>
                        <a:pt x="3218" y="3182"/>
                      </a:lnTo>
                      <a:lnTo>
                        <a:pt x="3222" y="3160"/>
                      </a:lnTo>
                      <a:lnTo>
                        <a:pt x="3222" y="3160"/>
                      </a:lnTo>
                      <a:lnTo>
                        <a:pt x="3222" y="3154"/>
                      </a:lnTo>
                      <a:lnTo>
                        <a:pt x="3220" y="3150"/>
                      </a:lnTo>
                      <a:lnTo>
                        <a:pt x="3218" y="3148"/>
                      </a:lnTo>
                      <a:lnTo>
                        <a:pt x="3216" y="3148"/>
                      </a:lnTo>
                      <a:lnTo>
                        <a:pt x="3216" y="3148"/>
                      </a:lnTo>
                      <a:lnTo>
                        <a:pt x="3214" y="3150"/>
                      </a:lnTo>
                      <a:lnTo>
                        <a:pt x="3212" y="3150"/>
                      </a:lnTo>
                      <a:lnTo>
                        <a:pt x="3212" y="3144"/>
                      </a:lnTo>
                      <a:lnTo>
                        <a:pt x="3212" y="3144"/>
                      </a:lnTo>
                      <a:lnTo>
                        <a:pt x="3220" y="3128"/>
                      </a:lnTo>
                      <a:lnTo>
                        <a:pt x="3220" y="3128"/>
                      </a:lnTo>
                      <a:lnTo>
                        <a:pt x="3222" y="3124"/>
                      </a:lnTo>
                      <a:lnTo>
                        <a:pt x="3224" y="3124"/>
                      </a:lnTo>
                      <a:lnTo>
                        <a:pt x="3224" y="3128"/>
                      </a:lnTo>
                      <a:lnTo>
                        <a:pt x="3222" y="3134"/>
                      </a:lnTo>
                      <a:lnTo>
                        <a:pt x="3222" y="3134"/>
                      </a:lnTo>
                      <a:lnTo>
                        <a:pt x="3222" y="3140"/>
                      </a:lnTo>
                      <a:lnTo>
                        <a:pt x="3224" y="3144"/>
                      </a:lnTo>
                      <a:lnTo>
                        <a:pt x="3226" y="3148"/>
                      </a:lnTo>
                      <a:lnTo>
                        <a:pt x="3230" y="3154"/>
                      </a:lnTo>
                      <a:lnTo>
                        <a:pt x="3230" y="3154"/>
                      </a:lnTo>
                      <a:lnTo>
                        <a:pt x="3232" y="3156"/>
                      </a:lnTo>
                      <a:lnTo>
                        <a:pt x="3232" y="3152"/>
                      </a:lnTo>
                      <a:lnTo>
                        <a:pt x="3236" y="3138"/>
                      </a:lnTo>
                      <a:lnTo>
                        <a:pt x="3242" y="3118"/>
                      </a:lnTo>
                      <a:lnTo>
                        <a:pt x="3244" y="3104"/>
                      </a:lnTo>
                      <a:lnTo>
                        <a:pt x="3244" y="3104"/>
                      </a:lnTo>
                      <a:lnTo>
                        <a:pt x="3246" y="3102"/>
                      </a:lnTo>
                      <a:lnTo>
                        <a:pt x="3244" y="3102"/>
                      </a:lnTo>
                      <a:lnTo>
                        <a:pt x="3240" y="3102"/>
                      </a:lnTo>
                      <a:lnTo>
                        <a:pt x="3238" y="3102"/>
                      </a:lnTo>
                      <a:lnTo>
                        <a:pt x="3242" y="3098"/>
                      </a:lnTo>
                      <a:lnTo>
                        <a:pt x="3242" y="3098"/>
                      </a:lnTo>
                      <a:lnTo>
                        <a:pt x="3250" y="3088"/>
                      </a:lnTo>
                      <a:lnTo>
                        <a:pt x="3248" y="3086"/>
                      </a:lnTo>
                      <a:lnTo>
                        <a:pt x="3244" y="3088"/>
                      </a:lnTo>
                      <a:lnTo>
                        <a:pt x="3244" y="3088"/>
                      </a:lnTo>
                      <a:lnTo>
                        <a:pt x="3238" y="3090"/>
                      </a:lnTo>
                      <a:lnTo>
                        <a:pt x="3236" y="3088"/>
                      </a:lnTo>
                      <a:lnTo>
                        <a:pt x="3236" y="3084"/>
                      </a:lnTo>
                      <a:lnTo>
                        <a:pt x="3242" y="3078"/>
                      </a:lnTo>
                      <a:lnTo>
                        <a:pt x="3242" y="3078"/>
                      </a:lnTo>
                      <a:lnTo>
                        <a:pt x="3246" y="3076"/>
                      </a:lnTo>
                      <a:lnTo>
                        <a:pt x="3248" y="3072"/>
                      </a:lnTo>
                      <a:lnTo>
                        <a:pt x="3248" y="3064"/>
                      </a:lnTo>
                      <a:lnTo>
                        <a:pt x="3252" y="3050"/>
                      </a:lnTo>
                      <a:lnTo>
                        <a:pt x="3256" y="3040"/>
                      </a:lnTo>
                      <a:lnTo>
                        <a:pt x="3264" y="3030"/>
                      </a:lnTo>
                      <a:lnTo>
                        <a:pt x="3264" y="3030"/>
                      </a:lnTo>
                      <a:lnTo>
                        <a:pt x="3274" y="3016"/>
                      </a:lnTo>
                      <a:lnTo>
                        <a:pt x="3276" y="3010"/>
                      </a:lnTo>
                      <a:lnTo>
                        <a:pt x="3274" y="3006"/>
                      </a:lnTo>
                      <a:lnTo>
                        <a:pt x="3272" y="3002"/>
                      </a:lnTo>
                      <a:lnTo>
                        <a:pt x="3272" y="3002"/>
                      </a:lnTo>
                      <a:lnTo>
                        <a:pt x="3272" y="2996"/>
                      </a:lnTo>
                      <a:lnTo>
                        <a:pt x="3272" y="2994"/>
                      </a:lnTo>
                      <a:lnTo>
                        <a:pt x="3268" y="2992"/>
                      </a:lnTo>
                      <a:lnTo>
                        <a:pt x="3266" y="2988"/>
                      </a:lnTo>
                      <a:lnTo>
                        <a:pt x="3266" y="2988"/>
                      </a:lnTo>
                      <a:lnTo>
                        <a:pt x="3264" y="2986"/>
                      </a:lnTo>
                      <a:lnTo>
                        <a:pt x="3260" y="2986"/>
                      </a:lnTo>
                      <a:lnTo>
                        <a:pt x="3256" y="2986"/>
                      </a:lnTo>
                      <a:lnTo>
                        <a:pt x="3252" y="2988"/>
                      </a:lnTo>
                      <a:lnTo>
                        <a:pt x="3252" y="2988"/>
                      </a:lnTo>
                      <a:lnTo>
                        <a:pt x="3254" y="2990"/>
                      </a:lnTo>
                      <a:lnTo>
                        <a:pt x="3254" y="2990"/>
                      </a:lnTo>
                      <a:lnTo>
                        <a:pt x="3260" y="2990"/>
                      </a:lnTo>
                      <a:lnTo>
                        <a:pt x="3260" y="2992"/>
                      </a:lnTo>
                      <a:lnTo>
                        <a:pt x="3256" y="2994"/>
                      </a:lnTo>
                      <a:lnTo>
                        <a:pt x="3256" y="2994"/>
                      </a:lnTo>
                      <a:lnTo>
                        <a:pt x="3254" y="2994"/>
                      </a:lnTo>
                      <a:lnTo>
                        <a:pt x="3250" y="2994"/>
                      </a:lnTo>
                      <a:lnTo>
                        <a:pt x="3242" y="2990"/>
                      </a:lnTo>
                      <a:lnTo>
                        <a:pt x="3230" y="2988"/>
                      </a:lnTo>
                      <a:lnTo>
                        <a:pt x="3222" y="2986"/>
                      </a:lnTo>
                      <a:lnTo>
                        <a:pt x="3214" y="2986"/>
                      </a:lnTo>
                      <a:lnTo>
                        <a:pt x="3214" y="2986"/>
                      </a:lnTo>
                      <a:lnTo>
                        <a:pt x="3202" y="2990"/>
                      </a:lnTo>
                      <a:lnTo>
                        <a:pt x="3196" y="2992"/>
                      </a:lnTo>
                      <a:lnTo>
                        <a:pt x="3190" y="2996"/>
                      </a:lnTo>
                      <a:lnTo>
                        <a:pt x="3180" y="2998"/>
                      </a:lnTo>
                      <a:lnTo>
                        <a:pt x="3180" y="2998"/>
                      </a:lnTo>
                      <a:lnTo>
                        <a:pt x="3162" y="3000"/>
                      </a:lnTo>
                      <a:lnTo>
                        <a:pt x="3146" y="3004"/>
                      </a:lnTo>
                      <a:lnTo>
                        <a:pt x="3140" y="3008"/>
                      </a:lnTo>
                      <a:lnTo>
                        <a:pt x="3134" y="3012"/>
                      </a:lnTo>
                      <a:lnTo>
                        <a:pt x="3130" y="3016"/>
                      </a:lnTo>
                      <a:lnTo>
                        <a:pt x="3130" y="3020"/>
                      </a:lnTo>
                      <a:lnTo>
                        <a:pt x="3130" y="3020"/>
                      </a:lnTo>
                      <a:lnTo>
                        <a:pt x="3128" y="3028"/>
                      </a:lnTo>
                      <a:lnTo>
                        <a:pt x="3126" y="3034"/>
                      </a:lnTo>
                      <a:lnTo>
                        <a:pt x="3124" y="3040"/>
                      </a:lnTo>
                      <a:lnTo>
                        <a:pt x="3124" y="3056"/>
                      </a:lnTo>
                      <a:lnTo>
                        <a:pt x="3124" y="3056"/>
                      </a:lnTo>
                      <a:lnTo>
                        <a:pt x="3126" y="3068"/>
                      </a:lnTo>
                      <a:lnTo>
                        <a:pt x="3124" y="3070"/>
                      </a:lnTo>
                      <a:lnTo>
                        <a:pt x="3122" y="3072"/>
                      </a:lnTo>
                      <a:lnTo>
                        <a:pt x="3118" y="3076"/>
                      </a:lnTo>
                      <a:lnTo>
                        <a:pt x="3116" y="3080"/>
                      </a:lnTo>
                      <a:lnTo>
                        <a:pt x="3116" y="3088"/>
                      </a:lnTo>
                      <a:lnTo>
                        <a:pt x="3116" y="3088"/>
                      </a:lnTo>
                      <a:lnTo>
                        <a:pt x="3114" y="3096"/>
                      </a:lnTo>
                      <a:lnTo>
                        <a:pt x="3112" y="3102"/>
                      </a:lnTo>
                      <a:lnTo>
                        <a:pt x="3108" y="3108"/>
                      </a:lnTo>
                      <a:lnTo>
                        <a:pt x="3104" y="3112"/>
                      </a:lnTo>
                      <a:lnTo>
                        <a:pt x="3094" y="3118"/>
                      </a:lnTo>
                      <a:lnTo>
                        <a:pt x="3086" y="3122"/>
                      </a:lnTo>
                      <a:lnTo>
                        <a:pt x="3086" y="3122"/>
                      </a:lnTo>
                      <a:lnTo>
                        <a:pt x="3084" y="3126"/>
                      </a:lnTo>
                      <a:lnTo>
                        <a:pt x="3084" y="3126"/>
                      </a:lnTo>
                      <a:lnTo>
                        <a:pt x="3088" y="3128"/>
                      </a:lnTo>
                      <a:lnTo>
                        <a:pt x="3092" y="3132"/>
                      </a:lnTo>
                      <a:lnTo>
                        <a:pt x="3092" y="3134"/>
                      </a:lnTo>
                      <a:lnTo>
                        <a:pt x="3090" y="3138"/>
                      </a:lnTo>
                      <a:lnTo>
                        <a:pt x="3090" y="3138"/>
                      </a:lnTo>
                      <a:lnTo>
                        <a:pt x="3086" y="3142"/>
                      </a:lnTo>
                      <a:lnTo>
                        <a:pt x="3078" y="3144"/>
                      </a:lnTo>
                      <a:lnTo>
                        <a:pt x="3072" y="3144"/>
                      </a:lnTo>
                      <a:lnTo>
                        <a:pt x="3070" y="3142"/>
                      </a:lnTo>
                      <a:lnTo>
                        <a:pt x="3070" y="3140"/>
                      </a:lnTo>
                      <a:lnTo>
                        <a:pt x="3070" y="3140"/>
                      </a:lnTo>
                      <a:lnTo>
                        <a:pt x="3068" y="3134"/>
                      </a:lnTo>
                      <a:lnTo>
                        <a:pt x="3066" y="3132"/>
                      </a:lnTo>
                      <a:lnTo>
                        <a:pt x="3058" y="3132"/>
                      </a:lnTo>
                      <a:lnTo>
                        <a:pt x="3046" y="3132"/>
                      </a:lnTo>
                      <a:lnTo>
                        <a:pt x="3046" y="3132"/>
                      </a:lnTo>
                      <a:lnTo>
                        <a:pt x="3038" y="3134"/>
                      </a:lnTo>
                      <a:lnTo>
                        <a:pt x="3034" y="3138"/>
                      </a:lnTo>
                      <a:lnTo>
                        <a:pt x="3028" y="3142"/>
                      </a:lnTo>
                      <a:lnTo>
                        <a:pt x="3010" y="3144"/>
                      </a:lnTo>
                      <a:lnTo>
                        <a:pt x="3010" y="3144"/>
                      </a:lnTo>
                      <a:lnTo>
                        <a:pt x="2996" y="3146"/>
                      </a:lnTo>
                      <a:lnTo>
                        <a:pt x="2986" y="3152"/>
                      </a:lnTo>
                      <a:lnTo>
                        <a:pt x="2978" y="3156"/>
                      </a:lnTo>
                      <a:lnTo>
                        <a:pt x="2968" y="3160"/>
                      </a:lnTo>
                      <a:lnTo>
                        <a:pt x="2968" y="3160"/>
                      </a:lnTo>
                      <a:lnTo>
                        <a:pt x="2964" y="3160"/>
                      </a:lnTo>
                      <a:lnTo>
                        <a:pt x="2960" y="3158"/>
                      </a:lnTo>
                      <a:lnTo>
                        <a:pt x="2956" y="3148"/>
                      </a:lnTo>
                      <a:lnTo>
                        <a:pt x="2952" y="3144"/>
                      </a:lnTo>
                      <a:lnTo>
                        <a:pt x="2946" y="3138"/>
                      </a:lnTo>
                      <a:lnTo>
                        <a:pt x="2938" y="3134"/>
                      </a:lnTo>
                      <a:lnTo>
                        <a:pt x="2924" y="3130"/>
                      </a:lnTo>
                      <a:lnTo>
                        <a:pt x="2924" y="3130"/>
                      </a:lnTo>
                      <a:lnTo>
                        <a:pt x="2912" y="3126"/>
                      </a:lnTo>
                      <a:lnTo>
                        <a:pt x="2904" y="3120"/>
                      </a:lnTo>
                      <a:lnTo>
                        <a:pt x="2898" y="3112"/>
                      </a:lnTo>
                      <a:lnTo>
                        <a:pt x="2894" y="3102"/>
                      </a:lnTo>
                      <a:lnTo>
                        <a:pt x="2884" y="3076"/>
                      </a:lnTo>
                      <a:lnTo>
                        <a:pt x="2876" y="3062"/>
                      </a:lnTo>
                      <a:lnTo>
                        <a:pt x="2864" y="3046"/>
                      </a:lnTo>
                      <a:lnTo>
                        <a:pt x="2864" y="3046"/>
                      </a:lnTo>
                      <a:lnTo>
                        <a:pt x="2858" y="3036"/>
                      </a:lnTo>
                      <a:lnTo>
                        <a:pt x="2852" y="3028"/>
                      </a:lnTo>
                      <a:lnTo>
                        <a:pt x="2848" y="3010"/>
                      </a:lnTo>
                      <a:lnTo>
                        <a:pt x="2844" y="2998"/>
                      </a:lnTo>
                      <a:lnTo>
                        <a:pt x="2844" y="2994"/>
                      </a:lnTo>
                      <a:lnTo>
                        <a:pt x="2842" y="2992"/>
                      </a:lnTo>
                      <a:lnTo>
                        <a:pt x="2842" y="2992"/>
                      </a:lnTo>
                      <a:lnTo>
                        <a:pt x="2838" y="2990"/>
                      </a:lnTo>
                      <a:lnTo>
                        <a:pt x="2836" y="2988"/>
                      </a:lnTo>
                      <a:lnTo>
                        <a:pt x="2834" y="2976"/>
                      </a:lnTo>
                      <a:lnTo>
                        <a:pt x="2830" y="2948"/>
                      </a:lnTo>
                      <a:lnTo>
                        <a:pt x="2830" y="2948"/>
                      </a:lnTo>
                      <a:lnTo>
                        <a:pt x="2830" y="2938"/>
                      </a:lnTo>
                      <a:lnTo>
                        <a:pt x="2828" y="2934"/>
                      </a:lnTo>
                      <a:lnTo>
                        <a:pt x="2828" y="2932"/>
                      </a:lnTo>
                      <a:lnTo>
                        <a:pt x="2830" y="2926"/>
                      </a:lnTo>
                      <a:lnTo>
                        <a:pt x="2830" y="2926"/>
                      </a:lnTo>
                      <a:lnTo>
                        <a:pt x="2830" y="2916"/>
                      </a:lnTo>
                      <a:lnTo>
                        <a:pt x="2830" y="2906"/>
                      </a:lnTo>
                      <a:lnTo>
                        <a:pt x="2830" y="2886"/>
                      </a:lnTo>
                      <a:lnTo>
                        <a:pt x="2834" y="2854"/>
                      </a:lnTo>
                      <a:lnTo>
                        <a:pt x="2834" y="2854"/>
                      </a:lnTo>
                      <a:lnTo>
                        <a:pt x="2840" y="2820"/>
                      </a:lnTo>
                      <a:lnTo>
                        <a:pt x="2846" y="2800"/>
                      </a:lnTo>
                      <a:lnTo>
                        <a:pt x="2852" y="2784"/>
                      </a:lnTo>
                      <a:lnTo>
                        <a:pt x="2856" y="2766"/>
                      </a:lnTo>
                      <a:lnTo>
                        <a:pt x="2856" y="2766"/>
                      </a:lnTo>
                      <a:lnTo>
                        <a:pt x="2854" y="2748"/>
                      </a:lnTo>
                      <a:lnTo>
                        <a:pt x="2850" y="2728"/>
                      </a:lnTo>
                      <a:lnTo>
                        <a:pt x="2846" y="2710"/>
                      </a:lnTo>
                      <a:lnTo>
                        <a:pt x="2846" y="2696"/>
                      </a:lnTo>
                      <a:lnTo>
                        <a:pt x="2846" y="2696"/>
                      </a:lnTo>
                      <a:lnTo>
                        <a:pt x="2850" y="2686"/>
                      </a:lnTo>
                      <a:lnTo>
                        <a:pt x="2854" y="2678"/>
                      </a:lnTo>
                      <a:lnTo>
                        <a:pt x="2858" y="2672"/>
                      </a:lnTo>
                      <a:lnTo>
                        <a:pt x="2864" y="2662"/>
                      </a:lnTo>
                      <a:lnTo>
                        <a:pt x="2864" y="2662"/>
                      </a:lnTo>
                      <a:lnTo>
                        <a:pt x="2866" y="2658"/>
                      </a:lnTo>
                      <a:lnTo>
                        <a:pt x="2870" y="2654"/>
                      </a:lnTo>
                      <a:lnTo>
                        <a:pt x="2880" y="2646"/>
                      </a:lnTo>
                      <a:lnTo>
                        <a:pt x="2886" y="2642"/>
                      </a:lnTo>
                      <a:lnTo>
                        <a:pt x="2888" y="2640"/>
                      </a:lnTo>
                      <a:lnTo>
                        <a:pt x="2886" y="2638"/>
                      </a:lnTo>
                      <a:lnTo>
                        <a:pt x="2886" y="2638"/>
                      </a:lnTo>
                      <a:lnTo>
                        <a:pt x="2880" y="2628"/>
                      </a:lnTo>
                      <a:lnTo>
                        <a:pt x="2878" y="2626"/>
                      </a:lnTo>
                      <a:lnTo>
                        <a:pt x="2882" y="2628"/>
                      </a:lnTo>
                      <a:lnTo>
                        <a:pt x="2882" y="2628"/>
                      </a:lnTo>
                      <a:lnTo>
                        <a:pt x="2886" y="2628"/>
                      </a:lnTo>
                      <a:lnTo>
                        <a:pt x="2890" y="2628"/>
                      </a:lnTo>
                      <a:lnTo>
                        <a:pt x="2892" y="2626"/>
                      </a:lnTo>
                      <a:lnTo>
                        <a:pt x="2894" y="2628"/>
                      </a:lnTo>
                      <a:lnTo>
                        <a:pt x="2894" y="2628"/>
                      </a:lnTo>
                      <a:lnTo>
                        <a:pt x="2896" y="2628"/>
                      </a:lnTo>
                      <a:lnTo>
                        <a:pt x="2902" y="2628"/>
                      </a:lnTo>
                      <a:lnTo>
                        <a:pt x="2912" y="2624"/>
                      </a:lnTo>
                      <a:lnTo>
                        <a:pt x="2926" y="2616"/>
                      </a:lnTo>
                      <a:lnTo>
                        <a:pt x="2936" y="2606"/>
                      </a:lnTo>
                      <a:lnTo>
                        <a:pt x="2936" y="2606"/>
                      </a:lnTo>
                      <a:lnTo>
                        <a:pt x="2942" y="2600"/>
                      </a:lnTo>
                      <a:lnTo>
                        <a:pt x="2948" y="2594"/>
                      </a:lnTo>
                      <a:lnTo>
                        <a:pt x="2964" y="2584"/>
                      </a:lnTo>
                      <a:lnTo>
                        <a:pt x="2964" y="2584"/>
                      </a:lnTo>
                      <a:lnTo>
                        <a:pt x="2980" y="2572"/>
                      </a:lnTo>
                      <a:lnTo>
                        <a:pt x="2990" y="2570"/>
                      </a:lnTo>
                      <a:lnTo>
                        <a:pt x="3006" y="2568"/>
                      </a:lnTo>
                      <a:lnTo>
                        <a:pt x="3006" y="2568"/>
                      </a:lnTo>
                      <a:lnTo>
                        <a:pt x="3014" y="2568"/>
                      </a:lnTo>
                      <a:lnTo>
                        <a:pt x="3020" y="2570"/>
                      </a:lnTo>
                      <a:lnTo>
                        <a:pt x="3032" y="2574"/>
                      </a:lnTo>
                      <a:lnTo>
                        <a:pt x="3040" y="2580"/>
                      </a:lnTo>
                      <a:lnTo>
                        <a:pt x="3046" y="2580"/>
                      </a:lnTo>
                      <a:lnTo>
                        <a:pt x="3050" y="2580"/>
                      </a:lnTo>
                      <a:lnTo>
                        <a:pt x="3050" y="2580"/>
                      </a:lnTo>
                      <a:lnTo>
                        <a:pt x="3060" y="2578"/>
                      </a:lnTo>
                      <a:lnTo>
                        <a:pt x="3064" y="2580"/>
                      </a:lnTo>
                      <a:lnTo>
                        <a:pt x="3068" y="2582"/>
                      </a:lnTo>
                      <a:lnTo>
                        <a:pt x="3072" y="2580"/>
                      </a:lnTo>
                      <a:lnTo>
                        <a:pt x="3072" y="2580"/>
                      </a:lnTo>
                      <a:lnTo>
                        <a:pt x="3074" y="2578"/>
                      </a:lnTo>
                      <a:lnTo>
                        <a:pt x="3072" y="2578"/>
                      </a:lnTo>
                      <a:lnTo>
                        <a:pt x="3066" y="2576"/>
                      </a:lnTo>
                      <a:lnTo>
                        <a:pt x="3058" y="2572"/>
                      </a:lnTo>
                      <a:lnTo>
                        <a:pt x="3058" y="2572"/>
                      </a:lnTo>
                      <a:lnTo>
                        <a:pt x="3060" y="2568"/>
                      </a:lnTo>
                      <a:lnTo>
                        <a:pt x="3060" y="2568"/>
                      </a:lnTo>
                      <a:lnTo>
                        <a:pt x="3068" y="2566"/>
                      </a:lnTo>
                      <a:lnTo>
                        <a:pt x="3074" y="2568"/>
                      </a:lnTo>
                      <a:lnTo>
                        <a:pt x="3078" y="2572"/>
                      </a:lnTo>
                      <a:lnTo>
                        <a:pt x="3082" y="2578"/>
                      </a:lnTo>
                      <a:lnTo>
                        <a:pt x="3082" y="2578"/>
                      </a:lnTo>
                      <a:lnTo>
                        <a:pt x="3084" y="2580"/>
                      </a:lnTo>
                      <a:lnTo>
                        <a:pt x="3086" y="2582"/>
                      </a:lnTo>
                      <a:lnTo>
                        <a:pt x="3092" y="2584"/>
                      </a:lnTo>
                      <a:lnTo>
                        <a:pt x="3096" y="2586"/>
                      </a:lnTo>
                      <a:lnTo>
                        <a:pt x="3094" y="2588"/>
                      </a:lnTo>
                      <a:lnTo>
                        <a:pt x="3092" y="2590"/>
                      </a:lnTo>
                      <a:lnTo>
                        <a:pt x="3092" y="2590"/>
                      </a:lnTo>
                      <a:lnTo>
                        <a:pt x="3092" y="2594"/>
                      </a:lnTo>
                      <a:lnTo>
                        <a:pt x="3094" y="2596"/>
                      </a:lnTo>
                      <a:lnTo>
                        <a:pt x="3102" y="2600"/>
                      </a:lnTo>
                      <a:lnTo>
                        <a:pt x="3112" y="2600"/>
                      </a:lnTo>
                      <a:lnTo>
                        <a:pt x="3118" y="2600"/>
                      </a:lnTo>
                      <a:lnTo>
                        <a:pt x="3118" y="2600"/>
                      </a:lnTo>
                      <a:lnTo>
                        <a:pt x="3120" y="2596"/>
                      </a:lnTo>
                      <a:lnTo>
                        <a:pt x="3126" y="2594"/>
                      </a:lnTo>
                      <a:lnTo>
                        <a:pt x="3130" y="2594"/>
                      </a:lnTo>
                      <a:lnTo>
                        <a:pt x="3134" y="2600"/>
                      </a:lnTo>
                      <a:lnTo>
                        <a:pt x="3134" y="2600"/>
                      </a:lnTo>
                      <a:lnTo>
                        <a:pt x="3136" y="2602"/>
                      </a:lnTo>
                      <a:lnTo>
                        <a:pt x="3138" y="2604"/>
                      </a:lnTo>
                      <a:lnTo>
                        <a:pt x="3142" y="2602"/>
                      </a:lnTo>
                      <a:lnTo>
                        <a:pt x="3144" y="2596"/>
                      </a:lnTo>
                      <a:lnTo>
                        <a:pt x="3144" y="2592"/>
                      </a:lnTo>
                      <a:lnTo>
                        <a:pt x="3142" y="2588"/>
                      </a:lnTo>
                      <a:lnTo>
                        <a:pt x="3142" y="2588"/>
                      </a:lnTo>
                      <a:lnTo>
                        <a:pt x="3142" y="2584"/>
                      </a:lnTo>
                      <a:lnTo>
                        <a:pt x="3146" y="2584"/>
                      </a:lnTo>
                      <a:lnTo>
                        <a:pt x="3152" y="2586"/>
                      </a:lnTo>
                      <a:lnTo>
                        <a:pt x="3160" y="2594"/>
                      </a:lnTo>
                      <a:lnTo>
                        <a:pt x="3160" y="2594"/>
                      </a:lnTo>
                      <a:lnTo>
                        <a:pt x="3166" y="2602"/>
                      </a:lnTo>
                      <a:lnTo>
                        <a:pt x="3168" y="2608"/>
                      </a:lnTo>
                      <a:lnTo>
                        <a:pt x="3168" y="2610"/>
                      </a:lnTo>
                      <a:lnTo>
                        <a:pt x="3170" y="2610"/>
                      </a:lnTo>
                      <a:lnTo>
                        <a:pt x="3176" y="2606"/>
                      </a:lnTo>
                      <a:lnTo>
                        <a:pt x="3176" y="2606"/>
                      </a:lnTo>
                      <a:lnTo>
                        <a:pt x="3180" y="2602"/>
                      </a:lnTo>
                      <a:lnTo>
                        <a:pt x="3182" y="2600"/>
                      </a:lnTo>
                      <a:lnTo>
                        <a:pt x="3182" y="2596"/>
                      </a:lnTo>
                      <a:lnTo>
                        <a:pt x="3180" y="2594"/>
                      </a:lnTo>
                      <a:lnTo>
                        <a:pt x="3174" y="2590"/>
                      </a:lnTo>
                      <a:lnTo>
                        <a:pt x="3162" y="2584"/>
                      </a:lnTo>
                      <a:lnTo>
                        <a:pt x="3162" y="2584"/>
                      </a:lnTo>
                      <a:lnTo>
                        <a:pt x="3158" y="2580"/>
                      </a:lnTo>
                      <a:lnTo>
                        <a:pt x="3158" y="2578"/>
                      </a:lnTo>
                      <a:lnTo>
                        <a:pt x="3160" y="2576"/>
                      </a:lnTo>
                      <a:lnTo>
                        <a:pt x="3164" y="2574"/>
                      </a:lnTo>
                      <a:lnTo>
                        <a:pt x="3170" y="2568"/>
                      </a:lnTo>
                      <a:lnTo>
                        <a:pt x="3172" y="2564"/>
                      </a:lnTo>
                      <a:lnTo>
                        <a:pt x="3172" y="2560"/>
                      </a:lnTo>
                      <a:lnTo>
                        <a:pt x="3172" y="2560"/>
                      </a:lnTo>
                      <a:lnTo>
                        <a:pt x="3170" y="2556"/>
                      </a:lnTo>
                      <a:lnTo>
                        <a:pt x="3168" y="2556"/>
                      </a:lnTo>
                      <a:lnTo>
                        <a:pt x="3164" y="2558"/>
                      </a:lnTo>
                      <a:lnTo>
                        <a:pt x="3160" y="2562"/>
                      </a:lnTo>
                      <a:lnTo>
                        <a:pt x="3158" y="2562"/>
                      </a:lnTo>
                      <a:lnTo>
                        <a:pt x="3156" y="2562"/>
                      </a:lnTo>
                      <a:lnTo>
                        <a:pt x="3156" y="2562"/>
                      </a:lnTo>
                      <a:lnTo>
                        <a:pt x="3154" y="2560"/>
                      </a:lnTo>
                      <a:lnTo>
                        <a:pt x="3154" y="2558"/>
                      </a:lnTo>
                      <a:lnTo>
                        <a:pt x="3156" y="2556"/>
                      </a:lnTo>
                      <a:lnTo>
                        <a:pt x="3158" y="2552"/>
                      </a:lnTo>
                      <a:lnTo>
                        <a:pt x="3154" y="2550"/>
                      </a:lnTo>
                      <a:lnTo>
                        <a:pt x="3154" y="2550"/>
                      </a:lnTo>
                      <a:lnTo>
                        <a:pt x="3148" y="2550"/>
                      </a:lnTo>
                      <a:lnTo>
                        <a:pt x="3144" y="2554"/>
                      </a:lnTo>
                      <a:lnTo>
                        <a:pt x="3142" y="2556"/>
                      </a:lnTo>
                      <a:lnTo>
                        <a:pt x="3134" y="2554"/>
                      </a:lnTo>
                      <a:lnTo>
                        <a:pt x="3134" y="2554"/>
                      </a:lnTo>
                      <a:lnTo>
                        <a:pt x="3130" y="2550"/>
                      </a:lnTo>
                      <a:lnTo>
                        <a:pt x="3128" y="2548"/>
                      </a:lnTo>
                      <a:lnTo>
                        <a:pt x="3128" y="2544"/>
                      </a:lnTo>
                      <a:lnTo>
                        <a:pt x="3130" y="2540"/>
                      </a:lnTo>
                      <a:lnTo>
                        <a:pt x="3132" y="2538"/>
                      </a:lnTo>
                      <a:lnTo>
                        <a:pt x="3136" y="2536"/>
                      </a:lnTo>
                      <a:lnTo>
                        <a:pt x="3142" y="2536"/>
                      </a:lnTo>
                      <a:lnTo>
                        <a:pt x="3148" y="2538"/>
                      </a:lnTo>
                      <a:lnTo>
                        <a:pt x="3148" y="2538"/>
                      </a:lnTo>
                      <a:lnTo>
                        <a:pt x="3156" y="2544"/>
                      </a:lnTo>
                      <a:lnTo>
                        <a:pt x="3164" y="2546"/>
                      </a:lnTo>
                      <a:lnTo>
                        <a:pt x="3170" y="2544"/>
                      </a:lnTo>
                      <a:lnTo>
                        <a:pt x="3178" y="2538"/>
                      </a:lnTo>
                      <a:lnTo>
                        <a:pt x="3178" y="2538"/>
                      </a:lnTo>
                      <a:lnTo>
                        <a:pt x="3182" y="2536"/>
                      </a:lnTo>
                      <a:lnTo>
                        <a:pt x="3190" y="2536"/>
                      </a:lnTo>
                      <a:lnTo>
                        <a:pt x="3202" y="2536"/>
                      </a:lnTo>
                      <a:lnTo>
                        <a:pt x="3214" y="2538"/>
                      </a:lnTo>
                      <a:lnTo>
                        <a:pt x="3218" y="2538"/>
                      </a:lnTo>
                      <a:lnTo>
                        <a:pt x="3220" y="2536"/>
                      </a:lnTo>
                      <a:lnTo>
                        <a:pt x="3220" y="2536"/>
                      </a:lnTo>
                      <a:lnTo>
                        <a:pt x="3222" y="2522"/>
                      </a:lnTo>
                      <a:lnTo>
                        <a:pt x="3224" y="2520"/>
                      </a:lnTo>
                      <a:lnTo>
                        <a:pt x="3226" y="2522"/>
                      </a:lnTo>
                      <a:lnTo>
                        <a:pt x="3232" y="2534"/>
                      </a:lnTo>
                      <a:lnTo>
                        <a:pt x="3232" y="2534"/>
                      </a:lnTo>
                      <a:lnTo>
                        <a:pt x="3232" y="2538"/>
                      </a:lnTo>
                      <a:lnTo>
                        <a:pt x="3230" y="2540"/>
                      </a:lnTo>
                      <a:lnTo>
                        <a:pt x="3226" y="2544"/>
                      </a:lnTo>
                      <a:lnTo>
                        <a:pt x="3224" y="2546"/>
                      </a:lnTo>
                      <a:lnTo>
                        <a:pt x="3234" y="2544"/>
                      </a:lnTo>
                      <a:lnTo>
                        <a:pt x="3234" y="2544"/>
                      </a:lnTo>
                      <a:lnTo>
                        <a:pt x="3268" y="2536"/>
                      </a:lnTo>
                      <a:lnTo>
                        <a:pt x="3282" y="2536"/>
                      </a:lnTo>
                      <a:lnTo>
                        <a:pt x="3296" y="2538"/>
                      </a:lnTo>
                      <a:lnTo>
                        <a:pt x="3296" y="2538"/>
                      </a:lnTo>
                      <a:lnTo>
                        <a:pt x="3312" y="2544"/>
                      </a:lnTo>
                      <a:lnTo>
                        <a:pt x="3318" y="2546"/>
                      </a:lnTo>
                      <a:lnTo>
                        <a:pt x="3320" y="2552"/>
                      </a:lnTo>
                      <a:lnTo>
                        <a:pt x="3320" y="2552"/>
                      </a:lnTo>
                      <a:lnTo>
                        <a:pt x="3324" y="2556"/>
                      </a:lnTo>
                      <a:lnTo>
                        <a:pt x="3326" y="2556"/>
                      </a:lnTo>
                      <a:lnTo>
                        <a:pt x="3330" y="2560"/>
                      </a:lnTo>
                      <a:lnTo>
                        <a:pt x="3330" y="2566"/>
                      </a:lnTo>
                      <a:lnTo>
                        <a:pt x="3330" y="2566"/>
                      </a:lnTo>
                      <a:lnTo>
                        <a:pt x="3332" y="2570"/>
                      </a:lnTo>
                      <a:lnTo>
                        <a:pt x="3336" y="2572"/>
                      </a:lnTo>
                      <a:lnTo>
                        <a:pt x="3340" y="2570"/>
                      </a:lnTo>
                      <a:lnTo>
                        <a:pt x="3346" y="2570"/>
                      </a:lnTo>
                      <a:lnTo>
                        <a:pt x="3360" y="2564"/>
                      </a:lnTo>
                      <a:lnTo>
                        <a:pt x="3368" y="2562"/>
                      </a:lnTo>
                      <a:lnTo>
                        <a:pt x="3368" y="2562"/>
                      </a:lnTo>
                      <a:lnTo>
                        <a:pt x="3370" y="2560"/>
                      </a:lnTo>
                      <a:lnTo>
                        <a:pt x="3372" y="2560"/>
                      </a:lnTo>
                      <a:lnTo>
                        <a:pt x="3372" y="2556"/>
                      </a:lnTo>
                      <a:lnTo>
                        <a:pt x="3376" y="2552"/>
                      </a:lnTo>
                      <a:lnTo>
                        <a:pt x="3382" y="2552"/>
                      </a:lnTo>
                      <a:lnTo>
                        <a:pt x="3382" y="2552"/>
                      </a:lnTo>
                      <a:lnTo>
                        <a:pt x="3388" y="2554"/>
                      </a:lnTo>
                      <a:lnTo>
                        <a:pt x="3394" y="2558"/>
                      </a:lnTo>
                      <a:lnTo>
                        <a:pt x="3406" y="2574"/>
                      </a:lnTo>
                      <a:lnTo>
                        <a:pt x="3418" y="2592"/>
                      </a:lnTo>
                      <a:lnTo>
                        <a:pt x="3424" y="2596"/>
                      </a:lnTo>
                      <a:lnTo>
                        <a:pt x="3428" y="2598"/>
                      </a:lnTo>
                      <a:lnTo>
                        <a:pt x="3428" y="2598"/>
                      </a:lnTo>
                      <a:lnTo>
                        <a:pt x="3432" y="2600"/>
                      </a:lnTo>
                      <a:lnTo>
                        <a:pt x="3434" y="2604"/>
                      </a:lnTo>
                      <a:lnTo>
                        <a:pt x="3438" y="2616"/>
                      </a:lnTo>
                      <a:lnTo>
                        <a:pt x="3440" y="2630"/>
                      </a:lnTo>
                      <a:lnTo>
                        <a:pt x="3436" y="2646"/>
                      </a:lnTo>
                      <a:lnTo>
                        <a:pt x="3436" y="2646"/>
                      </a:lnTo>
                      <a:lnTo>
                        <a:pt x="3434" y="2658"/>
                      </a:lnTo>
                      <a:lnTo>
                        <a:pt x="3434" y="2670"/>
                      </a:lnTo>
                      <a:lnTo>
                        <a:pt x="3436" y="2676"/>
                      </a:lnTo>
                      <a:lnTo>
                        <a:pt x="3438" y="2678"/>
                      </a:lnTo>
                      <a:lnTo>
                        <a:pt x="3440" y="2676"/>
                      </a:lnTo>
                      <a:lnTo>
                        <a:pt x="3440" y="2676"/>
                      </a:lnTo>
                      <a:lnTo>
                        <a:pt x="3446" y="2672"/>
                      </a:lnTo>
                      <a:lnTo>
                        <a:pt x="3450" y="2670"/>
                      </a:lnTo>
                      <a:lnTo>
                        <a:pt x="3450" y="2670"/>
                      </a:lnTo>
                      <a:lnTo>
                        <a:pt x="3452" y="2672"/>
                      </a:lnTo>
                      <a:lnTo>
                        <a:pt x="3448" y="2678"/>
                      </a:lnTo>
                      <a:lnTo>
                        <a:pt x="3448" y="2678"/>
                      </a:lnTo>
                      <a:lnTo>
                        <a:pt x="3444" y="2682"/>
                      </a:lnTo>
                      <a:lnTo>
                        <a:pt x="3444" y="2688"/>
                      </a:lnTo>
                      <a:lnTo>
                        <a:pt x="3446" y="2698"/>
                      </a:lnTo>
                      <a:lnTo>
                        <a:pt x="3450" y="2710"/>
                      </a:lnTo>
                      <a:lnTo>
                        <a:pt x="3456" y="2718"/>
                      </a:lnTo>
                      <a:lnTo>
                        <a:pt x="3456" y="2718"/>
                      </a:lnTo>
                      <a:lnTo>
                        <a:pt x="3458" y="2720"/>
                      </a:lnTo>
                      <a:lnTo>
                        <a:pt x="3460" y="2720"/>
                      </a:lnTo>
                      <a:lnTo>
                        <a:pt x="3462" y="2720"/>
                      </a:lnTo>
                      <a:lnTo>
                        <a:pt x="3462" y="2718"/>
                      </a:lnTo>
                      <a:lnTo>
                        <a:pt x="3462" y="2720"/>
                      </a:lnTo>
                      <a:lnTo>
                        <a:pt x="3464" y="2726"/>
                      </a:lnTo>
                      <a:lnTo>
                        <a:pt x="3464" y="2726"/>
                      </a:lnTo>
                      <a:lnTo>
                        <a:pt x="3466" y="2734"/>
                      </a:lnTo>
                      <a:lnTo>
                        <a:pt x="3470" y="2738"/>
                      </a:lnTo>
                      <a:lnTo>
                        <a:pt x="3474" y="2742"/>
                      </a:lnTo>
                      <a:lnTo>
                        <a:pt x="3476" y="2754"/>
                      </a:lnTo>
                      <a:lnTo>
                        <a:pt x="3476" y="2754"/>
                      </a:lnTo>
                      <a:lnTo>
                        <a:pt x="3478" y="2760"/>
                      </a:lnTo>
                      <a:lnTo>
                        <a:pt x="3480" y="2764"/>
                      </a:lnTo>
                      <a:lnTo>
                        <a:pt x="3484" y="2768"/>
                      </a:lnTo>
                      <a:lnTo>
                        <a:pt x="3486" y="2768"/>
                      </a:lnTo>
                      <a:lnTo>
                        <a:pt x="3492" y="2772"/>
                      </a:lnTo>
                      <a:lnTo>
                        <a:pt x="3496" y="2776"/>
                      </a:lnTo>
                      <a:lnTo>
                        <a:pt x="3498" y="2782"/>
                      </a:lnTo>
                      <a:lnTo>
                        <a:pt x="3498" y="2782"/>
                      </a:lnTo>
                      <a:lnTo>
                        <a:pt x="3500" y="2792"/>
                      </a:lnTo>
                      <a:lnTo>
                        <a:pt x="3504" y="2796"/>
                      </a:lnTo>
                      <a:lnTo>
                        <a:pt x="3506" y="2796"/>
                      </a:lnTo>
                      <a:lnTo>
                        <a:pt x="3504" y="2798"/>
                      </a:lnTo>
                      <a:lnTo>
                        <a:pt x="3504" y="2798"/>
                      </a:lnTo>
                      <a:lnTo>
                        <a:pt x="3502" y="2804"/>
                      </a:lnTo>
                      <a:lnTo>
                        <a:pt x="3504" y="2808"/>
                      </a:lnTo>
                      <a:lnTo>
                        <a:pt x="3508" y="2808"/>
                      </a:lnTo>
                      <a:lnTo>
                        <a:pt x="3518" y="2806"/>
                      </a:lnTo>
                      <a:lnTo>
                        <a:pt x="3518" y="2806"/>
                      </a:lnTo>
                      <a:lnTo>
                        <a:pt x="3522" y="2806"/>
                      </a:lnTo>
                      <a:lnTo>
                        <a:pt x="3524" y="2806"/>
                      </a:lnTo>
                      <a:lnTo>
                        <a:pt x="3526" y="2810"/>
                      </a:lnTo>
                      <a:lnTo>
                        <a:pt x="3526" y="2810"/>
                      </a:lnTo>
                      <a:lnTo>
                        <a:pt x="3530" y="2804"/>
                      </a:lnTo>
                      <a:lnTo>
                        <a:pt x="3530" y="2804"/>
                      </a:lnTo>
                      <a:lnTo>
                        <a:pt x="3534" y="2796"/>
                      </a:lnTo>
                      <a:lnTo>
                        <a:pt x="3536" y="2790"/>
                      </a:lnTo>
                      <a:lnTo>
                        <a:pt x="3536" y="2786"/>
                      </a:lnTo>
                      <a:lnTo>
                        <a:pt x="3540" y="2778"/>
                      </a:lnTo>
                      <a:lnTo>
                        <a:pt x="3540" y="2778"/>
                      </a:lnTo>
                      <a:lnTo>
                        <a:pt x="3544" y="2768"/>
                      </a:lnTo>
                      <a:lnTo>
                        <a:pt x="3544" y="2758"/>
                      </a:lnTo>
                      <a:lnTo>
                        <a:pt x="3544" y="2746"/>
                      </a:lnTo>
                      <a:lnTo>
                        <a:pt x="3546" y="2732"/>
                      </a:lnTo>
                      <a:lnTo>
                        <a:pt x="3546" y="2732"/>
                      </a:lnTo>
                      <a:lnTo>
                        <a:pt x="3546" y="2722"/>
                      </a:lnTo>
                      <a:lnTo>
                        <a:pt x="3544" y="2712"/>
                      </a:lnTo>
                      <a:lnTo>
                        <a:pt x="3536" y="2686"/>
                      </a:lnTo>
                      <a:lnTo>
                        <a:pt x="3526" y="2662"/>
                      </a:lnTo>
                      <a:lnTo>
                        <a:pt x="3526" y="2650"/>
                      </a:lnTo>
                      <a:lnTo>
                        <a:pt x="3526" y="2642"/>
                      </a:lnTo>
                      <a:lnTo>
                        <a:pt x="3526" y="2642"/>
                      </a:lnTo>
                      <a:lnTo>
                        <a:pt x="3526" y="2636"/>
                      </a:lnTo>
                      <a:lnTo>
                        <a:pt x="3524" y="2630"/>
                      </a:lnTo>
                      <a:lnTo>
                        <a:pt x="3514" y="2610"/>
                      </a:lnTo>
                      <a:lnTo>
                        <a:pt x="3506" y="2598"/>
                      </a:lnTo>
                      <a:lnTo>
                        <a:pt x="3500" y="2582"/>
                      </a:lnTo>
                      <a:lnTo>
                        <a:pt x="3496" y="2564"/>
                      </a:lnTo>
                      <a:lnTo>
                        <a:pt x="3492" y="2542"/>
                      </a:lnTo>
                      <a:lnTo>
                        <a:pt x="3492" y="2542"/>
                      </a:lnTo>
                      <a:lnTo>
                        <a:pt x="3490" y="2520"/>
                      </a:lnTo>
                      <a:lnTo>
                        <a:pt x="3492" y="2500"/>
                      </a:lnTo>
                      <a:lnTo>
                        <a:pt x="3496" y="2484"/>
                      </a:lnTo>
                      <a:lnTo>
                        <a:pt x="3502" y="2470"/>
                      </a:lnTo>
                      <a:lnTo>
                        <a:pt x="3508" y="2458"/>
                      </a:lnTo>
                      <a:lnTo>
                        <a:pt x="3514" y="2448"/>
                      </a:lnTo>
                      <a:lnTo>
                        <a:pt x="3524" y="2438"/>
                      </a:lnTo>
                      <a:lnTo>
                        <a:pt x="3524" y="2438"/>
                      </a:lnTo>
                      <a:lnTo>
                        <a:pt x="3528" y="2434"/>
                      </a:lnTo>
                      <a:lnTo>
                        <a:pt x="3528" y="2432"/>
                      </a:lnTo>
                      <a:lnTo>
                        <a:pt x="3528" y="2428"/>
                      </a:lnTo>
                      <a:lnTo>
                        <a:pt x="3528" y="2426"/>
                      </a:lnTo>
                      <a:lnTo>
                        <a:pt x="3528" y="2426"/>
                      </a:lnTo>
                      <a:lnTo>
                        <a:pt x="3536" y="2424"/>
                      </a:lnTo>
                      <a:lnTo>
                        <a:pt x="3536" y="2424"/>
                      </a:lnTo>
                      <a:lnTo>
                        <a:pt x="3542" y="2424"/>
                      </a:lnTo>
                      <a:lnTo>
                        <a:pt x="3548" y="2420"/>
                      </a:lnTo>
                      <a:lnTo>
                        <a:pt x="3556" y="2412"/>
                      </a:lnTo>
                      <a:lnTo>
                        <a:pt x="3564" y="2402"/>
                      </a:lnTo>
                      <a:lnTo>
                        <a:pt x="3568" y="2400"/>
                      </a:lnTo>
                      <a:lnTo>
                        <a:pt x="3570" y="2398"/>
                      </a:lnTo>
                      <a:lnTo>
                        <a:pt x="3570" y="2398"/>
                      </a:lnTo>
                      <a:lnTo>
                        <a:pt x="3574" y="2398"/>
                      </a:lnTo>
                      <a:lnTo>
                        <a:pt x="3576" y="2394"/>
                      </a:lnTo>
                      <a:lnTo>
                        <a:pt x="3580" y="2384"/>
                      </a:lnTo>
                      <a:lnTo>
                        <a:pt x="3588" y="2370"/>
                      </a:lnTo>
                      <a:lnTo>
                        <a:pt x="3592" y="2362"/>
                      </a:lnTo>
                      <a:lnTo>
                        <a:pt x="3600" y="2356"/>
                      </a:lnTo>
                      <a:lnTo>
                        <a:pt x="3600" y="2356"/>
                      </a:lnTo>
                      <a:lnTo>
                        <a:pt x="3606" y="2352"/>
                      </a:lnTo>
                      <a:lnTo>
                        <a:pt x="3612" y="2350"/>
                      </a:lnTo>
                      <a:lnTo>
                        <a:pt x="3624" y="2350"/>
                      </a:lnTo>
                      <a:lnTo>
                        <a:pt x="3628" y="2350"/>
                      </a:lnTo>
                      <a:lnTo>
                        <a:pt x="3630" y="2350"/>
                      </a:lnTo>
                      <a:lnTo>
                        <a:pt x="3634" y="2346"/>
                      </a:lnTo>
                      <a:lnTo>
                        <a:pt x="3636" y="2342"/>
                      </a:lnTo>
                      <a:lnTo>
                        <a:pt x="3636" y="2342"/>
                      </a:lnTo>
                      <a:lnTo>
                        <a:pt x="3638" y="2334"/>
                      </a:lnTo>
                      <a:lnTo>
                        <a:pt x="3642" y="2328"/>
                      </a:lnTo>
                      <a:lnTo>
                        <a:pt x="3654" y="2318"/>
                      </a:lnTo>
                      <a:lnTo>
                        <a:pt x="3666" y="2310"/>
                      </a:lnTo>
                      <a:lnTo>
                        <a:pt x="3680" y="2306"/>
                      </a:lnTo>
                      <a:lnTo>
                        <a:pt x="3680" y="2306"/>
                      </a:lnTo>
                      <a:lnTo>
                        <a:pt x="3690" y="2304"/>
                      </a:lnTo>
                      <a:lnTo>
                        <a:pt x="3696" y="2300"/>
                      </a:lnTo>
                      <a:lnTo>
                        <a:pt x="3698" y="2294"/>
                      </a:lnTo>
                      <a:lnTo>
                        <a:pt x="3698" y="2292"/>
                      </a:lnTo>
                      <a:lnTo>
                        <a:pt x="3696" y="2290"/>
                      </a:lnTo>
                      <a:lnTo>
                        <a:pt x="3696" y="2290"/>
                      </a:lnTo>
                      <a:lnTo>
                        <a:pt x="3694" y="2290"/>
                      </a:lnTo>
                      <a:lnTo>
                        <a:pt x="3690" y="2290"/>
                      </a:lnTo>
                      <a:lnTo>
                        <a:pt x="3686" y="2294"/>
                      </a:lnTo>
                      <a:lnTo>
                        <a:pt x="3680" y="2296"/>
                      </a:lnTo>
                      <a:lnTo>
                        <a:pt x="3676" y="2298"/>
                      </a:lnTo>
                      <a:lnTo>
                        <a:pt x="3674" y="2296"/>
                      </a:lnTo>
                      <a:lnTo>
                        <a:pt x="3674" y="2296"/>
                      </a:lnTo>
                      <a:lnTo>
                        <a:pt x="3672" y="2294"/>
                      </a:lnTo>
                      <a:lnTo>
                        <a:pt x="3674" y="2292"/>
                      </a:lnTo>
                      <a:lnTo>
                        <a:pt x="3680" y="2290"/>
                      </a:lnTo>
                      <a:lnTo>
                        <a:pt x="3682" y="2288"/>
                      </a:lnTo>
                      <a:lnTo>
                        <a:pt x="3684" y="2286"/>
                      </a:lnTo>
                      <a:lnTo>
                        <a:pt x="3684" y="2286"/>
                      </a:lnTo>
                      <a:lnTo>
                        <a:pt x="3686" y="2282"/>
                      </a:lnTo>
                      <a:lnTo>
                        <a:pt x="3684" y="2278"/>
                      </a:lnTo>
                      <a:lnTo>
                        <a:pt x="3678" y="2272"/>
                      </a:lnTo>
                      <a:lnTo>
                        <a:pt x="3676" y="2268"/>
                      </a:lnTo>
                      <a:lnTo>
                        <a:pt x="3682" y="2268"/>
                      </a:lnTo>
                      <a:lnTo>
                        <a:pt x="3682" y="2268"/>
                      </a:lnTo>
                      <a:lnTo>
                        <a:pt x="3692" y="2272"/>
                      </a:lnTo>
                      <a:lnTo>
                        <a:pt x="3696" y="2274"/>
                      </a:lnTo>
                      <a:lnTo>
                        <a:pt x="3698" y="2276"/>
                      </a:lnTo>
                      <a:lnTo>
                        <a:pt x="3700" y="2274"/>
                      </a:lnTo>
                      <a:lnTo>
                        <a:pt x="3706" y="2270"/>
                      </a:lnTo>
                      <a:lnTo>
                        <a:pt x="3706" y="2270"/>
                      </a:lnTo>
                      <a:lnTo>
                        <a:pt x="3710" y="2264"/>
                      </a:lnTo>
                      <a:lnTo>
                        <a:pt x="3714" y="2262"/>
                      </a:lnTo>
                      <a:lnTo>
                        <a:pt x="3716" y="2260"/>
                      </a:lnTo>
                      <a:lnTo>
                        <a:pt x="3718" y="2254"/>
                      </a:lnTo>
                      <a:lnTo>
                        <a:pt x="3718" y="2254"/>
                      </a:lnTo>
                      <a:lnTo>
                        <a:pt x="3720" y="2246"/>
                      </a:lnTo>
                      <a:lnTo>
                        <a:pt x="3718" y="2242"/>
                      </a:lnTo>
                      <a:lnTo>
                        <a:pt x="3714" y="2240"/>
                      </a:lnTo>
                      <a:lnTo>
                        <a:pt x="3710" y="2244"/>
                      </a:lnTo>
                      <a:lnTo>
                        <a:pt x="3710" y="2244"/>
                      </a:lnTo>
                      <a:lnTo>
                        <a:pt x="3708" y="2244"/>
                      </a:lnTo>
                      <a:lnTo>
                        <a:pt x="3708" y="2242"/>
                      </a:lnTo>
                      <a:lnTo>
                        <a:pt x="3704" y="2240"/>
                      </a:lnTo>
                      <a:lnTo>
                        <a:pt x="3694" y="2240"/>
                      </a:lnTo>
                      <a:lnTo>
                        <a:pt x="3694" y="2240"/>
                      </a:lnTo>
                      <a:lnTo>
                        <a:pt x="3684" y="2242"/>
                      </a:lnTo>
                      <a:lnTo>
                        <a:pt x="3678" y="2240"/>
                      </a:lnTo>
                      <a:lnTo>
                        <a:pt x="3678" y="2236"/>
                      </a:lnTo>
                      <a:lnTo>
                        <a:pt x="3678" y="2230"/>
                      </a:lnTo>
                      <a:lnTo>
                        <a:pt x="3678" y="2230"/>
                      </a:lnTo>
                      <a:lnTo>
                        <a:pt x="3678" y="2228"/>
                      </a:lnTo>
                      <a:lnTo>
                        <a:pt x="3678" y="2228"/>
                      </a:lnTo>
                      <a:lnTo>
                        <a:pt x="3680" y="2232"/>
                      </a:lnTo>
                      <a:lnTo>
                        <a:pt x="3684" y="2236"/>
                      </a:lnTo>
                      <a:lnTo>
                        <a:pt x="3686" y="2236"/>
                      </a:lnTo>
                      <a:lnTo>
                        <a:pt x="3690" y="2236"/>
                      </a:lnTo>
                      <a:lnTo>
                        <a:pt x="3696" y="2234"/>
                      </a:lnTo>
                      <a:lnTo>
                        <a:pt x="3696" y="2234"/>
                      </a:lnTo>
                      <a:lnTo>
                        <a:pt x="3704" y="2230"/>
                      </a:lnTo>
                      <a:lnTo>
                        <a:pt x="3708" y="2230"/>
                      </a:lnTo>
                      <a:lnTo>
                        <a:pt x="3714" y="2232"/>
                      </a:lnTo>
                      <a:lnTo>
                        <a:pt x="3718" y="2236"/>
                      </a:lnTo>
                      <a:lnTo>
                        <a:pt x="3724" y="2244"/>
                      </a:lnTo>
                      <a:lnTo>
                        <a:pt x="3726" y="2248"/>
                      </a:lnTo>
                      <a:lnTo>
                        <a:pt x="3728" y="2248"/>
                      </a:lnTo>
                      <a:lnTo>
                        <a:pt x="3728" y="2248"/>
                      </a:lnTo>
                      <a:lnTo>
                        <a:pt x="3728" y="2246"/>
                      </a:lnTo>
                      <a:lnTo>
                        <a:pt x="3728" y="2244"/>
                      </a:lnTo>
                      <a:lnTo>
                        <a:pt x="3724" y="2236"/>
                      </a:lnTo>
                      <a:lnTo>
                        <a:pt x="3718" y="2222"/>
                      </a:lnTo>
                      <a:lnTo>
                        <a:pt x="3712" y="2198"/>
                      </a:lnTo>
                      <a:lnTo>
                        <a:pt x="3712" y="2198"/>
                      </a:lnTo>
                      <a:lnTo>
                        <a:pt x="3708" y="2188"/>
                      </a:lnTo>
                      <a:lnTo>
                        <a:pt x="3706" y="2186"/>
                      </a:lnTo>
                      <a:lnTo>
                        <a:pt x="3704" y="2186"/>
                      </a:lnTo>
                      <a:lnTo>
                        <a:pt x="3700" y="2188"/>
                      </a:lnTo>
                      <a:lnTo>
                        <a:pt x="3694" y="2190"/>
                      </a:lnTo>
                      <a:lnTo>
                        <a:pt x="3694" y="2190"/>
                      </a:lnTo>
                      <a:lnTo>
                        <a:pt x="3692" y="2190"/>
                      </a:lnTo>
                      <a:lnTo>
                        <a:pt x="3692" y="2190"/>
                      </a:lnTo>
                      <a:lnTo>
                        <a:pt x="3696" y="2186"/>
                      </a:lnTo>
                      <a:lnTo>
                        <a:pt x="3698" y="2180"/>
                      </a:lnTo>
                      <a:lnTo>
                        <a:pt x="3698" y="2176"/>
                      </a:lnTo>
                      <a:lnTo>
                        <a:pt x="3694" y="2174"/>
                      </a:lnTo>
                      <a:lnTo>
                        <a:pt x="3694" y="2174"/>
                      </a:lnTo>
                      <a:lnTo>
                        <a:pt x="3690" y="2170"/>
                      </a:lnTo>
                      <a:lnTo>
                        <a:pt x="3692" y="2170"/>
                      </a:lnTo>
                      <a:lnTo>
                        <a:pt x="3696" y="2168"/>
                      </a:lnTo>
                      <a:lnTo>
                        <a:pt x="3698" y="2166"/>
                      </a:lnTo>
                      <a:lnTo>
                        <a:pt x="3698" y="2162"/>
                      </a:lnTo>
                      <a:lnTo>
                        <a:pt x="3698" y="2156"/>
                      </a:lnTo>
                      <a:lnTo>
                        <a:pt x="3698" y="2156"/>
                      </a:lnTo>
                      <a:lnTo>
                        <a:pt x="3696" y="2144"/>
                      </a:lnTo>
                      <a:lnTo>
                        <a:pt x="3696" y="2140"/>
                      </a:lnTo>
                      <a:lnTo>
                        <a:pt x="3696" y="2136"/>
                      </a:lnTo>
                      <a:lnTo>
                        <a:pt x="3690" y="2130"/>
                      </a:lnTo>
                      <a:lnTo>
                        <a:pt x="3690" y="2130"/>
                      </a:lnTo>
                      <a:lnTo>
                        <a:pt x="3678" y="2118"/>
                      </a:lnTo>
                      <a:lnTo>
                        <a:pt x="3678" y="2118"/>
                      </a:lnTo>
                      <a:lnTo>
                        <a:pt x="3678" y="2118"/>
                      </a:lnTo>
                      <a:lnTo>
                        <a:pt x="3686" y="2122"/>
                      </a:lnTo>
                      <a:lnTo>
                        <a:pt x="3686" y="2122"/>
                      </a:lnTo>
                      <a:lnTo>
                        <a:pt x="3694" y="2126"/>
                      </a:lnTo>
                      <a:lnTo>
                        <a:pt x="3696" y="2124"/>
                      </a:lnTo>
                      <a:lnTo>
                        <a:pt x="3696" y="2124"/>
                      </a:lnTo>
                      <a:lnTo>
                        <a:pt x="3692" y="2108"/>
                      </a:lnTo>
                      <a:lnTo>
                        <a:pt x="3692" y="2108"/>
                      </a:lnTo>
                      <a:lnTo>
                        <a:pt x="3688" y="2092"/>
                      </a:lnTo>
                      <a:lnTo>
                        <a:pt x="3690" y="2076"/>
                      </a:lnTo>
                      <a:lnTo>
                        <a:pt x="3690" y="2076"/>
                      </a:lnTo>
                      <a:lnTo>
                        <a:pt x="3692" y="2064"/>
                      </a:lnTo>
                      <a:lnTo>
                        <a:pt x="3696" y="2058"/>
                      </a:lnTo>
                      <a:lnTo>
                        <a:pt x="3702" y="2054"/>
                      </a:lnTo>
                      <a:lnTo>
                        <a:pt x="3702" y="2054"/>
                      </a:lnTo>
                      <a:lnTo>
                        <a:pt x="3704" y="2050"/>
                      </a:lnTo>
                      <a:lnTo>
                        <a:pt x="3704" y="2052"/>
                      </a:lnTo>
                      <a:lnTo>
                        <a:pt x="3700" y="2058"/>
                      </a:lnTo>
                      <a:lnTo>
                        <a:pt x="3698" y="2064"/>
                      </a:lnTo>
                      <a:lnTo>
                        <a:pt x="3698" y="2064"/>
                      </a:lnTo>
                      <a:lnTo>
                        <a:pt x="3694" y="2076"/>
                      </a:lnTo>
                      <a:lnTo>
                        <a:pt x="3694" y="2082"/>
                      </a:lnTo>
                      <a:lnTo>
                        <a:pt x="3696" y="2086"/>
                      </a:lnTo>
                      <a:lnTo>
                        <a:pt x="3696" y="2086"/>
                      </a:lnTo>
                      <a:lnTo>
                        <a:pt x="3696" y="2088"/>
                      </a:lnTo>
                      <a:lnTo>
                        <a:pt x="3696" y="2090"/>
                      </a:lnTo>
                      <a:lnTo>
                        <a:pt x="3694" y="2094"/>
                      </a:lnTo>
                      <a:lnTo>
                        <a:pt x="3696" y="2098"/>
                      </a:lnTo>
                      <a:lnTo>
                        <a:pt x="3696" y="2098"/>
                      </a:lnTo>
                      <a:lnTo>
                        <a:pt x="3698" y="2104"/>
                      </a:lnTo>
                      <a:lnTo>
                        <a:pt x="3696" y="2106"/>
                      </a:lnTo>
                      <a:lnTo>
                        <a:pt x="3696" y="2110"/>
                      </a:lnTo>
                      <a:lnTo>
                        <a:pt x="3700" y="2114"/>
                      </a:lnTo>
                      <a:lnTo>
                        <a:pt x="3700" y="2114"/>
                      </a:lnTo>
                      <a:lnTo>
                        <a:pt x="3706" y="2116"/>
                      </a:lnTo>
                      <a:lnTo>
                        <a:pt x="3708" y="2116"/>
                      </a:lnTo>
                      <a:lnTo>
                        <a:pt x="3710" y="2116"/>
                      </a:lnTo>
                      <a:lnTo>
                        <a:pt x="3712" y="2120"/>
                      </a:lnTo>
                      <a:lnTo>
                        <a:pt x="3712" y="2120"/>
                      </a:lnTo>
                      <a:lnTo>
                        <a:pt x="3712" y="2126"/>
                      </a:lnTo>
                      <a:lnTo>
                        <a:pt x="3712" y="2130"/>
                      </a:lnTo>
                      <a:lnTo>
                        <a:pt x="3712" y="2134"/>
                      </a:lnTo>
                      <a:lnTo>
                        <a:pt x="3716" y="2136"/>
                      </a:lnTo>
                      <a:lnTo>
                        <a:pt x="3716" y="2136"/>
                      </a:lnTo>
                      <a:lnTo>
                        <a:pt x="3718" y="2138"/>
                      </a:lnTo>
                      <a:lnTo>
                        <a:pt x="3716" y="2142"/>
                      </a:lnTo>
                      <a:lnTo>
                        <a:pt x="3710" y="2154"/>
                      </a:lnTo>
                      <a:lnTo>
                        <a:pt x="3706" y="2166"/>
                      </a:lnTo>
                      <a:lnTo>
                        <a:pt x="3706" y="2172"/>
                      </a:lnTo>
                      <a:lnTo>
                        <a:pt x="3710" y="2176"/>
                      </a:lnTo>
                      <a:lnTo>
                        <a:pt x="3710" y="2176"/>
                      </a:lnTo>
                      <a:lnTo>
                        <a:pt x="3712" y="2176"/>
                      </a:lnTo>
                      <a:lnTo>
                        <a:pt x="3714" y="2172"/>
                      </a:lnTo>
                      <a:lnTo>
                        <a:pt x="3720" y="2158"/>
                      </a:lnTo>
                      <a:lnTo>
                        <a:pt x="3728" y="2138"/>
                      </a:lnTo>
                      <a:lnTo>
                        <a:pt x="3738" y="2122"/>
                      </a:lnTo>
                      <a:lnTo>
                        <a:pt x="3738" y="2122"/>
                      </a:lnTo>
                      <a:lnTo>
                        <a:pt x="3744" y="2114"/>
                      </a:lnTo>
                      <a:lnTo>
                        <a:pt x="3746" y="2108"/>
                      </a:lnTo>
                      <a:lnTo>
                        <a:pt x="3748" y="2102"/>
                      </a:lnTo>
                      <a:lnTo>
                        <a:pt x="3748" y="2096"/>
                      </a:lnTo>
                      <a:lnTo>
                        <a:pt x="3748" y="2092"/>
                      </a:lnTo>
                      <a:lnTo>
                        <a:pt x="3746" y="2088"/>
                      </a:lnTo>
                      <a:lnTo>
                        <a:pt x="3744" y="2086"/>
                      </a:lnTo>
                      <a:lnTo>
                        <a:pt x="3740" y="2086"/>
                      </a:lnTo>
                      <a:lnTo>
                        <a:pt x="3740" y="2086"/>
                      </a:lnTo>
                      <a:lnTo>
                        <a:pt x="3738" y="2084"/>
                      </a:lnTo>
                      <a:lnTo>
                        <a:pt x="3736" y="2082"/>
                      </a:lnTo>
                      <a:lnTo>
                        <a:pt x="3732" y="2074"/>
                      </a:lnTo>
                      <a:lnTo>
                        <a:pt x="3726" y="2054"/>
                      </a:lnTo>
                      <a:lnTo>
                        <a:pt x="3726" y="2054"/>
                      </a:lnTo>
                      <a:lnTo>
                        <a:pt x="3724" y="2044"/>
                      </a:lnTo>
                      <a:lnTo>
                        <a:pt x="3726" y="2036"/>
                      </a:lnTo>
                      <a:lnTo>
                        <a:pt x="3730" y="2030"/>
                      </a:lnTo>
                      <a:lnTo>
                        <a:pt x="3738" y="2024"/>
                      </a:lnTo>
                      <a:lnTo>
                        <a:pt x="3738" y="2024"/>
                      </a:lnTo>
                      <a:lnTo>
                        <a:pt x="3742" y="2024"/>
                      </a:lnTo>
                      <a:lnTo>
                        <a:pt x="3736" y="2030"/>
                      </a:lnTo>
                      <a:lnTo>
                        <a:pt x="3732" y="2034"/>
                      </a:lnTo>
                      <a:lnTo>
                        <a:pt x="3730" y="2040"/>
                      </a:lnTo>
                      <a:lnTo>
                        <a:pt x="3730" y="2046"/>
                      </a:lnTo>
                      <a:lnTo>
                        <a:pt x="3732" y="2054"/>
                      </a:lnTo>
                      <a:lnTo>
                        <a:pt x="3732" y="2054"/>
                      </a:lnTo>
                      <a:lnTo>
                        <a:pt x="3738" y="2060"/>
                      </a:lnTo>
                      <a:lnTo>
                        <a:pt x="3742" y="2062"/>
                      </a:lnTo>
                      <a:lnTo>
                        <a:pt x="3748" y="2064"/>
                      </a:lnTo>
                      <a:lnTo>
                        <a:pt x="3750" y="2066"/>
                      </a:lnTo>
                      <a:lnTo>
                        <a:pt x="3750" y="2072"/>
                      </a:lnTo>
                      <a:lnTo>
                        <a:pt x="3750" y="2072"/>
                      </a:lnTo>
                      <a:lnTo>
                        <a:pt x="3750" y="2078"/>
                      </a:lnTo>
                      <a:lnTo>
                        <a:pt x="3752" y="2078"/>
                      </a:lnTo>
                      <a:lnTo>
                        <a:pt x="3754" y="2078"/>
                      </a:lnTo>
                      <a:lnTo>
                        <a:pt x="3758" y="2074"/>
                      </a:lnTo>
                      <a:lnTo>
                        <a:pt x="3766" y="2062"/>
                      </a:lnTo>
                      <a:lnTo>
                        <a:pt x="3774" y="2048"/>
                      </a:lnTo>
                      <a:lnTo>
                        <a:pt x="3774" y="2048"/>
                      </a:lnTo>
                      <a:lnTo>
                        <a:pt x="3784" y="2030"/>
                      </a:lnTo>
                      <a:lnTo>
                        <a:pt x="3790" y="2014"/>
                      </a:lnTo>
                      <a:lnTo>
                        <a:pt x="3790" y="2008"/>
                      </a:lnTo>
                      <a:lnTo>
                        <a:pt x="3790" y="2002"/>
                      </a:lnTo>
                      <a:lnTo>
                        <a:pt x="3790" y="2000"/>
                      </a:lnTo>
                      <a:lnTo>
                        <a:pt x="3786" y="1998"/>
                      </a:lnTo>
                      <a:lnTo>
                        <a:pt x="3786" y="1998"/>
                      </a:lnTo>
                      <a:lnTo>
                        <a:pt x="3778" y="1996"/>
                      </a:lnTo>
                      <a:lnTo>
                        <a:pt x="3776" y="1996"/>
                      </a:lnTo>
                      <a:lnTo>
                        <a:pt x="3776" y="1994"/>
                      </a:lnTo>
                      <a:lnTo>
                        <a:pt x="3778" y="1988"/>
                      </a:lnTo>
                      <a:lnTo>
                        <a:pt x="3784" y="1980"/>
                      </a:lnTo>
                      <a:lnTo>
                        <a:pt x="3784" y="1980"/>
                      </a:lnTo>
                      <a:lnTo>
                        <a:pt x="3796" y="1972"/>
                      </a:lnTo>
                      <a:lnTo>
                        <a:pt x="3808" y="1962"/>
                      </a:lnTo>
                      <a:lnTo>
                        <a:pt x="3824" y="1956"/>
                      </a:lnTo>
                      <a:lnTo>
                        <a:pt x="3838" y="1950"/>
                      </a:lnTo>
                      <a:lnTo>
                        <a:pt x="3838" y="1950"/>
                      </a:lnTo>
                      <a:lnTo>
                        <a:pt x="3854" y="1948"/>
                      </a:lnTo>
                      <a:lnTo>
                        <a:pt x="3870" y="1946"/>
                      </a:lnTo>
                      <a:lnTo>
                        <a:pt x="3886" y="1944"/>
                      </a:lnTo>
                      <a:lnTo>
                        <a:pt x="3890" y="1944"/>
                      </a:lnTo>
                      <a:lnTo>
                        <a:pt x="3892" y="1940"/>
                      </a:lnTo>
                      <a:lnTo>
                        <a:pt x="3892" y="1940"/>
                      </a:lnTo>
                      <a:lnTo>
                        <a:pt x="3894" y="1926"/>
                      </a:lnTo>
                      <a:lnTo>
                        <a:pt x="3896" y="1924"/>
                      </a:lnTo>
                      <a:lnTo>
                        <a:pt x="3898" y="1928"/>
                      </a:lnTo>
                      <a:lnTo>
                        <a:pt x="3898" y="1928"/>
                      </a:lnTo>
                      <a:lnTo>
                        <a:pt x="3900" y="1936"/>
                      </a:lnTo>
                      <a:lnTo>
                        <a:pt x="3904" y="1940"/>
                      </a:lnTo>
                      <a:lnTo>
                        <a:pt x="3906" y="1940"/>
                      </a:lnTo>
                      <a:lnTo>
                        <a:pt x="3908" y="1940"/>
                      </a:lnTo>
                      <a:lnTo>
                        <a:pt x="3914" y="1932"/>
                      </a:lnTo>
                      <a:lnTo>
                        <a:pt x="3914" y="1932"/>
                      </a:lnTo>
                      <a:lnTo>
                        <a:pt x="3920" y="1928"/>
                      </a:lnTo>
                      <a:lnTo>
                        <a:pt x="3922" y="1926"/>
                      </a:lnTo>
                      <a:lnTo>
                        <a:pt x="3924" y="1928"/>
                      </a:lnTo>
                      <a:lnTo>
                        <a:pt x="3924" y="1930"/>
                      </a:lnTo>
                      <a:lnTo>
                        <a:pt x="3924" y="1936"/>
                      </a:lnTo>
                      <a:lnTo>
                        <a:pt x="3926" y="1936"/>
                      </a:lnTo>
                      <a:lnTo>
                        <a:pt x="3928" y="1934"/>
                      </a:lnTo>
                      <a:lnTo>
                        <a:pt x="3928" y="1934"/>
                      </a:lnTo>
                      <a:lnTo>
                        <a:pt x="3932" y="1932"/>
                      </a:lnTo>
                      <a:lnTo>
                        <a:pt x="3936" y="1930"/>
                      </a:lnTo>
                      <a:lnTo>
                        <a:pt x="3946" y="1930"/>
                      </a:lnTo>
                      <a:lnTo>
                        <a:pt x="3952" y="1928"/>
                      </a:lnTo>
                      <a:lnTo>
                        <a:pt x="3952" y="1924"/>
                      </a:lnTo>
                      <a:lnTo>
                        <a:pt x="3952" y="1920"/>
                      </a:lnTo>
                      <a:lnTo>
                        <a:pt x="3952" y="1920"/>
                      </a:lnTo>
                      <a:lnTo>
                        <a:pt x="3948" y="1906"/>
                      </a:lnTo>
                      <a:lnTo>
                        <a:pt x="3946" y="1904"/>
                      </a:lnTo>
                      <a:lnTo>
                        <a:pt x="3942" y="1904"/>
                      </a:lnTo>
                      <a:lnTo>
                        <a:pt x="3942" y="1904"/>
                      </a:lnTo>
                      <a:lnTo>
                        <a:pt x="3940" y="1904"/>
                      </a:lnTo>
                      <a:lnTo>
                        <a:pt x="3942" y="1906"/>
                      </a:lnTo>
                      <a:lnTo>
                        <a:pt x="3946" y="1908"/>
                      </a:lnTo>
                      <a:lnTo>
                        <a:pt x="3948" y="1914"/>
                      </a:lnTo>
                      <a:lnTo>
                        <a:pt x="3948" y="1914"/>
                      </a:lnTo>
                      <a:lnTo>
                        <a:pt x="3944" y="1920"/>
                      </a:lnTo>
                      <a:lnTo>
                        <a:pt x="3940" y="1924"/>
                      </a:lnTo>
                      <a:lnTo>
                        <a:pt x="3936" y="1926"/>
                      </a:lnTo>
                      <a:lnTo>
                        <a:pt x="3932" y="1926"/>
                      </a:lnTo>
                      <a:lnTo>
                        <a:pt x="3930" y="1922"/>
                      </a:lnTo>
                      <a:lnTo>
                        <a:pt x="3928" y="1918"/>
                      </a:lnTo>
                      <a:lnTo>
                        <a:pt x="3928" y="1918"/>
                      </a:lnTo>
                      <a:lnTo>
                        <a:pt x="3924" y="1908"/>
                      </a:lnTo>
                      <a:lnTo>
                        <a:pt x="3924" y="1902"/>
                      </a:lnTo>
                      <a:lnTo>
                        <a:pt x="3920" y="1896"/>
                      </a:lnTo>
                      <a:lnTo>
                        <a:pt x="3912" y="1894"/>
                      </a:lnTo>
                      <a:lnTo>
                        <a:pt x="3912" y="1894"/>
                      </a:lnTo>
                      <a:lnTo>
                        <a:pt x="3910" y="1894"/>
                      </a:lnTo>
                      <a:lnTo>
                        <a:pt x="3910" y="1892"/>
                      </a:lnTo>
                      <a:lnTo>
                        <a:pt x="3918" y="1884"/>
                      </a:lnTo>
                      <a:lnTo>
                        <a:pt x="3926" y="1876"/>
                      </a:lnTo>
                      <a:lnTo>
                        <a:pt x="3926" y="1874"/>
                      </a:lnTo>
                      <a:lnTo>
                        <a:pt x="3924" y="1872"/>
                      </a:lnTo>
                      <a:lnTo>
                        <a:pt x="3924" y="1872"/>
                      </a:lnTo>
                      <a:lnTo>
                        <a:pt x="3922" y="1868"/>
                      </a:lnTo>
                      <a:lnTo>
                        <a:pt x="3920" y="1864"/>
                      </a:lnTo>
                      <a:lnTo>
                        <a:pt x="3922" y="1850"/>
                      </a:lnTo>
                      <a:lnTo>
                        <a:pt x="3928" y="1836"/>
                      </a:lnTo>
                      <a:lnTo>
                        <a:pt x="3936" y="1826"/>
                      </a:lnTo>
                      <a:lnTo>
                        <a:pt x="3936" y="1826"/>
                      </a:lnTo>
                      <a:lnTo>
                        <a:pt x="3940" y="1820"/>
                      </a:lnTo>
                      <a:lnTo>
                        <a:pt x="3940" y="1816"/>
                      </a:lnTo>
                      <a:lnTo>
                        <a:pt x="3940" y="1814"/>
                      </a:lnTo>
                      <a:lnTo>
                        <a:pt x="3942" y="1810"/>
                      </a:lnTo>
                      <a:lnTo>
                        <a:pt x="3942" y="1810"/>
                      </a:lnTo>
                      <a:lnTo>
                        <a:pt x="3944" y="1808"/>
                      </a:lnTo>
                      <a:lnTo>
                        <a:pt x="3946" y="1808"/>
                      </a:lnTo>
                      <a:lnTo>
                        <a:pt x="3948" y="1812"/>
                      </a:lnTo>
                      <a:lnTo>
                        <a:pt x="3952" y="1814"/>
                      </a:lnTo>
                      <a:lnTo>
                        <a:pt x="3954" y="1814"/>
                      </a:lnTo>
                      <a:lnTo>
                        <a:pt x="3958" y="1812"/>
                      </a:lnTo>
                      <a:lnTo>
                        <a:pt x="3958" y="1812"/>
                      </a:lnTo>
                      <a:lnTo>
                        <a:pt x="3966" y="1806"/>
                      </a:lnTo>
                      <a:lnTo>
                        <a:pt x="3970" y="1802"/>
                      </a:lnTo>
                      <a:lnTo>
                        <a:pt x="3974" y="1800"/>
                      </a:lnTo>
                      <a:lnTo>
                        <a:pt x="3976" y="1800"/>
                      </a:lnTo>
                      <a:lnTo>
                        <a:pt x="3976" y="1800"/>
                      </a:lnTo>
                      <a:lnTo>
                        <a:pt x="3982" y="1798"/>
                      </a:lnTo>
                      <a:lnTo>
                        <a:pt x="3984" y="1796"/>
                      </a:lnTo>
                      <a:lnTo>
                        <a:pt x="3988" y="1786"/>
                      </a:lnTo>
                      <a:lnTo>
                        <a:pt x="3992" y="1778"/>
                      </a:lnTo>
                      <a:lnTo>
                        <a:pt x="3996" y="1776"/>
                      </a:lnTo>
                      <a:lnTo>
                        <a:pt x="4000" y="1778"/>
                      </a:lnTo>
                      <a:lnTo>
                        <a:pt x="4000" y="1778"/>
                      </a:lnTo>
                      <a:lnTo>
                        <a:pt x="4006" y="1782"/>
                      </a:lnTo>
                      <a:lnTo>
                        <a:pt x="4008" y="1780"/>
                      </a:lnTo>
                      <a:lnTo>
                        <a:pt x="4010" y="1780"/>
                      </a:lnTo>
                      <a:lnTo>
                        <a:pt x="4012" y="1776"/>
                      </a:lnTo>
                      <a:lnTo>
                        <a:pt x="4016" y="1772"/>
                      </a:lnTo>
                      <a:lnTo>
                        <a:pt x="4016" y="1772"/>
                      </a:lnTo>
                      <a:lnTo>
                        <a:pt x="4022" y="1772"/>
                      </a:lnTo>
                      <a:lnTo>
                        <a:pt x="4024" y="1774"/>
                      </a:lnTo>
                      <a:lnTo>
                        <a:pt x="4028" y="1776"/>
                      </a:lnTo>
                      <a:lnTo>
                        <a:pt x="4036" y="1772"/>
                      </a:lnTo>
                      <a:lnTo>
                        <a:pt x="4036" y="1772"/>
                      </a:lnTo>
                      <a:lnTo>
                        <a:pt x="4044" y="1766"/>
                      </a:lnTo>
                      <a:lnTo>
                        <a:pt x="4052" y="1764"/>
                      </a:lnTo>
                      <a:lnTo>
                        <a:pt x="4060" y="1762"/>
                      </a:lnTo>
                      <a:lnTo>
                        <a:pt x="4066" y="1756"/>
                      </a:lnTo>
                      <a:lnTo>
                        <a:pt x="4066" y="1756"/>
                      </a:lnTo>
                      <a:lnTo>
                        <a:pt x="4070" y="1752"/>
                      </a:lnTo>
                      <a:lnTo>
                        <a:pt x="4070" y="1748"/>
                      </a:lnTo>
                      <a:lnTo>
                        <a:pt x="4068" y="1746"/>
                      </a:lnTo>
                      <a:lnTo>
                        <a:pt x="4066" y="1742"/>
                      </a:lnTo>
                      <a:lnTo>
                        <a:pt x="4066" y="1742"/>
                      </a:lnTo>
                      <a:lnTo>
                        <a:pt x="4064" y="1736"/>
                      </a:lnTo>
                      <a:lnTo>
                        <a:pt x="4062" y="1734"/>
                      </a:lnTo>
                      <a:lnTo>
                        <a:pt x="4054" y="1730"/>
                      </a:lnTo>
                      <a:lnTo>
                        <a:pt x="4054" y="1730"/>
                      </a:lnTo>
                      <a:lnTo>
                        <a:pt x="4052" y="1726"/>
                      </a:lnTo>
                      <a:lnTo>
                        <a:pt x="4050" y="1718"/>
                      </a:lnTo>
                      <a:lnTo>
                        <a:pt x="4050" y="1704"/>
                      </a:lnTo>
                      <a:lnTo>
                        <a:pt x="4050" y="1704"/>
                      </a:lnTo>
                      <a:lnTo>
                        <a:pt x="4052" y="1706"/>
                      </a:lnTo>
                      <a:lnTo>
                        <a:pt x="4054" y="1708"/>
                      </a:lnTo>
                      <a:lnTo>
                        <a:pt x="4054" y="1716"/>
                      </a:lnTo>
                      <a:lnTo>
                        <a:pt x="4054" y="1716"/>
                      </a:lnTo>
                      <a:lnTo>
                        <a:pt x="4054" y="1720"/>
                      </a:lnTo>
                      <a:lnTo>
                        <a:pt x="4056" y="1724"/>
                      </a:lnTo>
                      <a:lnTo>
                        <a:pt x="4060" y="1728"/>
                      </a:lnTo>
                      <a:lnTo>
                        <a:pt x="4066" y="1730"/>
                      </a:lnTo>
                      <a:lnTo>
                        <a:pt x="4066" y="1730"/>
                      </a:lnTo>
                      <a:lnTo>
                        <a:pt x="4078" y="1734"/>
                      </a:lnTo>
                      <a:lnTo>
                        <a:pt x="4088" y="1734"/>
                      </a:lnTo>
                      <a:lnTo>
                        <a:pt x="4096" y="1734"/>
                      </a:lnTo>
                      <a:lnTo>
                        <a:pt x="4106" y="1732"/>
                      </a:lnTo>
                      <a:lnTo>
                        <a:pt x="4122" y="1724"/>
                      </a:lnTo>
                      <a:lnTo>
                        <a:pt x="4144" y="1714"/>
                      </a:lnTo>
                      <a:lnTo>
                        <a:pt x="4144" y="1714"/>
                      </a:lnTo>
                      <a:lnTo>
                        <a:pt x="4152" y="1708"/>
                      </a:lnTo>
                      <a:lnTo>
                        <a:pt x="4156" y="1708"/>
                      </a:lnTo>
                      <a:lnTo>
                        <a:pt x="4156" y="1708"/>
                      </a:lnTo>
                      <a:lnTo>
                        <a:pt x="4158" y="1712"/>
                      </a:lnTo>
                      <a:lnTo>
                        <a:pt x="4160" y="1714"/>
                      </a:lnTo>
                      <a:lnTo>
                        <a:pt x="4164" y="1718"/>
                      </a:lnTo>
                      <a:lnTo>
                        <a:pt x="4172" y="1718"/>
                      </a:lnTo>
                      <a:lnTo>
                        <a:pt x="4188" y="1716"/>
                      </a:lnTo>
                      <a:lnTo>
                        <a:pt x="4188" y="1716"/>
                      </a:lnTo>
                      <a:lnTo>
                        <a:pt x="4202" y="1716"/>
                      </a:lnTo>
                      <a:lnTo>
                        <a:pt x="4194" y="1720"/>
                      </a:lnTo>
                      <a:lnTo>
                        <a:pt x="4172" y="1728"/>
                      </a:lnTo>
                      <a:lnTo>
                        <a:pt x="4148" y="1740"/>
                      </a:lnTo>
                      <a:lnTo>
                        <a:pt x="4148" y="1740"/>
                      </a:lnTo>
                      <a:lnTo>
                        <a:pt x="4136" y="1746"/>
                      </a:lnTo>
                      <a:lnTo>
                        <a:pt x="4126" y="1754"/>
                      </a:lnTo>
                      <a:lnTo>
                        <a:pt x="4118" y="1762"/>
                      </a:lnTo>
                      <a:lnTo>
                        <a:pt x="4110" y="1770"/>
                      </a:lnTo>
                      <a:lnTo>
                        <a:pt x="4106" y="1780"/>
                      </a:lnTo>
                      <a:lnTo>
                        <a:pt x="4104" y="1790"/>
                      </a:lnTo>
                      <a:lnTo>
                        <a:pt x="4106" y="1802"/>
                      </a:lnTo>
                      <a:lnTo>
                        <a:pt x="4110" y="1812"/>
                      </a:lnTo>
                      <a:lnTo>
                        <a:pt x="4110" y="1812"/>
                      </a:lnTo>
                      <a:lnTo>
                        <a:pt x="4116" y="1822"/>
                      </a:lnTo>
                      <a:lnTo>
                        <a:pt x="4124" y="1826"/>
                      </a:lnTo>
                      <a:lnTo>
                        <a:pt x="4130" y="1828"/>
                      </a:lnTo>
                      <a:lnTo>
                        <a:pt x="4138" y="1824"/>
                      </a:lnTo>
                      <a:lnTo>
                        <a:pt x="4146" y="1818"/>
                      </a:lnTo>
                      <a:lnTo>
                        <a:pt x="4154" y="1810"/>
                      </a:lnTo>
                      <a:lnTo>
                        <a:pt x="4174" y="1786"/>
                      </a:lnTo>
                      <a:lnTo>
                        <a:pt x="4174" y="1786"/>
                      </a:lnTo>
                      <a:lnTo>
                        <a:pt x="4182" y="1776"/>
                      </a:lnTo>
                      <a:lnTo>
                        <a:pt x="4190" y="1770"/>
                      </a:lnTo>
                      <a:lnTo>
                        <a:pt x="4196" y="1768"/>
                      </a:lnTo>
                      <a:lnTo>
                        <a:pt x="4202" y="1768"/>
                      </a:lnTo>
                      <a:lnTo>
                        <a:pt x="4208" y="1768"/>
                      </a:lnTo>
                      <a:lnTo>
                        <a:pt x="4216" y="1766"/>
                      </a:lnTo>
                      <a:lnTo>
                        <a:pt x="4224" y="1764"/>
                      </a:lnTo>
                      <a:lnTo>
                        <a:pt x="4238" y="1756"/>
                      </a:lnTo>
                      <a:lnTo>
                        <a:pt x="4238" y="1756"/>
                      </a:lnTo>
                      <a:lnTo>
                        <a:pt x="4252" y="1748"/>
                      </a:lnTo>
                      <a:lnTo>
                        <a:pt x="4266" y="1742"/>
                      </a:lnTo>
                      <a:lnTo>
                        <a:pt x="4290" y="1734"/>
                      </a:lnTo>
                      <a:lnTo>
                        <a:pt x="4300" y="1730"/>
                      </a:lnTo>
                      <a:lnTo>
                        <a:pt x="4306" y="1728"/>
                      </a:lnTo>
                      <a:lnTo>
                        <a:pt x="4308" y="1724"/>
                      </a:lnTo>
                      <a:lnTo>
                        <a:pt x="4304" y="1720"/>
                      </a:lnTo>
                      <a:lnTo>
                        <a:pt x="4304" y="1720"/>
                      </a:lnTo>
                      <a:lnTo>
                        <a:pt x="4284" y="1700"/>
                      </a:lnTo>
                      <a:lnTo>
                        <a:pt x="4280" y="1698"/>
                      </a:lnTo>
                      <a:lnTo>
                        <a:pt x="4276" y="1696"/>
                      </a:lnTo>
                      <a:lnTo>
                        <a:pt x="4270" y="1696"/>
                      </a:lnTo>
                      <a:lnTo>
                        <a:pt x="4264" y="1698"/>
                      </a:lnTo>
                      <a:lnTo>
                        <a:pt x="4264" y="1698"/>
                      </a:lnTo>
                      <a:lnTo>
                        <a:pt x="4258" y="1700"/>
                      </a:lnTo>
                      <a:lnTo>
                        <a:pt x="4246" y="1700"/>
                      </a:lnTo>
                      <a:lnTo>
                        <a:pt x="4236" y="1700"/>
                      </a:lnTo>
                      <a:lnTo>
                        <a:pt x="4224" y="1696"/>
                      </a:lnTo>
                      <a:lnTo>
                        <a:pt x="4212" y="1694"/>
                      </a:lnTo>
                      <a:lnTo>
                        <a:pt x="4204" y="1690"/>
                      </a:lnTo>
                      <a:lnTo>
                        <a:pt x="4198" y="1684"/>
                      </a:lnTo>
                      <a:lnTo>
                        <a:pt x="4196" y="1682"/>
                      </a:lnTo>
                      <a:lnTo>
                        <a:pt x="4196" y="1680"/>
                      </a:lnTo>
                      <a:lnTo>
                        <a:pt x="4196" y="1680"/>
                      </a:lnTo>
                      <a:lnTo>
                        <a:pt x="4196" y="1676"/>
                      </a:lnTo>
                      <a:lnTo>
                        <a:pt x="4194" y="1674"/>
                      </a:lnTo>
                      <a:lnTo>
                        <a:pt x="4186" y="1672"/>
                      </a:lnTo>
                      <a:lnTo>
                        <a:pt x="4178" y="1668"/>
                      </a:lnTo>
                      <a:lnTo>
                        <a:pt x="4172" y="1664"/>
                      </a:lnTo>
                      <a:lnTo>
                        <a:pt x="4166" y="1654"/>
                      </a:lnTo>
                      <a:lnTo>
                        <a:pt x="4160" y="1640"/>
                      </a:lnTo>
                      <a:lnTo>
                        <a:pt x="4160" y="1640"/>
                      </a:lnTo>
                      <a:lnTo>
                        <a:pt x="4156" y="1624"/>
                      </a:lnTo>
                      <a:lnTo>
                        <a:pt x="4156" y="1610"/>
                      </a:lnTo>
                      <a:lnTo>
                        <a:pt x="4158" y="1598"/>
                      </a:lnTo>
                      <a:lnTo>
                        <a:pt x="4160" y="1588"/>
                      </a:lnTo>
                      <a:lnTo>
                        <a:pt x="4162" y="1580"/>
                      </a:lnTo>
                      <a:lnTo>
                        <a:pt x="4162" y="1576"/>
                      </a:lnTo>
                      <a:lnTo>
                        <a:pt x="4158" y="1574"/>
                      </a:lnTo>
                      <a:lnTo>
                        <a:pt x="4148" y="1576"/>
                      </a:lnTo>
                      <a:lnTo>
                        <a:pt x="4148" y="1576"/>
                      </a:lnTo>
                      <a:lnTo>
                        <a:pt x="4134" y="1578"/>
                      </a:lnTo>
                      <a:lnTo>
                        <a:pt x="4126" y="1580"/>
                      </a:lnTo>
                      <a:lnTo>
                        <a:pt x="4124" y="1578"/>
                      </a:lnTo>
                      <a:lnTo>
                        <a:pt x="4126" y="1574"/>
                      </a:lnTo>
                      <a:lnTo>
                        <a:pt x="4140" y="1564"/>
                      </a:lnTo>
                      <a:lnTo>
                        <a:pt x="4164" y="1550"/>
                      </a:lnTo>
                      <a:lnTo>
                        <a:pt x="4164" y="1550"/>
                      </a:lnTo>
                      <a:lnTo>
                        <a:pt x="4178" y="1538"/>
                      </a:lnTo>
                      <a:lnTo>
                        <a:pt x="4182" y="1532"/>
                      </a:lnTo>
                      <a:lnTo>
                        <a:pt x="4184" y="1528"/>
                      </a:lnTo>
                      <a:lnTo>
                        <a:pt x="4184" y="1522"/>
                      </a:lnTo>
                      <a:lnTo>
                        <a:pt x="4180" y="1516"/>
                      </a:lnTo>
                      <a:lnTo>
                        <a:pt x="4174" y="1508"/>
                      </a:lnTo>
                      <a:lnTo>
                        <a:pt x="4166" y="1502"/>
                      </a:lnTo>
                      <a:lnTo>
                        <a:pt x="4166" y="1502"/>
                      </a:lnTo>
                      <a:lnTo>
                        <a:pt x="4160" y="1498"/>
                      </a:lnTo>
                      <a:lnTo>
                        <a:pt x="4150" y="1496"/>
                      </a:lnTo>
                      <a:lnTo>
                        <a:pt x="4140" y="1496"/>
                      </a:lnTo>
                      <a:lnTo>
                        <a:pt x="4130" y="1496"/>
                      </a:lnTo>
                      <a:lnTo>
                        <a:pt x="4102" y="1500"/>
                      </a:lnTo>
                      <a:lnTo>
                        <a:pt x="4074" y="1508"/>
                      </a:lnTo>
                      <a:lnTo>
                        <a:pt x="4044" y="1518"/>
                      </a:lnTo>
                      <a:lnTo>
                        <a:pt x="4018" y="1532"/>
                      </a:lnTo>
                      <a:lnTo>
                        <a:pt x="3996" y="1546"/>
                      </a:lnTo>
                      <a:lnTo>
                        <a:pt x="3988" y="1554"/>
                      </a:lnTo>
                      <a:lnTo>
                        <a:pt x="3982" y="1560"/>
                      </a:lnTo>
                      <a:lnTo>
                        <a:pt x="3982" y="1560"/>
                      </a:lnTo>
                      <a:lnTo>
                        <a:pt x="3964" y="1584"/>
                      </a:lnTo>
                      <a:lnTo>
                        <a:pt x="3948" y="1602"/>
                      </a:lnTo>
                      <a:lnTo>
                        <a:pt x="3934" y="1616"/>
                      </a:lnTo>
                      <a:lnTo>
                        <a:pt x="3922" y="1626"/>
                      </a:lnTo>
                      <a:lnTo>
                        <a:pt x="3914" y="1634"/>
                      </a:lnTo>
                      <a:lnTo>
                        <a:pt x="3908" y="1636"/>
                      </a:lnTo>
                      <a:lnTo>
                        <a:pt x="3908" y="1636"/>
                      </a:lnTo>
                      <a:lnTo>
                        <a:pt x="3908" y="1634"/>
                      </a:lnTo>
                      <a:lnTo>
                        <a:pt x="3914" y="1628"/>
                      </a:lnTo>
                      <a:lnTo>
                        <a:pt x="3914" y="1628"/>
                      </a:lnTo>
                      <a:lnTo>
                        <a:pt x="3924" y="1616"/>
                      </a:lnTo>
                      <a:lnTo>
                        <a:pt x="3936" y="1600"/>
                      </a:lnTo>
                      <a:lnTo>
                        <a:pt x="3964" y="1560"/>
                      </a:lnTo>
                      <a:lnTo>
                        <a:pt x="3978" y="1542"/>
                      </a:lnTo>
                      <a:lnTo>
                        <a:pt x="3994" y="1524"/>
                      </a:lnTo>
                      <a:lnTo>
                        <a:pt x="4010" y="1510"/>
                      </a:lnTo>
                      <a:lnTo>
                        <a:pt x="4020" y="1504"/>
                      </a:lnTo>
                      <a:lnTo>
                        <a:pt x="4030" y="1500"/>
                      </a:lnTo>
                      <a:lnTo>
                        <a:pt x="4030" y="1500"/>
                      </a:lnTo>
                      <a:lnTo>
                        <a:pt x="4040" y="1496"/>
                      </a:lnTo>
                      <a:lnTo>
                        <a:pt x="4050" y="1490"/>
                      </a:lnTo>
                      <a:lnTo>
                        <a:pt x="4056" y="1486"/>
                      </a:lnTo>
                      <a:lnTo>
                        <a:pt x="4060" y="1482"/>
                      </a:lnTo>
                      <a:lnTo>
                        <a:pt x="4066" y="1472"/>
                      </a:lnTo>
                      <a:lnTo>
                        <a:pt x="4068" y="1464"/>
                      </a:lnTo>
                      <a:lnTo>
                        <a:pt x="4072" y="1456"/>
                      </a:lnTo>
                      <a:lnTo>
                        <a:pt x="4076" y="1452"/>
                      </a:lnTo>
                      <a:lnTo>
                        <a:pt x="4082" y="1448"/>
                      </a:lnTo>
                      <a:lnTo>
                        <a:pt x="4090" y="1444"/>
                      </a:lnTo>
                      <a:lnTo>
                        <a:pt x="4102" y="1440"/>
                      </a:lnTo>
                      <a:lnTo>
                        <a:pt x="4136" y="1432"/>
                      </a:lnTo>
                      <a:lnTo>
                        <a:pt x="4136" y="1432"/>
                      </a:lnTo>
                      <a:lnTo>
                        <a:pt x="4160" y="1430"/>
                      </a:lnTo>
                      <a:lnTo>
                        <a:pt x="4182" y="1428"/>
                      </a:lnTo>
                      <a:lnTo>
                        <a:pt x="4202" y="1430"/>
                      </a:lnTo>
                      <a:lnTo>
                        <a:pt x="4220" y="1432"/>
                      </a:lnTo>
                      <a:lnTo>
                        <a:pt x="4252" y="1436"/>
                      </a:lnTo>
                      <a:lnTo>
                        <a:pt x="4278" y="1442"/>
                      </a:lnTo>
                      <a:lnTo>
                        <a:pt x="4304" y="1446"/>
                      </a:lnTo>
                      <a:lnTo>
                        <a:pt x="4316" y="1444"/>
                      </a:lnTo>
                      <a:lnTo>
                        <a:pt x="4330" y="1442"/>
                      </a:lnTo>
                      <a:lnTo>
                        <a:pt x="4342" y="1438"/>
                      </a:lnTo>
                      <a:lnTo>
                        <a:pt x="4356" y="1430"/>
                      </a:lnTo>
                      <a:lnTo>
                        <a:pt x="4370" y="1420"/>
                      </a:lnTo>
                      <a:lnTo>
                        <a:pt x="4386" y="1406"/>
                      </a:lnTo>
                      <a:lnTo>
                        <a:pt x="4386" y="1406"/>
                      </a:lnTo>
                      <a:lnTo>
                        <a:pt x="4414" y="1382"/>
                      </a:lnTo>
                      <a:lnTo>
                        <a:pt x="4434" y="1368"/>
                      </a:lnTo>
                      <a:lnTo>
                        <a:pt x="4448" y="1362"/>
                      </a:lnTo>
                      <a:lnTo>
                        <a:pt x="4458" y="1362"/>
                      </a:lnTo>
                      <a:lnTo>
                        <a:pt x="4470" y="1366"/>
                      </a:lnTo>
                      <a:lnTo>
                        <a:pt x="4474" y="1366"/>
                      </a:lnTo>
                      <a:lnTo>
                        <a:pt x="4482" y="1358"/>
                      </a:lnTo>
                      <a:lnTo>
                        <a:pt x="4482" y="1358"/>
                      </a:lnTo>
                      <a:lnTo>
                        <a:pt x="4492" y="1348"/>
                      </a:lnTo>
                      <a:lnTo>
                        <a:pt x="4502" y="1342"/>
                      </a:lnTo>
                      <a:lnTo>
                        <a:pt x="4518" y="1330"/>
                      </a:lnTo>
                      <a:lnTo>
                        <a:pt x="4524" y="1324"/>
                      </a:lnTo>
                      <a:lnTo>
                        <a:pt x="4526" y="1316"/>
                      </a:lnTo>
                      <a:lnTo>
                        <a:pt x="4526" y="1308"/>
                      </a:lnTo>
                      <a:lnTo>
                        <a:pt x="4522" y="1296"/>
                      </a:lnTo>
                      <a:lnTo>
                        <a:pt x="4522" y="1296"/>
                      </a:lnTo>
                      <a:lnTo>
                        <a:pt x="4518" y="1284"/>
                      </a:lnTo>
                      <a:lnTo>
                        <a:pt x="4518" y="1278"/>
                      </a:lnTo>
                      <a:lnTo>
                        <a:pt x="4518" y="1274"/>
                      </a:lnTo>
                      <a:lnTo>
                        <a:pt x="4522" y="1270"/>
                      </a:lnTo>
                      <a:lnTo>
                        <a:pt x="4524" y="1268"/>
                      </a:lnTo>
                      <a:lnTo>
                        <a:pt x="4526" y="1264"/>
                      </a:lnTo>
                      <a:lnTo>
                        <a:pt x="4524" y="1258"/>
                      </a:lnTo>
                      <a:lnTo>
                        <a:pt x="4522" y="1248"/>
                      </a:lnTo>
                      <a:lnTo>
                        <a:pt x="4522" y="1248"/>
                      </a:lnTo>
                      <a:lnTo>
                        <a:pt x="4516" y="1238"/>
                      </a:lnTo>
                      <a:lnTo>
                        <a:pt x="4510" y="1234"/>
                      </a:lnTo>
                      <a:lnTo>
                        <a:pt x="4502" y="1232"/>
                      </a:lnTo>
                      <a:lnTo>
                        <a:pt x="4496" y="1230"/>
                      </a:lnTo>
                      <a:lnTo>
                        <a:pt x="4488" y="1230"/>
                      </a:lnTo>
                      <a:lnTo>
                        <a:pt x="4480" y="1228"/>
                      </a:lnTo>
                      <a:lnTo>
                        <a:pt x="4472" y="1222"/>
                      </a:lnTo>
                      <a:lnTo>
                        <a:pt x="4464" y="1214"/>
                      </a:lnTo>
                      <a:lnTo>
                        <a:pt x="4464" y="1214"/>
                      </a:lnTo>
                      <a:lnTo>
                        <a:pt x="4454" y="1204"/>
                      </a:lnTo>
                      <a:lnTo>
                        <a:pt x="4446" y="1198"/>
                      </a:lnTo>
                      <a:lnTo>
                        <a:pt x="4436" y="1198"/>
                      </a:lnTo>
                      <a:lnTo>
                        <a:pt x="4428" y="1200"/>
                      </a:lnTo>
                      <a:lnTo>
                        <a:pt x="4416" y="1204"/>
                      </a:lnTo>
                      <a:lnTo>
                        <a:pt x="4406" y="1212"/>
                      </a:lnTo>
                      <a:lnTo>
                        <a:pt x="4376" y="1234"/>
                      </a:lnTo>
                      <a:lnTo>
                        <a:pt x="4376" y="1234"/>
                      </a:lnTo>
                      <a:lnTo>
                        <a:pt x="4362" y="1242"/>
                      </a:lnTo>
                      <a:lnTo>
                        <a:pt x="4352" y="1246"/>
                      </a:lnTo>
                      <a:lnTo>
                        <a:pt x="4344" y="1246"/>
                      </a:lnTo>
                      <a:lnTo>
                        <a:pt x="4342" y="1242"/>
                      </a:lnTo>
                      <a:lnTo>
                        <a:pt x="4342" y="1238"/>
                      </a:lnTo>
                      <a:lnTo>
                        <a:pt x="4346" y="1230"/>
                      </a:lnTo>
                      <a:lnTo>
                        <a:pt x="4354" y="1226"/>
                      </a:lnTo>
                      <a:lnTo>
                        <a:pt x="4364" y="1220"/>
                      </a:lnTo>
                      <a:lnTo>
                        <a:pt x="4364" y="1220"/>
                      </a:lnTo>
                      <a:lnTo>
                        <a:pt x="4376" y="1218"/>
                      </a:lnTo>
                      <a:lnTo>
                        <a:pt x="4386" y="1214"/>
                      </a:lnTo>
                      <a:lnTo>
                        <a:pt x="4400" y="1204"/>
                      </a:lnTo>
                      <a:lnTo>
                        <a:pt x="4414" y="1196"/>
                      </a:lnTo>
                      <a:lnTo>
                        <a:pt x="4424" y="1192"/>
                      </a:lnTo>
                      <a:lnTo>
                        <a:pt x="4438" y="1190"/>
                      </a:lnTo>
                      <a:lnTo>
                        <a:pt x="4438" y="1190"/>
                      </a:lnTo>
                      <a:lnTo>
                        <a:pt x="4450" y="1186"/>
                      </a:lnTo>
                      <a:lnTo>
                        <a:pt x="4456" y="1184"/>
                      </a:lnTo>
                      <a:lnTo>
                        <a:pt x="4458" y="1178"/>
                      </a:lnTo>
                      <a:lnTo>
                        <a:pt x="4456" y="1174"/>
                      </a:lnTo>
                      <a:lnTo>
                        <a:pt x="4450" y="1170"/>
                      </a:lnTo>
                      <a:lnTo>
                        <a:pt x="4442" y="1166"/>
                      </a:lnTo>
                      <a:lnTo>
                        <a:pt x="4432" y="1162"/>
                      </a:lnTo>
                      <a:lnTo>
                        <a:pt x="4418" y="1160"/>
                      </a:lnTo>
                      <a:lnTo>
                        <a:pt x="4418" y="1160"/>
                      </a:lnTo>
                      <a:lnTo>
                        <a:pt x="4406" y="1158"/>
                      </a:lnTo>
                      <a:lnTo>
                        <a:pt x="4400" y="1154"/>
                      </a:lnTo>
                      <a:lnTo>
                        <a:pt x="4396" y="1150"/>
                      </a:lnTo>
                      <a:lnTo>
                        <a:pt x="4394" y="1146"/>
                      </a:lnTo>
                      <a:lnTo>
                        <a:pt x="4392" y="1142"/>
                      </a:lnTo>
                      <a:lnTo>
                        <a:pt x="4388" y="1138"/>
                      </a:lnTo>
                      <a:lnTo>
                        <a:pt x="4378" y="1136"/>
                      </a:lnTo>
                      <a:lnTo>
                        <a:pt x="4364" y="1132"/>
                      </a:lnTo>
                      <a:lnTo>
                        <a:pt x="4364" y="1132"/>
                      </a:lnTo>
                      <a:lnTo>
                        <a:pt x="4350" y="1130"/>
                      </a:lnTo>
                      <a:lnTo>
                        <a:pt x="4342" y="1126"/>
                      </a:lnTo>
                      <a:lnTo>
                        <a:pt x="4340" y="1122"/>
                      </a:lnTo>
                      <a:lnTo>
                        <a:pt x="4338" y="1116"/>
                      </a:lnTo>
                      <a:lnTo>
                        <a:pt x="4340" y="1112"/>
                      </a:lnTo>
                      <a:lnTo>
                        <a:pt x="4338" y="1106"/>
                      </a:lnTo>
                      <a:lnTo>
                        <a:pt x="4334" y="1102"/>
                      </a:lnTo>
                      <a:lnTo>
                        <a:pt x="4324" y="1096"/>
                      </a:lnTo>
                      <a:lnTo>
                        <a:pt x="4324" y="1096"/>
                      </a:lnTo>
                      <a:lnTo>
                        <a:pt x="4314" y="1090"/>
                      </a:lnTo>
                      <a:lnTo>
                        <a:pt x="4304" y="1084"/>
                      </a:lnTo>
                      <a:lnTo>
                        <a:pt x="4296" y="1078"/>
                      </a:lnTo>
                      <a:lnTo>
                        <a:pt x="4290" y="1070"/>
                      </a:lnTo>
                      <a:lnTo>
                        <a:pt x="4286" y="1062"/>
                      </a:lnTo>
                      <a:lnTo>
                        <a:pt x="4286" y="1052"/>
                      </a:lnTo>
                      <a:lnTo>
                        <a:pt x="4288" y="1042"/>
                      </a:lnTo>
                      <a:lnTo>
                        <a:pt x="4294" y="1030"/>
                      </a:lnTo>
                      <a:lnTo>
                        <a:pt x="4294" y="1030"/>
                      </a:lnTo>
                      <a:lnTo>
                        <a:pt x="4298" y="1024"/>
                      </a:lnTo>
                      <a:lnTo>
                        <a:pt x="4298" y="1020"/>
                      </a:lnTo>
                      <a:lnTo>
                        <a:pt x="4298" y="1016"/>
                      </a:lnTo>
                      <a:lnTo>
                        <a:pt x="4296" y="1012"/>
                      </a:lnTo>
                      <a:lnTo>
                        <a:pt x="4290" y="1008"/>
                      </a:lnTo>
                      <a:lnTo>
                        <a:pt x="4282" y="1004"/>
                      </a:lnTo>
                      <a:lnTo>
                        <a:pt x="4274" y="1002"/>
                      </a:lnTo>
                      <a:lnTo>
                        <a:pt x="4268" y="998"/>
                      </a:lnTo>
                      <a:lnTo>
                        <a:pt x="4266" y="996"/>
                      </a:lnTo>
                      <a:lnTo>
                        <a:pt x="4266" y="994"/>
                      </a:lnTo>
                      <a:lnTo>
                        <a:pt x="4266" y="990"/>
                      </a:lnTo>
                      <a:lnTo>
                        <a:pt x="4270" y="986"/>
                      </a:lnTo>
                      <a:lnTo>
                        <a:pt x="4270" y="986"/>
                      </a:lnTo>
                      <a:lnTo>
                        <a:pt x="4274" y="978"/>
                      </a:lnTo>
                      <a:lnTo>
                        <a:pt x="4274" y="970"/>
                      </a:lnTo>
                      <a:lnTo>
                        <a:pt x="4270" y="966"/>
                      </a:lnTo>
                      <a:lnTo>
                        <a:pt x="4264" y="960"/>
                      </a:lnTo>
                      <a:lnTo>
                        <a:pt x="4258" y="954"/>
                      </a:lnTo>
                      <a:lnTo>
                        <a:pt x="4252" y="948"/>
                      </a:lnTo>
                      <a:lnTo>
                        <a:pt x="4246" y="940"/>
                      </a:lnTo>
                      <a:lnTo>
                        <a:pt x="4244" y="928"/>
                      </a:lnTo>
                      <a:lnTo>
                        <a:pt x="4244" y="928"/>
                      </a:lnTo>
                      <a:lnTo>
                        <a:pt x="4240" y="912"/>
                      </a:lnTo>
                      <a:lnTo>
                        <a:pt x="4238" y="908"/>
                      </a:lnTo>
                      <a:lnTo>
                        <a:pt x="4236" y="906"/>
                      </a:lnTo>
                      <a:lnTo>
                        <a:pt x="4230" y="902"/>
                      </a:lnTo>
                      <a:lnTo>
                        <a:pt x="4228" y="898"/>
                      </a:lnTo>
                      <a:lnTo>
                        <a:pt x="4226" y="890"/>
                      </a:lnTo>
                      <a:lnTo>
                        <a:pt x="4226" y="890"/>
                      </a:lnTo>
                      <a:lnTo>
                        <a:pt x="4222" y="882"/>
                      </a:lnTo>
                      <a:lnTo>
                        <a:pt x="4218" y="878"/>
                      </a:lnTo>
                      <a:lnTo>
                        <a:pt x="4210" y="872"/>
                      </a:lnTo>
                      <a:lnTo>
                        <a:pt x="4206" y="868"/>
                      </a:lnTo>
                      <a:lnTo>
                        <a:pt x="4200" y="862"/>
                      </a:lnTo>
                      <a:lnTo>
                        <a:pt x="4194" y="852"/>
                      </a:lnTo>
                      <a:lnTo>
                        <a:pt x="4186" y="838"/>
                      </a:lnTo>
                      <a:lnTo>
                        <a:pt x="4186" y="838"/>
                      </a:lnTo>
                      <a:lnTo>
                        <a:pt x="4180" y="824"/>
                      </a:lnTo>
                      <a:lnTo>
                        <a:pt x="4174" y="816"/>
                      </a:lnTo>
                      <a:lnTo>
                        <a:pt x="4168" y="812"/>
                      </a:lnTo>
                      <a:lnTo>
                        <a:pt x="4164" y="812"/>
                      </a:lnTo>
                      <a:lnTo>
                        <a:pt x="4158" y="814"/>
                      </a:lnTo>
                      <a:lnTo>
                        <a:pt x="4154" y="820"/>
                      </a:lnTo>
                      <a:lnTo>
                        <a:pt x="4140" y="836"/>
                      </a:lnTo>
                      <a:lnTo>
                        <a:pt x="4140" y="836"/>
                      </a:lnTo>
                      <a:lnTo>
                        <a:pt x="4132" y="848"/>
                      </a:lnTo>
                      <a:lnTo>
                        <a:pt x="4128" y="860"/>
                      </a:lnTo>
                      <a:lnTo>
                        <a:pt x="4124" y="884"/>
                      </a:lnTo>
                      <a:lnTo>
                        <a:pt x="4120" y="896"/>
                      </a:lnTo>
                      <a:lnTo>
                        <a:pt x="4116" y="904"/>
                      </a:lnTo>
                      <a:lnTo>
                        <a:pt x="4114" y="906"/>
                      </a:lnTo>
                      <a:lnTo>
                        <a:pt x="4110" y="908"/>
                      </a:lnTo>
                      <a:lnTo>
                        <a:pt x="4106" y="908"/>
                      </a:lnTo>
                      <a:lnTo>
                        <a:pt x="4100" y="906"/>
                      </a:lnTo>
                      <a:lnTo>
                        <a:pt x="4100" y="906"/>
                      </a:lnTo>
                      <a:lnTo>
                        <a:pt x="4090" y="904"/>
                      </a:lnTo>
                      <a:lnTo>
                        <a:pt x="4086" y="906"/>
                      </a:lnTo>
                      <a:lnTo>
                        <a:pt x="4084" y="908"/>
                      </a:lnTo>
                      <a:lnTo>
                        <a:pt x="4084" y="912"/>
                      </a:lnTo>
                      <a:lnTo>
                        <a:pt x="4082" y="916"/>
                      </a:lnTo>
                      <a:lnTo>
                        <a:pt x="4080" y="922"/>
                      </a:lnTo>
                      <a:lnTo>
                        <a:pt x="4074" y="928"/>
                      </a:lnTo>
                      <a:lnTo>
                        <a:pt x="4060" y="934"/>
                      </a:lnTo>
                      <a:lnTo>
                        <a:pt x="4060" y="934"/>
                      </a:lnTo>
                      <a:lnTo>
                        <a:pt x="4048" y="936"/>
                      </a:lnTo>
                      <a:lnTo>
                        <a:pt x="4038" y="934"/>
                      </a:lnTo>
                      <a:lnTo>
                        <a:pt x="4030" y="930"/>
                      </a:lnTo>
                      <a:lnTo>
                        <a:pt x="4024" y="922"/>
                      </a:lnTo>
                      <a:lnTo>
                        <a:pt x="4018" y="914"/>
                      </a:lnTo>
                      <a:lnTo>
                        <a:pt x="4010" y="908"/>
                      </a:lnTo>
                      <a:lnTo>
                        <a:pt x="4002" y="902"/>
                      </a:lnTo>
                      <a:lnTo>
                        <a:pt x="3988" y="900"/>
                      </a:lnTo>
                      <a:lnTo>
                        <a:pt x="3988" y="900"/>
                      </a:lnTo>
                      <a:lnTo>
                        <a:pt x="3976" y="900"/>
                      </a:lnTo>
                      <a:lnTo>
                        <a:pt x="3972" y="900"/>
                      </a:lnTo>
                      <a:lnTo>
                        <a:pt x="3970" y="896"/>
                      </a:lnTo>
                      <a:lnTo>
                        <a:pt x="3972" y="892"/>
                      </a:lnTo>
                      <a:lnTo>
                        <a:pt x="3974" y="888"/>
                      </a:lnTo>
                      <a:lnTo>
                        <a:pt x="3976" y="884"/>
                      </a:lnTo>
                      <a:lnTo>
                        <a:pt x="3974" y="880"/>
                      </a:lnTo>
                      <a:lnTo>
                        <a:pt x="3968" y="874"/>
                      </a:lnTo>
                      <a:lnTo>
                        <a:pt x="3968" y="874"/>
                      </a:lnTo>
                      <a:lnTo>
                        <a:pt x="3962" y="870"/>
                      </a:lnTo>
                      <a:lnTo>
                        <a:pt x="3960" y="866"/>
                      </a:lnTo>
                      <a:lnTo>
                        <a:pt x="3962" y="864"/>
                      </a:lnTo>
                      <a:lnTo>
                        <a:pt x="3964" y="860"/>
                      </a:lnTo>
                      <a:lnTo>
                        <a:pt x="3966" y="856"/>
                      </a:lnTo>
                      <a:lnTo>
                        <a:pt x="3968" y="850"/>
                      </a:lnTo>
                      <a:lnTo>
                        <a:pt x="3968" y="844"/>
                      </a:lnTo>
                      <a:lnTo>
                        <a:pt x="3964" y="836"/>
                      </a:lnTo>
                      <a:lnTo>
                        <a:pt x="3964" y="836"/>
                      </a:lnTo>
                      <a:lnTo>
                        <a:pt x="3960" y="824"/>
                      </a:lnTo>
                      <a:lnTo>
                        <a:pt x="3958" y="814"/>
                      </a:lnTo>
                      <a:lnTo>
                        <a:pt x="3962" y="802"/>
                      </a:lnTo>
                      <a:lnTo>
                        <a:pt x="3966" y="794"/>
                      </a:lnTo>
                      <a:lnTo>
                        <a:pt x="3974" y="776"/>
                      </a:lnTo>
                      <a:lnTo>
                        <a:pt x="3974" y="770"/>
                      </a:lnTo>
                      <a:lnTo>
                        <a:pt x="3972" y="764"/>
                      </a:lnTo>
                      <a:lnTo>
                        <a:pt x="3972" y="764"/>
                      </a:lnTo>
                      <a:lnTo>
                        <a:pt x="3968" y="758"/>
                      </a:lnTo>
                      <a:lnTo>
                        <a:pt x="3964" y="758"/>
                      </a:lnTo>
                      <a:lnTo>
                        <a:pt x="3960" y="760"/>
                      </a:lnTo>
                      <a:lnTo>
                        <a:pt x="3958" y="764"/>
                      </a:lnTo>
                      <a:lnTo>
                        <a:pt x="3954" y="770"/>
                      </a:lnTo>
                      <a:lnTo>
                        <a:pt x="3952" y="772"/>
                      </a:lnTo>
                      <a:lnTo>
                        <a:pt x="3950" y="770"/>
                      </a:lnTo>
                      <a:lnTo>
                        <a:pt x="3950" y="770"/>
                      </a:lnTo>
                      <a:lnTo>
                        <a:pt x="3944" y="766"/>
                      </a:lnTo>
                      <a:lnTo>
                        <a:pt x="3936" y="762"/>
                      </a:lnTo>
                      <a:lnTo>
                        <a:pt x="3914" y="756"/>
                      </a:lnTo>
                      <a:lnTo>
                        <a:pt x="3902" y="752"/>
                      </a:lnTo>
                      <a:lnTo>
                        <a:pt x="3894" y="748"/>
                      </a:lnTo>
                      <a:lnTo>
                        <a:pt x="3888" y="742"/>
                      </a:lnTo>
                      <a:lnTo>
                        <a:pt x="3886" y="740"/>
                      </a:lnTo>
                      <a:lnTo>
                        <a:pt x="3886" y="736"/>
                      </a:lnTo>
                      <a:lnTo>
                        <a:pt x="3886" y="736"/>
                      </a:lnTo>
                      <a:lnTo>
                        <a:pt x="3886" y="728"/>
                      </a:lnTo>
                      <a:lnTo>
                        <a:pt x="3882" y="722"/>
                      </a:lnTo>
                      <a:lnTo>
                        <a:pt x="3878" y="716"/>
                      </a:lnTo>
                      <a:lnTo>
                        <a:pt x="3870" y="710"/>
                      </a:lnTo>
                      <a:lnTo>
                        <a:pt x="3826" y="680"/>
                      </a:lnTo>
                      <a:lnTo>
                        <a:pt x="3826" y="680"/>
                      </a:lnTo>
                      <a:lnTo>
                        <a:pt x="3806" y="668"/>
                      </a:lnTo>
                      <a:lnTo>
                        <a:pt x="3800" y="668"/>
                      </a:lnTo>
                      <a:lnTo>
                        <a:pt x="3796" y="666"/>
                      </a:lnTo>
                      <a:lnTo>
                        <a:pt x="3790" y="668"/>
                      </a:lnTo>
                      <a:lnTo>
                        <a:pt x="3788" y="670"/>
                      </a:lnTo>
                      <a:lnTo>
                        <a:pt x="3780" y="678"/>
                      </a:lnTo>
                      <a:lnTo>
                        <a:pt x="3774" y="680"/>
                      </a:lnTo>
                      <a:lnTo>
                        <a:pt x="3768" y="684"/>
                      </a:lnTo>
                      <a:lnTo>
                        <a:pt x="3760" y="684"/>
                      </a:lnTo>
                      <a:lnTo>
                        <a:pt x="3750" y="686"/>
                      </a:lnTo>
                      <a:lnTo>
                        <a:pt x="3736" y="684"/>
                      </a:lnTo>
                      <a:lnTo>
                        <a:pt x="3720" y="680"/>
                      </a:lnTo>
                      <a:lnTo>
                        <a:pt x="3700" y="674"/>
                      </a:lnTo>
                      <a:lnTo>
                        <a:pt x="3676" y="664"/>
                      </a:lnTo>
                      <a:lnTo>
                        <a:pt x="3676" y="664"/>
                      </a:lnTo>
                      <a:lnTo>
                        <a:pt x="3666" y="662"/>
                      </a:lnTo>
                      <a:lnTo>
                        <a:pt x="3656" y="660"/>
                      </a:lnTo>
                      <a:lnTo>
                        <a:pt x="3648" y="660"/>
                      </a:lnTo>
                      <a:lnTo>
                        <a:pt x="3642" y="662"/>
                      </a:lnTo>
                      <a:lnTo>
                        <a:pt x="3636" y="664"/>
                      </a:lnTo>
                      <a:lnTo>
                        <a:pt x="3632" y="668"/>
                      </a:lnTo>
                      <a:lnTo>
                        <a:pt x="3626" y="678"/>
                      </a:lnTo>
                      <a:lnTo>
                        <a:pt x="3622" y="690"/>
                      </a:lnTo>
                      <a:lnTo>
                        <a:pt x="3622" y="702"/>
                      </a:lnTo>
                      <a:lnTo>
                        <a:pt x="3626" y="712"/>
                      </a:lnTo>
                      <a:lnTo>
                        <a:pt x="3630" y="720"/>
                      </a:lnTo>
                      <a:lnTo>
                        <a:pt x="3630" y="720"/>
                      </a:lnTo>
                      <a:lnTo>
                        <a:pt x="3634" y="726"/>
                      </a:lnTo>
                      <a:lnTo>
                        <a:pt x="3636" y="732"/>
                      </a:lnTo>
                      <a:lnTo>
                        <a:pt x="3638" y="738"/>
                      </a:lnTo>
                      <a:lnTo>
                        <a:pt x="3638" y="746"/>
                      </a:lnTo>
                      <a:lnTo>
                        <a:pt x="3634" y="760"/>
                      </a:lnTo>
                      <a:lnTo>
                        <a:pt x="3626" y="772"/>
                      </a:lnTo>
                      <a:lnTo>
                        <a:pt x="3626" y="772"/>
                      </a:lnTo>
                      <a:lnTo>
                        <a:pt x="3622" y="776"/>
                      </a:lnTo>
                      <a:lnTo>
                        <a:pt x="3622" y="780"/>
                      </a:lnTo>
                      <a:lnTo>
                        <a:pt x="3624" y="782"/>
                      </a:lnTo>
                      <a:lnTo>
                        <a:pt x="3626" y="786"/>
                      </a:lnTo>
                      <a:lnTo>
                        <a:pt x="3634" y="794"/>
                      </a:lnTo>
                      <a:lnTo>
                        <a:pt x="3640" y="802"/>
                      </a:lnTo>
                      <a:lnTo>
                        <a:pt x="3644" y="814"/>
                      </a:lnTo>
                      <a:lnTo>
                        <a:pt x="3644" y="814"/>
                      </a:lnTo>
                      <a:lnTo>
                        <a:pt x="3648" y="824"/>
                      </a:lnTo>
                      <a:lnTo>
                        <a:pt x="3650" y="832"/>
                      </a:lnTo>
                      <a:lnTo>
                        <a:pt x="3650" y="840"/>
                      </a:lnTo>
                      <a:lnTo>
                        <a:pt x="3648" y="844"/>
                      </a:lnTo>
                      <a:lnTo>
                        <a:pt x="3642" y="854"/>
                      </a:lnTo>
                      <a:lnTo>
                        <a:pt x="3636" y="870"/>
                      </a:lnTo>
                      <a:lnTo>
                        <a:pt x="3636" y="870"/>
                      </a:lnTo>
                      <a:lnTo>
                        <a:pt x="3634" y="878"/>
                      </a:lnTo>
                      <a:lnTo>
                        <a:pt x="3630" y="882"/>
                      </a:lnTo>
                      <a:lnTo>
                        <a:pt x="3620" y="888"/>
                      </a:lnTo>
                      <a:lnTo>
                        <a:pt x="3616" y="890"/>
                      </a:lnTo>
                      <a:lnTo>
                        <a:pt x="3612" y="894"/>
                      </a:lnTo>
                      <a:lnTo>
                        <a:pt x="3610" y="900"/>
                      </a:lnTo>
                      <a:lnTo>
                        <a:pt x="3606" y="910"/>
                      </a:lnTo>
                      <a:lnTo>
                        <a:pt x="3606" y="910"/>
                      </a:lnTo>
                      <a:lnTo>
                        <a:pt x="3606" y="916"/>
                      </a:lnTo>
                      <a:lnTo>
                        <a:pt x="3608" y="920"/>
                      </a:lnTo>
                      <a:lnTo>
                        <a:pt x="3614" y="926"/>
                      </a:lnTo>
                      <a:lnTo>
                        <a:pt x="3622" y="932"/>
                      </a:lnTo>
                      <a:lnTo>
                        <a:pt x="3634" y="940"/>
                      </a:lnTo>
                      <a:lnTo>
                        <a:pt x="3648" y="950"/>
                      </a:lnTo>
                      <a:lnTo>
                        <a:pt x="3660" y="964"/>
                      </a:lnTo>
                      <a:lnTo>
                        <a:pt x="3666" y="972"/>
                      </a:lnTo>
                      <a:lnTo>
                        <a:pt x="3672" y="984"/>
                      </a:lnTo>
                      <a:lnTo>
                        <a:pt x="3678" y="996"/>
                      </a:lnTo>
                      <a:lnTo>
                        <a:pt x="3684" y="1010"/>
                      </a:lnTo>
                      <a:lnTo>
                        <a:pt x="3684" y="1010"/>
                      </a:lnTo>
                      <a:lnTo>
                        <a:pt x="3686" y="1026"/>
                      </a:lnTo>
                      <a:lnTo>
                        <a:pt x="3688" y="1040"/>
                      </a:lnTo>
                      <a:lnTo>
                        <a:pt x="3688" y="1052"/>
                      </a:lnTo>
                      <a:lnTo>
                        <a:pt x="3684" y="1066"/>
                      </a:lnTo>
                      <a:lnTo>
                        <a:pt x="3680" y="1078"/>
                      </a:lnTo>
                      <a:lnTo>
                        <a:pt x="3674" y="1088"/>
                      </a:lnTo>
                      <a:lnTo>
                        <a:pt x="3668" y="1100"/>
                      </a:lnTo>
                      <a:lnTo>
                        <a:pt x="3660" y="1108"/>
                      </a:lnTo>
                      <a:lnTo>
                        <a:pt x="3642" y="1126"/>
                      </a:lnTo>
                      <a:lnTo>
                        <a:pt x="3624" y="1140"/>
                      </a:lnTo>
                      <a:lnTo>
                        <a:pt x="3604" y="1150"/>
                      </a:lnTo>
                      <a:lnTo>
                        <a:pt x="3584" y="1158"/>
                      </a:lnTo>
                      <a:lnTo>
                        <a:pt x="3584" y="1158"/>
                      </a:lnTo>
                      <a:lnTo>
                        <a:pt x="3570" y="1166"/>
                      </a:lnTo>
                      <a:lnTo>
                        <a:pt x="3562" y="1172"/>
                      </a:lnTo>
                      <a:lnTo>
                        <a:pt x="3562" y="1174"/>
                      </a:lnTo>
                      <a:lnTo>
                        <a:pt x="3562" y="1176"/>
                      </a:lnTo>
                      <a:lnTo>
                        <a:pt x="3566" y="1184"/>
                      </a:lnTo>
                      <a:lnTo>
                        <a:pt x="3572" y="1190"/>
                      </a:lnTo>
                      <a:lnTo>
                        <a:pt x="3578" y="1200"/>
                      </a:lnTo>
                      <a:lnTo>
                        <a:pt x="3582" y="1212"/>
                      </a:lnTo>
                      <a:lnTo>
                        <a:pt x="3584" y="1220"/>
                      </a:lnTo>
                      <a:lnTo>
                        <a:pt x="3584" y="1228"/>
                      </a:lnTo>
                      <a:lnTo>
                        <a:pt x="3584" y="1228"/>
                      </a:lnTo>
                      <a:lnTo>
                        <a:pt x="3586" y="1244"/>
                      </a:lnTo>
                      <a:lnTo>
                        <a:pt x="3588" y="1260"/>
                      </a:lnTo>
                      <a:lnTo>
                        <a:pt x="3598" y="1290"/>
                      </a:lnTo>
                      <a:lnTo>
                        <a:pt x="3602" y="1302"/>
                      </a:lnTo>
                      <a:lnTo>
                        <a:pt x="3604" y="1314"/>
                      </a:lnTo>
                      <a:lnTo>
                        <a:pt x="3604" y="1324"/>
                      </a:lnTo>
                      <a:lnTo>
                        <a:pt x="3600" y="1328"/>
                      </a:lnTo>
                      <a:lnTo>
                        <a:pt x="3598" y="1330"/>
                      </a:lnTo>
                      <a:lnTo>
                        <a:pt x="3598" y="1330"/>
                      </a:lnTo>
                      <a:lnTo>
                        <a:pt x="3594" y="1334"/>
                      </a:lnTo>
                      <a:lnTo>
                        <a:pt x="3592" y="1336"/>
                      </a:lnTo>
                      <a:lnTo>
                        <a:pt x="3590" y="1344"/>
                      </a:lnTo>
                      <a:lnTo>
                        <a:pt x="3592" y="1352"/>
                      </a:lnTo>
                      <a:lnTo>
                        <a:pt x="3594" y="1358"/>
                      </a:lnTo>
                      <a:lnTo>
                        <a:pt x="3596" y="1362"/>
                      </a:lnTo>
                      <a:lnTo>
                        <a:pt x="3594" y="1366"/>
                      </a:lnTo>
                      <a:lnTo>
                        <a:pt x="3590" y="1364"/>
                      </a:lnTo>
                      <a:lnTo>
                        <a:pt x="3580" y="1358"/>
                      </a:lnTo>
                      <a:lnTo>
                        <a:pt x="3580" y="1358"/>
                      </a:lnTo>
                      <a:lnTo>
                        <a:pt x="3570" y="1354"/>
                      </a:lnTo>
                      <a:lnTo>
                        <a:pt x="3568" y="1354"/>
                      </a:lnTo>
                      <a:lnTo>
                        <a:pt x="3566" y="1356"/>
                      </a:lnTo>
                      <a:lnTo>
                        <a:pt x="3562" y="1362"/>
                      </a:lnTo>
                      <a:lnTo>
                        <a:pt x="3562" y="1370"/>
                      </a:lnTo>
                      <a:lnTo>
                        <a:pt x="3562" y="1376"/>
                      </a:lnTo>
                      <a:lnTo>
                        <a:pt x="3560" y="1382"/>
                      </a:lnTo>
                      <a:lnTo>
                        <a:pt x="3558" y="1384"/>
                      </a:lnTo>
                      <a:lnTo>
                        <a:pt x="3554" y="1384"/>
                      </a:lnTo>
                      <a:lnTo>
                        <a:pt x="3546" y="1380"/>
                      </a:lnTo>
                      <a:lnTo>
                        <a:pt x="3546" y="1380"/>
                      </a:lnTo>
                      <a:lnTo>
                        <a:pt x="3536" y="1372"/>
                      </a:lnTo>
                      <a:lnTo>
                        <a:pt x="3530" y="1366"/>
                      </a:lnTo>
                      <a:lnTo>
                        <a:pt x="3522" y="1352"/>
                      </a:lnTo>
                      <a:lnTo>
                        <a:pt x="3516" y="1342"/>
                      </a:lnTo>
                      <a:lnTo>
                        <a:pt x="3508" y="1332"/>
                      </a:lnTo>
                      <a:lnTo>
                        <a:pt x="3494" y="1316"/>
                      </a:lnTo>
                      <a:lnTo>
                        <a:pt x="3474" y="1298"/>
                      </a:lnTo>
                      <a:lnTo>
                        <a:pt x="3474" y="1298"/>
                      </a:lnTo>
                      <a:lnTo>
                        <a:pt x="3464" y="1286"/>
                      </a:lnTo>
                      <a:lnTo>
                        <a:pt x="3458" y="1276"/>
                      </a:lnTo>
                      <a:lnTo>
                        <a:pt x="3456" y="1266"/>
                      </a:lnTo>
                      <a:lnTo>
                        <a:pt x="3456" y="1254"/>
                      </a:lnTo>
                      <a:lnTo>
                        <a:pt x="3456" y="1234"/>
                      </a:lnTo>
                      <a:lnTo>
                        <a:pt x="3456" y="1222"/>
                      </a:lnTo>
                      <a:lnTo>
                        <a:pt x="3454" y="1210"/>
                      </a:lnTo>
                      <a:lnTo>
                        <a:pt x="3454" y="1210"/>
                      </a:lnTo>
                      <a:lnTo>
                        <a:pt x="3450" y="1194"/>
                      </a:lnTo>
                      <a:lnTo>
                        <a:pt x="3450" y="1182"/>
                      </a:lnTo>
                      <a:lnTo>
                        <a:pt x="3454" y="1172"/>
                      </a:lnTo>
                      <a:lnTo>
                        <a:pt x="3456" y="1162"/>
                      </a:lnTo>
                      <a:lnTo>
                        <a:pt x="3458" y="1154"/>
                      </a:lnTo>
                      <a:lnTo>
                        <a:pt x="3456" y="1148"/>
                      </a:lnTo>
                      <a:lnTo>
                        <a:pt x="3452" y="1142"/>
                      </a:lnTo>
                      <a:lnTo>
                        <a:pt x="3440" y="1138"/>
                      </a:lnTo>
                      <a:lnTo>
                        <a:pt x="3440" y="1138"/>
                      </a:lnTo>
                      <a:lnTo>
                        <a:pt x="3414" y="1134"/>
                      </a:lnTo>
                      <a:lnTo>
                        <a:pt x="3394" y="1130"/>
                      </a:lnTo>
                      <a:lnTo>
                        <a:pt x="3378" y="1130"/>
                      </a:lnTo>
                      <a:lnTo>
                        <a:pt x="3368" y="1130"/>
                      </a:lnTo>
                      <a:lnTo>
                        <a:pt x="3354" y="1132"/>
                      </a:lnTo>
                      <a:lnTo>
                        <a:pt x="3346" y="1132"/>
                      </a:lnTo>
                      <a:lnTo>
                        <a:pt x="3340" y="1130"/>
                      </a:lnTo>
                      <a:lnTo>
                        <a:pt x="3340" y="1130"/>
                      </a:lnTo>
                      <a:lnTo>
                        <a:pt x="3334" y="1128"/>
                      </a:lnTo>
                      <a:lnTo>
                        <a:pt x="3330" y="1124"/>
                      </a:lnTo>
                      <a:lnTo>
                        <a:pt x="3322" y="1116"/>
                      </a:lnTo>
                      <a:lnTo>
                        <a:pt x="3316" y="1110"/>
                      </a:lnTo>
                      <a:lnTo>
                        <a:pt x="3306" y="1104"/>
                      </a:lnTo>
                      <a:lnTo>
                        <a:pt x="3290" y="1098"/>
                      </a:lnTo>
                      <a:lnTo>
                        <a:pt x="3268" y="1092"/>
                      </a:lnTo>
                      <a:lnTo>
                        <a:pt x="3268" y="1092"/>
                      </a:lnTo>
                      <a:lnTo>
                        <a:pt x="3246" y="1084"/>
                      </a:lnTo>
                      <a:lnTo>
                        <a:pt x="3236" y="1078"/>
                      </a:lnTo>
                      <a:lnTo>
                        <a:pt x="3232" y="1072"/>
                      </a:lnTo>
                      <a:lnTo>
                        <a:pt x="3230" y="1066"/>
                      </a:lnTo>
                      <a:lnTo>
                        <a:pt x="3226" y="1058"/>
                      </a:lnTo>
                      <a:lnTo>
                        <a:pt x="3216" y="1048"/>
                      </a:lnTo>
                      <a:lnTo>
                        <a:pt x="3198" y="1036"/>
                      </a:lnTo>
                      <a:lnTo>
                        <a:pt x="3166" y="1022"/>
                      </a:lnTo>
                      <a:lnTo>
                        <a:pt x="3166" y="1022"/>
                      </a:lnTo>
                      <a:lnTo>
                        <a:pt x="3146" y="1016"/>
                      </a:lnTo>
                      <a:lnTo>
                        <a:pt x="3130" y="1012"/>
                      </a:lnTo>
                      <a:lnTo>
                        <a:pt x="3114" y="1010"/>
                      </a:lnTo>
                      <a:lnTo>
                        <a:pt x="3102" y="1010"/>
                      </a:lnTo>
                      <a:lnTo>
                        <a:pt x="3090" y="1012"/>
                      </a:lnTo>
                      <a:lnTo>
                        <a:pt x="3080" y="1014"/>
                      </a:lnTo>
                      <a:lnTo>
                        <a:pt x="3064" y="1020"/>
                      </a:lnTo>
                      <a:lnTo>
                        <a:pt x="3052" y="1026"/>
                      </a:lnTo>
                      <a:lnTo>
                        <a:pt x="3046" y="1028"/>
                      </a:lnTo>
                      <a:lnTo>
                        <a:pt x="3044" y="1026"/>
                      </a:lnTo>
                      <a:lnTo>
                        <a:pt x="3042" y="1022"/>
                      </a:lnTo>
                      <a:lnTo>
                        <a:pt x="3040" y="1008"/>
                      </a:lnTo>
                      <a:lnTo>
                        <a:pt x="3040" y="1008"/>
                      </a:lnTo>
                      <a:lnTo>
                        <a:pt x="3040" y="992"/>
                      </a:lnTo>
                      <a:lnTo>
                        <a:pt x="3038" y="978"/>
                      </a:lnTo>
                      <a:lnTo>
                        <a:pt x="3032" y="962"/>
                      </a:lnTo>
                      <a:lnTo>
                        <a:pt x="3026" y="948"/>
                      </a:lnTo>
                      <a:lnTo>
                        <a:pt x="3024" y="938"/>
                      </a:lnTo>
                      <a:lnTo>
                        <a:pt x="3020" y="928"/>
                      </a:lnTo>
                      <a:lnTo>
                        <a:pt x="3020" y="928"/>
                      </a:lnTo>
                      <a:lnTo>
                        <a:pt x="3018" y="922"/>
                      </a:lnTo>
                      <a:lnTo>
                        <a:pt x="3016" y="918"/>
                      </a:lnTo>
                      <a:lnTo>
                        <a:pt x="3012" y="914"/>
                      </a:lnTo>
                      <a:lnTo>
                        <a:pt x="3008" y="914"/>
                      </a:lnTo>
                      <a:lnTo>
                        <a:pt x="2998" y="912"/>
                      </a:lnTo>
                      <a:lnTo>
                        <a:pt x="2986" y="912"/>
                      </a:lnTo>
                      <a:lnTo>
                        <a:pt x="2974" y="910"/>
                      </a:lnTo>
                      <a:lnTo>
                        <a:pt x="2968" y="908"/>
                      </a:lnTo>
                      <a:lnTo>
                        <a:pt x="2962" y="904"/>
                      </a:lnTo>
                      <a:lnTo>
                        <a:pt x="2958" y="898"/>
                      </a:lnTo>
                      <a:lnTo>
                        <a:pt x="2954" y="890"/>
                      </a:lnTo>
                      <a:lnTo>
                        <a:pt x="2950" y="882"/>
                      </a:lnTo>
                      <a:lnTo>
                        <a:pt x="2948" y="868"/>
                      </a:lnTo>
                      <a:lnTo>
                        <a:pt x="2948" y="868"/>
                      </a:lnTo>
                      <a:lnTo>
                        <a:pt x="2948" y="854"/>
                      </a:lnTo>
                      <a:lnTo>
                        <a:pt x="2948" y="840"/>
                      </a:lnTo>
                      <a:lnTo>
                        <a:pt x="2952" y="824"/>
                      </a:lnTo>
                      <a:lnTo>
                        <a:pt x="2956" y="808"/>
                      </a:lnTo>
                      <a:lnTo>
                        <a:pt x="2968" y="778"/>
                      </a:lnTo>
                      <a:lnTo>
                        <a:pt x="2982" y="750"/>
                      </a:lnTo>
                      <a:lnTo>
                        <a:pt x="2998" y="724"/>
                      </a:lnTo>
                      <a:lnTo>
                        <a:pt x="3014" y="706"/>
                      </a:lnTo>
                      <a:lnTo>
                        <a:pt x="3026" y="692"/>
                      </a:lnTo>
                      <a:lnTo>
                        <a:pt x="3030" y="690"/>
                      </a:lnTo>
                      <a:lnTo>
                        <a:pt x="3034" y="690"/>
                      </a:lnTo>
                      <a:lnTo>
                        <a:pt x="3034" y="690"/>
                      </a:lnTo>
                      <a:lnTo>
                        <a:pt x="3038" y="688"/>
                      </a:lnTo>
                      <a:lnTo>
                        <a:pt x="3042" y="684"/>
                      </a:lnTo>
                      <a:lnTo>
                        <a:pt x="3044" y="670"/>
                      </a:lnTo>
                      <a:lnTo>
                        <a:pt x="3048" y="662"/>
                      </a:lnTo>
                      <a:lnTo>
                        <a:pt x="3052" y="654"/>
                      </a:lnTo>
                      <a:lnTo>
                        <a:pt x="3060" y="648"/>
                      </a:lnTo>
                      <a:lnTo>
                        <a:pt x="3070" y="646"/>
                      </a:lnTo>
                      <a:lnTo>
                        <a:pt x="3070" y="646"/>
                      </a:lnTo>
                      <a:lnTo>
                        <a:pt x="3096" y="644"/>
                      </a:lnTo>
                      <a:lnTo>
                        <a:pt x="3106" y="640"/>
                      </a:lnTo>
                      <a:lnTo>
                        <a:pt x="3116" y="636"/>
                      </a:lnTo>
                      <a:lnTo>
                        <a:pt x="3120" y="630"/>
                      </a:lnTo>
                      <a:lnTo>
                        <a:pt x="3120" y="624"/>
                      </a:lnTo>
                      <a:lnTo>
                        <a:pt x="3116" y="614"/>
                      </a:lnTo>
                      <a:lnTo>
                        <a:pt x="3106" y="604"/>
                      </a:lnTo>
                      <a:lnTo>
                        <a:pt x="3106" y="604"/>
                      </a:lnTo>
                      <a:lnTo>
                        <a:pt x="3098" y="596"/>
                      </a:lnTo>
                      <a:lnTo>
                        <a:pt x="3098" y="594"/>
                      </a:lnTo>
                      <a:lnTo>
                        <a:pt x="3098" y="592"/>
                      </a:lnTo>
                      <a:lnTo>
                        <a:pt x="3104" y="590"/>
                      </a:lnTo>
                      <a:lnTo>
                        <a:pt x="3112" y="590"/>
                      </a:lnTo>
                      <a:lnTo>
                        <a:pt x="3124" y="590"/>
                      </a:lnTo>
                      <a:lnTo>
                        <a:pt x="3136" y="586"/>
                      </a:lnTo>
                      <a:lnTo>
                        <a:pt x="3140" y="584"/>
                      </a:lnTo>
                      <a:lnTo>
                        <a:pt x="3144" y="580"/>
                      </a:lnTo>
                      <a:lnTo>
                        <a:pt x="3148" y="576"/>
                      </a:lnTo>
                      <a:lnTo>
                        <a:pt x="3150" y="568"/>
                      </a:lnTo>
                      <a:lnTo>
                        <a:pt x="3150" y="568"/>
                      </a:lnTo>
                      <a:lnTo>
                        <a:pt x="3152" y="562"/>
                      </a:lnTo>
                      <a:lnTo>
                        <a:pt x="3154" y="558"/>
                      </a:lnTo>
                      <a:lnTo>
                        <a:pt x="3156" y="556"/>
                      </a:lnTo>
                      <a:lnTo>
                        <a:pt x="3158" y="556"/>
                      </a:lnTo>
                      <a:lnTo>
                        <a:pt x="3166" y="560"/>
                      </a:lnTo>
                      <a:lnTo>
                        <a:pt x="3176" y="566"/>
                      </a:lnTo>
                      <a:lnTo>
                        <a:pt x="3188" y="570"/>
                      </a:lnTo>
                      <a:lnTo>
                        <a:pt x="3194" y="572"/>
                      </a:lnTo>
                      <a:lnTo>
                        <a:pt x="3200" y="570"/>
                      </a:lnTo>
                      <a:lnTo>
                        <a:pt x="3206" y="568"/>
                      </a:lnTo>
                      <a:lnTo>
                        <a:pt x="3214" y="562"/>
                      </a:lnTo>
                      <a:lnTo>
                        <a:pt x="3220" y="554"/>
                      </a:lnTo>
                      <a:lnTo>
                        <a:pt x="3228" y="542"/>
                      </a:lnTo>
                      <a:lnTo>
                        <a:pt x="3228" y="542"/>
                      </a:lnTo>
                      <a:lnTo>
                        <a:pt x="3242" y="520"/>
                      </a:lnTo>
                      <a:lnTo>
                        <a:pt x="3252" y="506"/>
                      </a:lnTo>
                      <a:lnTo>
                        <a:pt x="3258" y="496"/>
                      </a:lnTo>
                      <a:lnTo>
                        <a:pt x="3260" y="492"/>
                      </a:lnTo>
                      <a:lnTo>
                        <a:pt x="3258" y="490"/>
                      </a:lnTo>
                      <a:lnTo>
                        <a:pt x="3256" y="488"/>
                      </a:lnTo>
                      <a:lnTo>
                        <a:pt x="3244" y="486"/>
                      </a:lnTo>
                      <a:lnTo>
                        <a:pt x="3228" y="484"/>
                      </a:lnTo>
                      <a:lnTo>
                        <a:pt x="3204" y="478"/>
                      </a:lnTo>
                      <a:lnTo>
                        <a:pt x="3204" y="478"/>
                      </a:lnTo>
                      <a:lnTo>
                        <a:pt x="3186" y="474"/>
                      </a:lnTo>
                      <a:lnTo>
                        <a:pt x="3176" y="470"/>
                      </a:lnTo>
                      <a:lnTo>
                        <a:pt x="3170" y="464"/>
                      </a:lnTo>
                      <a:lnTo>
                        <a:pt x="3164" y="460"/>
                      </a:lnTo>
                      <a:lnTo>
                        <a:pt x="3154" y="450"/>
                      </a:lnTo>
                      <a:lnTo>
                        <a:pt x="3144" y="444"/>
                      </a:lnTo>
                      <a:lnTo>
                        <a:pt x="3132" y="438"/>
                      </a:lnTo>
                      <a:lnTo>
                        <a:pt x="3132" y="438"/>
                      </a:lnTo>
                      <a:lnTo>
                        <a:pt x="3140" y="438"/>
                      </a:lnTo>
                      <a:lnTo>
                        <a:pt x="3148" y="438"/>
                      </a:lnTo>
                      <a:lnTo>
                        <a:pt x="3158" y="440"/>
                      </a:lnTo>
                      <a:lnTo>
                        <a:pt x="3166" y="442"/>
                      </a:lnTo>
                      <a:lnTo>
                        <a:pt x="3184" y="452"/>
                      </a:lnTo>
                      <a:lnTo>
                        <a:pt x="3202" y="462"/>
                      </a:lnTo>
                      <a:lnTo>
                        <a:pt x="3220" y="470"/>
                      </a:lnTo>
                      <a:lnTo>
                        <a:pt x="3230" y="472"/>
                      </a:lnTo>
                      <a:lnTo>
                        <a:pt x="3238" y="474"/>
                      </a:lnTo>
                      <a:lnTo>
                        <a:pt x="3246" y="474"/>
                      </a:lnTo>
                      <a:lnTo>
                        <a:pt x="3254" y="472"/>
                      </a:lnTo>
                      <a:lnTo>
                        <a:pt x="3262" y="466"/>
                      </a:lnTo>
                      <a:lnTo>
                        <a:pt x="3270" y="460"/>
                      </a:lnTo>
                      <a:lnTo>
                        <a:pt x="3270" y="460"/>
                      </a:lnTo>
                      <a:lnTo>
                        <a:pt x="3296" y="434"/>
                      </a:lnTo>
                      <a:lnTo>
                        <a:pt x="3302" y="426"/>
                      </a:lnTo>
                      <a:lnTo>
                        <a:pt x="3304" y="420"/>
                      </a:lnTo>
                      <a:lnTo>
                        <a:pt x="3304" y="416"/>
                      </a:lnTo>
                      <a:lnTo>
                        <a:pt x="3298" y="412"/>
                      </a:lnTo>
                      <a:lnTo>
                        <a:pt x="3278" y="402"/>
                      </a:lnTo>
                      <a:lnTo>
                        <a:pt x="3278" y="402"/>
                      </a:lnTo>
                      <a:lnTo>
                        <a:pt x="3270" y="394"/>
                      </a:lnTo>
                      <a:lnTo>
                        <a:pt x="3270" y="392"/>
                      </a:lnTo>
                      <a:lnTo>
                        <a:pt x="3270" y="390"/>
                      </a:lnTo>
                      <a:lnTo>
                        <a:pt x="3278" y="388"/>
                      </a:lnTo>
                      <a:lnTo>
                        <a:pt x="3288" y="388"/>
                      </a:lnTo>
                      <a:lnTo>
                        <a:pt x="3302" y="388"/>
                      </a:lnTo>
                      <a:lnTo>
                        <a:pt x="3316" y="390"/>
                      </a:lnTo>
                      <a:lnTo>
                        <a:pt x="3328" y="394"/>
                      </a:lnTo>
                      <a:lnTo>
                        <a:pt x="3336" y="400"/>
                      </a:lnTo>
                      <a:lnTo>
                        <a:pt x="3336" y="400"/>
                      </a:lnTo>
                      <a:lnTo>
                        <a:pt x="3346" y="410"/>
                      </a:lnTo>
                      <a:lnTo>
                        <a:pt x="3356" y="418"/>
                      </a:lnTo>
                      <a:lnTo>
                        <a:pt x="3366" y="426"/>
                      </a:lnTo>
                      <a:lnTo>
                        <a:pt x="3374" y="438"/>
                      </a:lnTo>
                      <a:lnTo>
                        <a:pt x="3374" y="438"/>
                      </a:lnTo>
                      <a:lnTo>
                        <a:pt x="3380" y="448"/>
                      </a:lnTo>
                      <a:lnTo>
                        <a:pt x="3388" y="452"/>
                      </a:lnTo>
                      <a:lnTo>
                        <a:pt x="3398" y="454"/>
                      </a:lnTo>
                      <a:lnTo>
                        <a:pt x="3410" y="452"/>
                      </a:lnTo>
                      <a:lnTo>
                        <a:pt x="3410" y="452"/>
                      </a:lnTo>
                      <a:lnTo>
                        <a:pt x="3412" y="450"/>
                      </a:lnTo>
                      <a:lnTo>
                        <a:pt x="3414" y="448"/>
                      </a:lnTo>
                      <a:lnTo>
                        <a:pt x="3412" y="444"/>
                      </a:lnTo>
                      <a:lnTo>
                        <a:pt x="3398" y="436"/>
                      </a:lnTo>
                      <a:lnTo>
                        <a:pt x="3392" y="432"/>
                      </a:lnTo>
                      <a:lnTo>
                        <a:pt x="3386" y="426"/>
                      </a:lnTo>
                      <a:lnTo>
                        <a:pt x="3384" y="424"/>
                      </a:lnTo>
                      <a:lnTo>
                        <a:pt x="3384" y="422"/>
                      </a:lnTo>
                      <a:lnTo>
                        <a:pt x="3386" y="418"/>
                      </a:lnTo>
                      <a:lnTo>
                        <a:pt x="3390" y="416"/>
                      </a:lnTo>
                      <a:lnTo>
                        <a:pt x="3390" y="416"/>
                      </a:lnTo>
                      <a:lnTo>
                        <a:pt x="3398" y="412"/>
                      </a:lnTo>
                      <a:lnTo>
                        <a:pt x="3404" y="406"/>
                      </a:lnTo>
                      <a:lnTo>
                        <a:pt x="3414" y="396"/>
                      </a:lnTo>
                      <a:lnTo>
                        <a:pt x="3426" y="388"/>
                      </a:lnTo>
                      <a:lnTo>
                        <a:pt x="3432" y="386"/>
                      </a:lnTo>
                      <a:lnTo>
                        <a:pt x="3438" y="386"/>
                      </a:lnTo>
                      <a:lnTo>
                        <a:pt x="3438" y="386"/>
                      </a:lnTo>
                      <a:lnTo>
                        <a:pt x="3444" y="386"/>
                      </a:lnTo>
                      <a:lnTo>
                        <a:pt x="3450" y="384"/>
                      </a:lnTo>
                      <a:lnTo>
                        <a:pt x="3456" y="380"/>
                      </a:lnTo>
                      <a:lnTo>
                        <a:pt x="3460" y="374"/>
                      </a:lnTo>
                      <a:lnTo>
                        <a:pt x="3468" y="364"/>
                      </a:lnTo>
                      <a:lnTo>
                        <a:pt x="3474" y="360"/>
                      </a:lnTo>
                      <a:lnTo>
                        <a:pt x="3478" y="360"/>
                      </a:lnTo>
                      <a:lnTo>
                        <a:pt x="3478" y="360"/>
                      </a:lnTo>
                      <a:lnTo>
                        <a:pt x="3484" y="358"/>
                      </a:lnTo>
                      <a:lnTo>
                        <a:pt x="3490" y="354"/>
                      </a:lnTo>
                      <a:lnTo>
                        <a:pt x="3492" y="348"/>
                      </a:lnTo>
                      <a:lnTo>
                        <a:pt x="3494" y="342"/>
                      </a:lnTo>
                      <a:lnTo>
                        <a:pt x="3492" y="334"/>
                      </a:lnTo>
                      <a:lnTo>
                        <a:pt x="3488" y="324"/>
                      </a:lnTo>
                      <a:lnTo>
                        <a:pt x="3482" y="316"/>
                      </a:lnTo>
                      <a:lnTo>
                        <a:pt x="3472" y="306"/>
                      </a:lnTo>
                      <a:lnTo>
                        <a:pt x="3472" y="306"/>
                      </a:lnTo>
                      <a:lnTo>
                        <a:pt x="3464" y="298"/>
                      </a:lnTo>
                      <a:lnTo>
                        <a:pt x="3460" y="292"/>
                      </a:lnTo>
                      <a:lnTo>
                        <a:pt x="3460" y="288"/>
                      </a:lnTo>
                      <a:lnTo>
                        <a:pt x="3462" y="284"/>
                      </a:lnTo>
                      <a:lnTo>
                        <a:pt x="3464" y="282"/>
                      </a:lnTo>
                      <a:lnTo>
                        <a:pt x="3466" y="278"/>
                      </a:lnTo>
                      <a:lnTo>
                        <a:pt x="3464" y="272"/>
                      </a:lnTo>
                      <a:lnTo>
                        <a:pt x="3458" y="266"/>
                      </a:lnTo>
                      <a:lnTo>
                        <a:pt x="3458" y="266"/>
                      </a:lnTo>
                      <a:lnTo>
                        <a:pt x="3452" y="260"/>
                      </a:lnTo>
                      <a:lnTo>
                        <a:pt x="3452" y="258"/>
                      </a:lnTo>
                      <a:lnTo>
                        <a:pt x="3452" y="258"/>
                      </a:lnTo>
                      <a:lnTo>
                        <a:pt x="3458" y="256"/>
                      </a:lnTo>
                      <a:lnTo>
                        <a:pt x="3466" y="256"/>
                      </a:lnTo>
                      <a:lnTo>
                        <a:pt x="3476" y="256"/>
                      </a:lnTo>
                      <a:lnTo>
                        <a:pt x="3484" y="254"/>
                      </a:lnTo>
                      <a:lnTo>
                        <a:pt x="3492" y="250"/>
                      </a:lnTo>
                      <a:lnTo>
                        <a:pt x="3494" y="248"/>
                      </a:lnTo>
                      <a:lnTo>
                        <a:pt x="3496" y="242"/>
                      </a:lnTo>
                      <a:lnTo>
                        <a:pt x="3496" y="242"/>
                      </a:lnTo>
                      <a:lnTo>
                        <a:pt x="3498" y="234"/>
                      </a:lnTo>
                      <a:lnTo>
                        <a:pt x="3496" y="230"/>
                      </a:lnTo>
                      <a:lnTo>
                        <a:pt x="3492" y="228"/>
                      </a:lnTo>
                      <a:lnTo>
                        <a:pt x="3488" y="226"/>
                      </a:lnTo>
                      <a:lnTo>
                        <a:pt x="3486" y="224"/>
                      </a:lnTo>
                      <a:lnTo>
                        <a:pt x="3484" y="222"/>
                      </a:lnTo>
                      <a:lnTo>
                        <a:pt x="3484" y="220"/>
                      </a:lnTo>
                      <a:lnTo>
                        <a:pt x="3490" y="214"/>
                      </a:lnTo>
                      <a:lnTo>
                        <a:pt x="3490" y="214"/>
                      </a:lnTo>
                      <a:lnTo>
                        <a:pt x="3492" y="206"/>
                      </a:lnTo>
                      <a:lnTo>
                        <a:pt x="3492" y="204"/>
                      </a:lnTo>
                      <a:lnTo>
                        <a:pt x="3486" y="202"/>
                      </a:lnTo>
                      <a:lnTo>
                        <a:pt x="3480" y="200"/>
                      </a:lnTo>
                      <a:lnTo>
                        <a:pt x="3472" y="198"/>
                      </a:lnTo>
                      <a:lnTo>
                        <a:pt x="3464" y="196"/>
                      </a:lnTo>
                      <a:lnTo>
                        <a:pt x="3458" y="192"/>
                      </a:lnTo>
                      <a:lnTo>
                        <a:pt x="3454" y="182"/>
                      </a:lnTo>
                      <a:lnTo>
                        <a:pt x="3454" y="182"/>
                      </a:lnTo>
                      <a:lnTo>
                        <a:pt x="3452" y="174"/>
                      </a:lnTo>
                      <a:lnTo>
                        <a:pt x="3446" y="170"/>
                      </a:lnTo>
                      <a:lnTo>
                        <a:pt x="3438" y="168"/>
                      </a:lnTo>
                      <a:lnTo>
                        <a:pt x="3428" y="168"/>
                      </a:lnTo>
                      <a:lnTo>
                        <a:pt x="3404" y="166"/>
                      </a:lnTo>
                      <a:lnTo>
                        <a:pt x="3392" y="164"/>
                      </a:lnTo>
                      <a:lnTo>
                        <a:pt x="3378" y="160"/>
                      </a:lnTo>
                      <a:lnTo>
                        <a:pt x="3378" y="160"/>
                      </a:lnTo>
                      <a:lnTo>
                        <a:pt x="3360" y="152"/>
                      </a:lnTo>
                      <a:lnTo>
                        <a:pt x="3356" y="152"/>
                      </a:lnTo>
                      <a:lnTo>
                        <a:pt x="3354" y="152"/>
                      </a:lnTo>
                      <a:lnTo>
                        <a:pt x="3348" y="156"/>
                      </a:lnTo>
                      <a:lnTo>
                        <a:pt x="3344" y="158"/>
                      </a:lnTo>
                      <a:lnTo>
                        <a:pt x="3334" y="158"/>
                      </a:lnTo>
                      <a:lnTo>
                        <a:pt x="3334" y="158"/>
                      </a:lnTo>
                      <a:lnTo>
                        <a:pt x="3326" y="160"/>
                      </a:lnTo>
                      <a:lnTo>
                        <a:pt x="3320" y="164"/>
                      </a:lnTo>
                      <a:lnTo>
                        <a:pt x="3318" y="172"/>
                      </a:lnTo>
                      <a:lnTo>
                        <a:pt x="3318" y="180"/>
                      </a:lnTo>
                      <a:lnTo>
                        <a:pt x="3322" y="190"/>
                      </a:lnTo>
                      <a:lnTo>
                        <a:pt x="3326" y="198"/>
                      </a:lnTo>
                      <a:lnTo>
                        <a:pt x="3330" y="206"/>
                      </a:lnTo>
                      <a:lnTo>
                        <a:pt x="3338" y="210"/>
                      </a:lnTo>
                      <a:lnTo>
                        <a:pt x="3338" y="210"/>
                      </a:lnTo>
                      <a:lnTo>
                        <a:pt x="3342" y="212"/>
                      </a:lnTo>
                      <a:lnTo>
                        <a:pt x="3346" y="216"/>
                      </a:lnTo>
                      <a:lnTo>
                        <a:pt x="3346" y="222"/>
                      </a:lnTo>
                      <a:lnTo>
                        <a:pt x="3344" y="226"/>
                      </a:lnTo>
                      <a:lnTo>
                        <a:pt x="3342" y="230"/>
                      </a:lnTo>
                      <a:lnTo>
                        <a:pt x="3338" y="232"/>
                      </a:lnTo>
                      <a:lnTo>
                        <a:pt x="3332" y="234"/>
                      </a:lnTo>
                      <a:lnTo>
                        <a:pt x="3326" y="234"/>
                      </a:lnTo>
                      <a:lnTo>
                        <a:pt x="3326" y="234"/>
                      </a:lnTo>
                      <a:lnTo>
                        <a:pt x="3322" y="236"/>
                      </a:lnTo>
                      <a:lnTo>
                        <a:pt x="3320" y="240"/>
                      </a:lnTo>
                      <a:lnTo>
                        <a:pt x="3318" y="256"/>
                      </a:lnTo>
                      <a:lnTo>
                        <a:pt x="3318" y="266"/>
                      </a:lnTo>
                      <a:lnTo>
                        <a:pt x="3316" y="278"/>
                      </a:lnTo>
                      <a:lnTo>
                        <a:pt x="3310" y="288"/>
                      </a:lnTo>
                      <a:lnTo>
                        <a:pt x="3300" y="296"/>
                      </a:lnTo>
                      <a:lnTo>
                        <a:pt x="3300" y="296"/>
                      </a:lnTo>
                      <a:lnTo>
                        <a:pt x="3292" y="302"/>
                      </a:lnTo>
                      <a:lnTo>
                        <a:pt x="3286" y="310"/>
                      </a:lnTo>
                      <a:lnTo>
                        <a:pt x="3284" y="316"/>
                      </a:lnTo>
                      <a:lnTo>
                        <a:pt x="3282" y="322"/>
                      </a:lnTo>
                      <a:lnTo>
                        <a:pt x="3280" y="328"/>
                      </a:lnTo>
                      <a:lnTo>
                        <a:pt x="3278" y="332"/>
                      </a:lnTo>
                      <a:lnTo>
                        <a:pt x="3274" y="338"/>
                      </a:lnTo>
                      <a:lnTo>
                        <a:pt x="3264" y="342"/>
                      </a:lnTo>
                      <a:lnTo>
                        <a:pt x="3264" y="342"/>
                      </a:lnTo>
                      <a:lnTo>
                        <a:pt x="3250" y="344"/>
                      </a:lnTo>
                      <a:lnTo>
                        <a:pt x="3246" y="344"/>
                      </a:lnTo>
                      <a:lnTo>
                        <a:pt x="3244" y="340"/>
                      </a:lnTo>
                      <a:lnTo>
                        <a:pt x="3238" y="330"/>
                      </a:lnTo>
                      <a:lnTo>
                        <a:pt x="3232" y="322"/>
                      </a:lnTo>
                      <a:lnTo>
                        <a:pt x="3222" y="312"/>
                      </a:lnTo>
                      <a:lnTo>
                        <a:pt x="3222" y="312"/>
                      </a:lnTo>
                      <a:lnTo>
                        <a:pt x="3214" y="304"/>
                      </a:lnTo>
                      <a:lnTo>
                        <a:pt x="3210" y="298"/>
                      </a:lnTo>
                      <a:lnTo>
                        <a:pt x="3212" y="292"/>
                      </a:lnTo>
                      <a:lnTo>
                        <a:pt x="3216" y="288"/>
                      </a:lnTo>
                      <a:lnTo>
                        <a:pt x="3226" y="280"/>
                      </a:lnTo>
                      <a:lnTo>
                        <a:pt x="3232" y="276"/>
                      </a:lnTo>
                      <a:lnTo>
                        <a:pt x="3234" y="270"/>
                      </a:lnTo>
                      <a:lnTo>
                        <a:pt x="3234" y="270"/>
                      </a:lnTo>
                      <a:lnTo>
                        <a:pt x="3232" y="260"/>
                      </a:lnTo>
                      <a:lnTo>
                        <a:pt x="3228" y="248"/>
                      </a:lnTo>
                      <a:lnTo>
                        <a:pt x="3220" y="234"/>
                      </a:lnTo>
                      <a:lnTo>
                        <a:pt x="3212" y="220"/>
                      </a:lnTo>
                      <a:lnTo>
                        <a:pt x="3200" y="210"/>
                      </a:lnTo>
                      <a:lnTo>
                        <a:pt x="3190" y="202"/>
                      </a:lnTo>
                      <a:lnTo>
                        <a:pt x="3184" y="200"/>
                      </a:lnTo>
                      <a:lnTo>
                        <a:pt x="3178" y="200"/>
                      </a:lnTo>
                      <a:lnTo>
                        <a:pt x="3172" y="202"/>
                      </a:lnTo>
                      <a:lnTo>
                        <a:pt x="3168" y="206"/>
                      </a:lnTo>
                      <a:lnTo>
                        <a:pt x="3168" y="206"/>
                      </a:lnTo>
                      <a:lnTo>
                        <a:pt x="3158" y="216"/>
                      </a:lnTo>
                      <a:lnTo>
                        <a:pt x="3154" y="230"/>
                      </a:lnTo>
                      <a:lnTo>
                        <a:pt x="3148" y="254"/>
                      </a:lnTo>
                      <a:lnTo>
                        <a:pt x="3146" y="262"/>
                      </a:lnTo>
                      <a:lnTo>
                        <a:pt x="3142" y="268"/>
                      </a:lnTo>
                      <a:lnTo>
                        <a:pt x="3140" y="268"/>
                      </a:lnTo>
                      <a:lnTo>
                        <a:pt x="3138" y="268"/>
                      </a:lnTo>
                      <a:lnTo>
                        <a:pt x="3130" y="260"/>
                      </a:lnTo>
                      <a:lnTo>
                        <a:pt x="3130" y="260"/>
                      </a:lnTo>
                      <a:lnTo>
                        <a:pt x="3124" y="252"/>
                      </a:lnTo>
                      <a:lnTo>
                        <a:pt x="3122" y="246"/>
                      </a:lnTo>
                      <a:lnTo>
                        <a:pt x="3122" y="242"/>
                      </a:lnTo>
                      <a:lnTo>
                        <a:pt x="3124" y="238"/>
                      </a:lnTo>
                      <a:lnTo>
                        <a:pt x="3126" y="236"/>
                      </a:lnTo>
                      <a:lnTo>
                        <a:pt x="3128" y="232"/>
                      </a:lnTo>
                      <a:lnTo>
                        <a:pt x="3124" y="226"/>
                      </a:lnTo>
                      <a:lnTo>
                        <a:pt x="3118" y="216"/>
                      </a:lnTo>
                      <a:lnTo>
                        <a:pt x="3118" y="216"/>
                      </a:lnTo>
                      <a:lnTo>
                        <a:pt x="3112" y="208"/>
                      </a:lnTo>
                      <a:lnTo>
                        <a:pt x="3110" y="204"/>
                      </a:lnTo>
                      <a:lnTo>
                        <a:pt x="3110" y="202"/>
                      </a:lnTo>
                      <a:lnTo>
                        <a:pt x="3114" y="198"/>
                      </a:lnTo>
                      <a:lnTo>
                        <a:pt x="3120" y="194"/>
                      </a:lnTo>
                      <a:lnTo>
                        <a:pt x="3126" y="192"/>
                      </a:lnTo>
                      <a:lnTo>
                        <a:pt x="3128" y="190"/>
                      </a:lnTo>
                      <a:lnTo>
                        <a:pt x="3126" y="186"/>
                      </a:lnTo>
                      <a:lnTo>
                        <a:pt x="3116" y="180"/>
                      </a:lnTo>
                      <a:lnTo>
                        <a:pt x="3116" y="180"/>
                      </a:lnTo>
                      <a:lnTo>
                        <a:pt x="3104" y="174"/>
                      </a:lnTo>
                      <a:lnTo>
                        <a:pt x="3094" y="172"/>
                      </a:lnTo>
                      <a:lnTo>
                        <a:pt x="3088" y="172"/>
                      </a:lnTo>
                      <a:lnTo>
                        <a:pt x="3082" y="174"/>
                      </a:lnTo>
                      <a:lnTo>
                        <a:pt x="3076" y="176"/>
                      </a:lnTo>
                      <a:lnTo>
                        <a:pt x="3070" y="178"/>
                      </a:lnTo>
                      <a:lnTo>
                        <a:pt x="3064" y="176"/>
                      </a:lnTo>
                      <a:lnTo>
                        <a:pt x="3054" y="172"/>
                      </a:lnTo>
                      <a:lnTo>
                        <a:pt x="3054" y="172"/>
                      </a:lnTo>
                      <a:lnTo>
                        <a:pt x="3050" y="170"/>
                      </a:lnTo>
                      <a:lnTo>
                        <a:pt x="3048" y="168"/>
                      </a:lnTo>
                      <a:lnTo>
                        <a:pt x="3048" y="164"/>
                      </a:lnTo>
                      <a:lnTo>
                        <a:pt x="3048" y="162"/>
                      </a:lnTo>
                      <a:lnTo>
                        <a:pt x="3054" y="154"/>
                      </a:lnTo>
                      <a:lnTo>
                        <a:pt x="3062" y="148"/>
                      </a:lnTo>
                      <a:lnTo>
                        <a:pt x="3076" y="134"/>
                      </a:lnTo>
                      <a:lnTo>
                        <a:pt x="3080" y="130"/>
                      </a:lnTo>
                      <a:lnTo>
                        <a:pt x="3080" y="126"/>
                      </a:lnTo>
                      <a:lnTo>
                        <a:pt x="3078" y="124"/>
                      </a:lnTo>
                      <a:lnTo>
                        <a:pt x="3078" y="124"/>
                      </a:lnTo>
                      <a:lnTo>
                        <a:pt x="3064" y="114"/>
                      </a:lnTo>
                      <a:lnTo>
                        <a:pt x="3046" y="102"/>
                      </a:lnTo>
                      <a:lnTo>
                        <a:pt x="3038" y="94"/>
                      </a:lnTo>
                      <a:lnTo>
                        <a:pt x="3032" y="86"/>
                      </a:lnTo>
                      <a:lnTo>
                        <a:pt x="3028" y="78"/>
                      </a:lnTo>
                      <a:lnTo>
                        <a:pt x="3026" y="66"/>
                      </a:lnTo>
                      <a:lnTo>
                        <a:pt x="3026" y="66"/>
                      </a:lnTo>
                      <a:lnTo>
                        <a:pt x="3026" y="62"/>
                      </a:lnTo>
                      <a:lnTo>
                        <a:pt x="3026" y="56"/>
                      </a:lnTo>
                      <a:lnTo>
                        <a:pt x="3020" y="44"/>
                      </a:lnTo>
                      <a:lnTo>
                        <a:pt x="3010" y="34"/>
                      </a:lnTo>
                      <a:lnTo>
                        <a:pt x="2998" y="24"/>
                      </a:lnTo>
                      <a:lnTo>
                        <a:pt x="2986" y="14"/>
                      </a:lnTo>
                      <a:lnTo>
                        <a:pt x="2972" y="8"/>
                      </a:lnTo>
                      <a:lnTo>
                        <a:pt x="2960" y="2"/>
                      </a:lnTo>
                      <a:lnTo>
                        <a:pt x="2948" y="0"/>
                      </a:lnTo>
                      <a:lnTo>
                        <a:pt x="2948" y="0"/>
                      </a:lnTo>
                      <a:lnTo>
                        <a:pt x="2940" y="0"/>
                      </a:lnTo>
                      <a:lnTo>
                        <a:pt x="2936" y="2"/>
                      </a:lnTo>
                      <a:lnTo>
                        <a:pt x="2934" y="4"/>
                      </a:lnTo>
                      <a:lnTo>
                        <a:pt x="2932" y="8"/>
                      </a:lnTo>
                      <a:lnTo>
                        <a:pt x="2932" y="12"/>
                      </a:lnTo>
                      <a:lnTo>
                        <a:pt x="2928" y="16"/>
                      </a:lnTo>
                      <a:lnTo>
                        <a:pt x="2924" y="20"/>
                      </a:lnTo>
                      <a:lnTo>
                        <a:pt x="2916" y="22"/>
                      </a:lnTo>
                      <a:lnTo>
                        <a:pt x="2916" y="22"/>
                      </a:lnTo>
                      <a:lnTo>
                        <a:pt x="2908" y="26"/>
                      </a:lnTo>
                      <a:lnTo>
                        <a:pt x="2904" y="28"/>
                      </a:lnTo>
                      <a:lnTo>
                        <a:pt x="2902" y="30"/>
                      </a:lnTo>
                      <a:lnTo>
                        <a:pt x="2902" y="34"/>
                      </a:lnTo>
                      <a:lnTo>
                        <a:pt x="2902" y="38"/>
                      </a:lnTo>
                      <a:lnTo>
                        <a:pt x="2900" y="42"/>
                      </a:lnTo>
                      <a:lnTo>
                        <a:pt x="2894" y="46"/>
                      </a:lnTo>
                      <a:lnTo>
                        <a:pt x="2886" y="50"/>
                      </a:lnTo>
                      <a:lnTo>
                        <a:pt x="2886" y="50"/>
                      </a:lnTo>
                      <a:lnTo>
                        <a:pt x="2878" y="56"/>
                      </a:lnTo>
                      <a:lnTo>
                        <a:pt x="2876" y="62"/>
                      </a:lnTo>
                      <a:lnTo>
                        <a:pt x="2876" y="70"/>
                      </a:lnTo>
                      <a:lnTo>
                        <a:pt x="2878" y="80"/>
                      </a:lnTo>
                      <a:lnTo>
                        <a:pt x="2886" y="98"/>
                      </a:lnTo>
                      <a:lnTo>
                        <a:pt x="2888" y="106"/>
                      </a:lnTo>
                      <a:lnTo>
                        <a:pt x="2886" y="114"/>
                      </a:lnTo>
                      <a:lnTo>
                        <a:pt x="2886" y="114"/>
                      </a:lnTo>
                      <a:lnTo>
                        <a:pt x="2884" y="128"/>
                      </a:lnTo>
                      <a:lnTo>
                        <a:pt x="2884" y="136"/>
                      </a:lnTo>
                      <a:lnTo>
                        <a:pt x="2886" y="142"/>
                      </a:lnTo>
                      <a:lnTo>
                        <a:pt x="2890" y="150"/>
                      </a:lnTo>
                      <a:lnTo>
                        <a:pt x="2898" y="156"/>
                      </a:lnTo>
                      <a:lnTo>
                        <a:pt x="2910" y="162"/>
                      </a:lnTo>
                      <a:lnTo>
                        <a:pt x="2924" y="168"/>
                      </a:lnTo>
                      <a:lnTo>
                        <a:pt x="2924" y="168"/>
                      </a:lnTo>
                      <a:lnTo>
                        <a:pt x="2940" y="172"/>
                      </a:lnTo>
                      <a:lnTo>
                        <a:pt x="2954" y="180"/>
                      </a:lnTo>
                      <a:lnTo>
                        <a:pt x="2964" y="186"/>
                      </a:lnTo>
                      <a:lnTo>
                        <a:pt x="2970" y="194"/>
                      </a:lnTo>
                      <a:lnTo>
                        <a:pt x="2974" y="202"/>
                      </a:lnTo>
                      <a:lnTo>
                        <a:pt x="2974" y="208"/>
                      </a:lnTo>
                      <a:lnTo>
                        <a:pt x="2972" y="214"/>
                      </a:lnTo>
                      <a:lnTo>
                        <a:pt x="2966" y="218"/>
                      </a:lnTo>
                      <a:lnTo>
                        <a:pt x="2966" y="218"/>
                      </a:lnTo>
                      <a:lnTo>
                        <a:pt x="2958" y="222"/>
                      </a:lnTo>
                      <a:lnTo>
                        <a:pt x="2954" y="226"/>
                      </a:lnTo>
                      <a:lnTo>
                        <a:pt x="2954" y="232"/>
                      </a:lnTo>
                      <a:lnTo>
                        <a:pt x="2956" y="234"/>
                      </a:lnTo>
                      <a:lnTo>
                        <a:pt x="2960" y="238"/>
                      </a:lnTo>
                      <a:lnTo>
                        <a:pt x="2966" y="238"/>
                      </a:lnTo>
                      <a:lnTo>
                        <a:pt x="2972" y="236"/>
                      </a:lnTo>
                      <a:lnTo>
                        <a:pt x="2980" y="234"/>
                      </a:lnTo>
                      <a:lnTo>
                        <a:pt x="2980" y="234"/>
                      </a:lnTo>
                      <a:lnTo>
                        <a:pt x="2986" y="230"/>
                      </a:lnTo>
                      <a:lnTo>
                        <a:pt x="2992" y="230"/>
                      </a:lnTo>
                      <a:lnTo>
                        <a:pt x="2996" y="232"/>
                      </a:lnTo>
                      <a:lnTo>
                        <a:pt x="2996" y="238"/>
                      </a:lnTo>
                      <a:lnTo>
                        <a:pt x="2994" y="246"/>
                      </a:lnTo>
                      <a:lnTo>
                        <a:pt x="2988" y="254"/>
                      </a:lnTo>
                      <a:lnTo>
                        <a:pt x="2980" y="262"/>
                      </a:lnTo>
                      <a:lnTo>
                        <a:pt x="2968" y="272"/>
                      </a:lnTo>
                      <a:lnTo>
                        <a:pt x="2968" y="272"/>
                      </a:lnTo>
                      <a:lnTo>
                        <a:pt x="2956" y="280"/>
                      </a:lnTo>
                      <a:lnTo>
                        <a:pt x="2946" y="282"/>
                      </a:lnTo>
                      <a:lnTo>
                        <a:pt x="2940" y="284"/>
                      </a:lnTo>
                      <a:lnTo>
                        <a:pt x="2934" y="282"/>
                      </a:lnTo>
                      <a:lnTo>
                        <a:pt x="2930" y="280"/>
                      </a:lnTo>
                      <a:lnTo>
                        <a:pt x="2928" y="282"/>
                      </a:lnTo>
                      <a:lnTo>
                        <a:pt x="2926" y="284"/>
                      </a:lnTo>
                      <a:lnTo>
                        <a:pt x="2922" y="290"/>
                      </a:lnTo>
                      <a:lnTo>
                        <a:pt x="2922" y="290"/>
                      </a:lnTo>
                      <a:lnTo>
                        <a:pt x="2920" y="300"/>
                      </a:lnTo>
                      <a:lnTo>
                        <a:pt x="2924" y="312"/>
                      </a:lnTo>
                      <a:lnTo>
                        <a:pt x="2930" y="334"/>
                      </a:lnTo>
                      <a:lnTo>
                        <a:pt x="2934" y="342"/>
                      </a:lnTo>
                      <a:lnTo>
                        <a:pt x="2934" y="348"/>
                      </a:lnTo>
                      <a:lnTo>
                        <a:pt x="2934" y="350"/>
                      </a:lnTo>
                      <a:lnTo>
                        <a:pt x="2930" y="348"/>
                      </a:lnTo>
                      <a:lnTo>
                        <a:pt x="2922" y="344"/>
                      </a:lnTo>
                      <a:lnTo>
                        <a:pt x="2922" y="344"/>
                      </a:lnTo>
                      <a:lnTo>
                        <a:pt x="2902" y="330"/>
                      </a:lnTo>
                      <a:lnTo>
                        <a:pt x="2896" y="326"/>
                      </a:lnTo>
                      <a:lnTo>
                        <a:pt x="2892" y="320"/>
                      </a:lnTo>
                      <a:lnTo>
                        <a:pt x="2892" y="316"/>
                      </a:lnTo>
                      <a:lnTo>
                        <a:pt x="2892" y="312"/>
                      </a:lnTo>
                      <a:lnTo>
                        <a:pt x="2896" y="298"/>
                      </a:lnTo>
                      <a:lnTo>
                        <a:pt x="2896" y="298"/>
                      </a:lnTo>
                      <a:lnTo>
                        <a:pt x="2900" y="286"/>
                      </a:lnTo>
                      <a:lnTo>
                        <a:pt x="2902" y="280"/>
                      </a:lnTo>
                      <a:lnTo>
                        <a:pt x="2900" y="276"/>
                      </a:lnTo>
                      <a:lnTo>
                        <a:pt x="2898" y="272"/>
                      </a:lnTo>
                      <a:lnTo>
                        <a:pt x="2892" y="270"/>
                      </a:lnTo>
                      <a:lnTo>
                        <a:pt x="2886" y="270"/>
                      </a:lnTo>
                      <a:lnTo>
                        <a:pt x="2876" y="270"/>
                      </a:lnTo>
                      <a:lnTo>
                        <a:pt x="2876" y="270"/>
                      </a:lnTo>
                      <a:lnTo>
                        <a:pt x="2866" y="270"/>
                      </a:lnTo>
                      <a:lnTo>
                        <a:pt x="2858" y="268"/>
                      </a:lnTo>
                      <a:lnTo>
                        <a:pt x="2844" y="260"/>
                      </a:lnTo>
                      <a:lnTo>
                        <a:pt x="2838" y="256"/>
                      </a:lnTo>
                      <a:lnTo>
                        <a:pt x="2830" y="254"/>
                      </a:lnTo>
                      <a:lnTo>
                        <a:pt x="2820" y="254"/>
                      </a:lnTo>
                      <a:lnTo>
                        <a:pt x="2810" y="258"/>
                      </a:lnTo>
                      <a:lnTo>
                        <a:pt x="2810" y="258"/>
                      </a:lnTo>
                      <a:lnTo>
                        <a:pt x="2800" y="264"/>
                      </a:lnTo>
                      <a:lnTo>
                        <a:pt x="2796" y="272"/>
                      </a:lnTo>
                      <a:lnTo>
                        <a:pt x="2796" y="278"/>
                      </a:lnTo>
                      <a:lnTo>
                        <a:pt x="2796" y="286"/>
                      </a:lnTo>
                      <a:lnTo>
                        <a:pt x="2798" y="292"/>
                      </a:lnTo>
                      <a:lnTo>
                        <a:pt x="2798" y="298"/>
                      </a:lnTo>
                      <a:lnTo>
                        <a:pt x="2794" y="304"/>
                      </a:lnTo>
                      <a:lnTo>
                        <a:pt x="2786" y="308"/>
                      </a:lnTo>
                      <a:lnTo>
                        <a:pt x="2786" y="308"/>
                      </a:lnTo>
                      <a:lnTo>
                        <a:pt x="2778" y="310"/>
                      </a:lnTo>
                      <a:lnTo>
                        <a:pt x="2772" y="308"/>
                      </a:lnTo>
                      <a:lnTo>
                        <a:pt x="2760" y="302"/>
                      </a:lnTo>
                      <a:lnTo>
                        <a:pt x="2752" y="300"/>
                      </a:lnTo>
                      <a:lnTo>
                        <a:pt x="2742" y="298"/>
                      </a:lnTo>
                      <a:lnTo>
                        <a:pt x="2726" y="298"/>
                      </a:lnTo>
                      <a:lnTo>
                        <a:pt x="2708" y="302"/>
                      </a:lnTo>
                      <a:lnTo>
                        <a:pt x="2708" y="302"/>
                      </a:lnTo>
                      <a:lnTo>
                        <a:pt x="2680" y="306"/>
                      </a:lnTo>
                      <a:lnTo>
                        <a:pt x="2658" y="306"/>
                      </a:lnTo>
                      <a:lnTo>
                        <a:pt x="2640" y="302"/>
                      </a:lnTo>
                      <a:lnTo>
                        <a:pt x="2626" y="298"/>
                      </a:lnTo>
                      <a:lnTo>
                        <a:pt x="2606" y="286"/>
                      </a:lnTo>
                      <a:lnTo>
                        <a:pt x="2598" y="284"/>
                      </a:lnTo>
                      <a:lnTo>
                        <a:pt x="2590" y="286"/>
                      </a:lnTo>
                      <a:lnTo>
                        <a:pt x="2590" y="286"/>
                      </a:lnTo>
                      <a:lnTo>
                        <a:pt x="2580" y="288"/>
                      </a:lnTo>
                      <a:lnTo>
                        <a:pt x="2572" y="288"/>
                      </a:lnTo>
                      <a:lnTo>
                        <a:pt x="2564" y="286"/>
                      </a:lnTo>
                      <a:lnTo>
                        <a:pt x="2556" y="282"/>
                      </a:lnTo>
                      <a:lnTo>
                        <a:pt x="2544" y="272"/>
                      </a:lnTo>
                      <a:lnTo>
                        <a:pt x="2532" y="260"/>
                      </a:lnTo>
                      <a:lnTo>
                        <a:pt x="2520" y="246"/>
                      </a:lnTo>
                      <a:lnTo>
                        <a:pt x="2510" y="234"/>
                      </a:lnTo>
                      <a:lnTo>
                        <a:pt x="2504" y="230"/>
                      </a:lnTo>
                      <a:lnTo>
                        <a:pt x="2498" y="226"/>
                      </a:lnTo>
                      <a:lnTo>
                        <a:pt x="2492" y="224"/>
                      </a:lnTo>
                      <a:lnTo>
                        <a:pt x="2486" y="224"/>
                      </a:lnTo>
                      <a:lnTo>
                        <a:pt x="2486" y="224"/>
                      </a:lnTo>
                      <a:lnTo>
                        <a:pt x="2456" y="230"/>
                      </a:lnTo>
                      <a:lnTo>
                        <a:pt x="2438" y="234"/>
                      </a:lnTo>
                      <a:lnTo>
                        <a:pt x="2422" y="240"/>
                      </a:lnTo>
                      <a:lnTo>
                        <a:pt x="2408" y="246"/>
                      </a:lnTo>
                      <a:lnTo>
                        <a:pt x="2398" y="252"/>
                      </a:lnTo>
                      <a:lnTo>
                        <a:pt x="2394" y="256"/>
                      </a:lnTo>
                      <a:lnTo>
                        <a:pt x="2392" y="262"/>
                      </a:lnTo>
                      <a:lnTo>
                        <a:pt x="2392" y="266"/>
                      </a:lnTo>
                      <a:lnTo>
                        <a:pt x="2394" y="270"/>
                      </a:lnTo>
                      <a:lnTo>
                        <a:pt x="2394" y="270"/>
                      </a:lnTo>
                      <a:lnTo>
                        <a:pt x="2398" y="274"/>
                      </a:lnTo>
                      <a:lnTo>
                        <a:pt x="2400" y="278"/>
                      </a:lnTo>
                      <a:lnTo>
                        <a:pt x="2406" y="280"/>
                      </a:lnTo>
                      <a:lnTo>
                        <a:pt x="2410" y="280"/>
                      </a:lnTo>
                      <a:lnTo>
                        <a:pt x="2420" y="278"/>
                      </a:lnTo>
                      <a:lnTo>
                        <a:pt x="2432" y="274"/>
                      </a:lnTo>
                      <a:lnTo>
                        <a:pt x="2456" y="264"/>
                      </a:lnTo>
                      <a:lnTo>
                        <a:pt x="2464" y="262"/>
                      </a:lnTo>
                      <a:lnTo>
                        <a:pt x="2468" y="262"/>
                      </a:lnTo>
                      <a:lnTo>
                        <a:pt x="2472" y="264"/>
                      </a:lnTo>
                      <a:lnTo>
                        <a:pt x="2472" y="264"/>
                      </a:lnTo>
                      <a:lnTo>
                        <a:pt x="2474" y="266"/>
                      </a:lnTo>
                      <a:lnTo>
                        <a:pt x="2476" y="268"/>
                      </a:lnTo>
                      <a:lnTo>
                        <a:pt x="2472" y="272"/>
                      </a:lnTo>
                      <a:lnTo>
                        <a:pt x="2456" y="278"/>
                      </a:lnTo>
                      <a:lnTo>
                        <a:pt x="2436" y="286"/>
                      </a:lnTo>
                      <a:lnTo>
                        <a:pt x="2428" y="292"/>
                      </a:lnTo>
                      <a:lnTo>
                        <a:pt x="2422" y="298"/>
                      </a:lnTo>
                      <a:lnTo>
                        <a:pt x="2422" y="298"/>
                      </a:lnTo>
                      <a:lnTo>
                        <a:pt x="2422" y="304"/>
                      </a:lnTo>
                      <a:lnTo>
                        <a:pt x="2424" y="308"/>
                      </a:lnTo>
                      <a:lnTo>
                        <a:pt x="2428" y="320"/>
                      </a:lnTo>
                      <a:lnTo>
                        <a:pt x="2440" y="342"/>
                      </a:lnTo>
                      <a:lnTo>
                        <a:pt x="2444" y="350"/>
                      </a:lnTo>
                      <a:lnTo>
                        <a:pt x="2444" y="352"/>
                      </a:lnTo>
                      <a:lnTo>
                        <a:pt x="2444" y="354"/>
                      </a:lnTo>
                      <a:lnTo>
                        <a:pt x="2436" y="350"/>
                      </a:lnTo>
                      <a:lnTo>
                        <a:pt x="2418" y="340"/>
                      </a:lnTo>
                      <a:lnTo>
                        <a:pt x="2418" y="340"/>
                      </a:lnTo>
                      <a:lnTo>
                        <a:pt x="2398" y="326"/>
                      </a:lnTo>
                      <a:lnTo>
                        <a:pt x="2382" y="318"/>
                      </a:lnTo>
                      <a:lnTo>
                        <a:pt x="2364" y="310"/>
                      </a:lnTo>
                      <a:lnTo>
                        <a:pt x="2354" y="306"/>
                      </a:lnTo>
                      <a:lnTo>
                        <a:pt x="2348" y="302"/>
                      </a:lnTo>
                      <a:lnTo>
                        <a:pt x="2340" y="294"/>
                      </a:lnTo>
                      <a:lnTo>
                        <a:pt x="2340" y="294"/>
                      </a:lnTo>
                      <a:lnTo>
                        <a:pt x="2334" y="288"/>
                      </a:lnTo>
                      <a:lnTo>
                        <a:pt x="2330" y="286"/>
                      </a:lnTo>
                      <a:lnTo>
                        <a:pt x="2326" y="288"/>
                      </a:lnTo>
                      <a:lnTo>
                        <a:pt x="2320" y="290"/>
                      </a:lnTo>
                      <a:lnTo>
                        <a:pt x="2314" y="296"/>
                      </a:lnTo>
                      <a:lnTo>
                        <a:pt x="2304" y="300"/>
                      </a:lnTo>
                      <a:lnTo>
                        <a:pt x="2286" y="304"/>
                      </a:lnTo>
                      <a:lnTo>
                        <a:pt x="2262" y="308"/>
                      </a:lnTo>
                      <a:lnTo>
                        <a:pt x="2262" y="308"/>
                      </a:lnTo>
                      <a:lnTo>
                        <a:pt x="2206" y="308"/>
                      </a:lnTo>
                      <a:lnTo>
                        <a:pt x="2180" y="308"/>
                      </a:lnTo>
                      <a:lnTo>
                        <a:pt x="2156" y="306"/>
                      </a:lnTo>
                      <a:lnTo>
                        <a:pt x="2140" y="302"/>
                      </a:lnTo>
                      <a:lnTo>
                        <a:pt x="2128" y="298"/>
                      </a:lnTo>
                      <a:lnTo>
                        <a:pt x="2124" y="296"/>
                      </a:lnTo>
                      <a:lnTo>
                        <a:pt x="2124" y="292"/>
                      </a:lnTo>
                      <a:lnTo>
                        <a:pt x="2126" y="288"/>
                      </a:lnTo>
                      <a:lnTo>
                        <a:pt x="2130" y="284"/>
                      </a:lnTo>
                      <a:lnTo>
                        <a:pt x="2130" y="284"/>
                      </a:lnTo>
                      <a:lnTo>
                        <a:pt x="2142" y="278"/>
                      </a:lnTo>
                      <a:lnTo>
                        <a:pt x="2154" y="274"/>
                      </a:lnTo>
                      <a:lnTo>
                        <a:pt x="2172" y="272"/>
                      </a:lnTo>
                      <a:lnTo>
                        <a:pt x="2178" y="270"/>
                      </a:lnTo>
                      <a:lnTo>
                        <a:pt x="2180" y="268"/>
                      </a:lnTo>
                      <a:lnTo>
                        <a:pt x="2178" y="264"/>
                      </a:lnTo>
                      <a:lnTo>
                        <a:pt x="2170" y="256"/>
                      </a:lnTo>
                      <a:lnTo>
                        <a:pt x="2170" y="256"/>
                      </a:lnTo>
                      <a:lnTo>
                        <a:pt x="2154" y="240"/>
                      </a:lnTo>
                      <a:lnTo>
                        <a:pt x="2144" y="232"/>
                      </a:lnTo>
                      <a:lnTo>
                        <a:pt x="2134" y="228"/>
                      </a:lnTo>
                      <a:lnTo>
                        <a:pt x="2124" y="222"/>
                      </a:lnTo>
                      <a:lnTo>
                        <a:pt x="2110" y="220"/>
                      </a:lnTo>
                      <a:lnTo>
                        <a:pt x="2096" y="220"/>
                      </a:lnTo>
                      <a:lnTo>
                        <a:pt x="2080" y="220"/>
                      </a:lnTo>
                      <a:lnTo>
                        <a:pt x="2080" y="220"/>
                      </a:lnTo>
                      <a:lnTo>
                        <a:pt x="2064" y="222"/>
                      </a:lnTo>
                      <a:lnTo>
                        <a:pt x="2046" y="220"/>
                      </a:lnTo>
                      <a:lnTo>
                        <a:pt x="2030" y="218"/>
                      </a:lnTo>
                      <a:lnTo>
                        <a:pt x="2014" y="212"/>
                      </a:lnTo>
                      <a:lnTo>
                        <a:pt x="1982" y="202"/>
                      </a:lnTo>
                      <a:lnTo>
                        <a:pt x="1948" y="194"/>
                      </a:lnTo>
                      <a:lnTo>
                        <a:pt x="1948" y="194"/>
                      </a:lnTo>
                      <a:lnTo>
                        <a:pt x="1932" y="190"/>
                      </a:lnTo>
                      <a:lnTo>
                        <a:pt x="1918" y="184"/>
                      </a:lnTo>
                      <a:lnTo>
                        <a:pt x="1890" y="172"/>
                      </a:lnTo>
                      <a:lnTo>
                        <a:pt x="1876" y="166"/>
                      </a:lnTo>
                      <a:lnTo>
                        <a:pt x="1862" y="160"/>
                      </a:lnTo>
                      <a:lnTo>
                        <a:pt x="1848" y="158"/>
                      </a:lnTo>
                      <a:lnTo>
                        <a:pt x="1832" y="158"/>
                      </a:lnTo>
                      <a:lnTo>
                        <a:pt x="1832" y="158"/>
                      </a:lnTo>
                      <a:lnTo>
                        <a:pt x="1820" y="160"/>
                      </a:lnTo>
                      <a:lnTo>
                        <a:pt x="1812" y="164"/>
                      </a:lnTo>
                      <a:lnTo>
                        <a:pt x="1808" y="170"/>
                      </a:lnTo>
                      <a:lnTo>
                        <a:pt x="1806" y="176"/>
                      </a:lnTo>
                      <a:lnTo>
                        <a:pt x="1804" y="182"/>
                      </a:lnTo>
                      <a:lnTo>
                        <a:pt x="1800" y="186"/>
                      </a:lnTo>
                      <a:lnTo>
                        <a:pt x="1792" y="188"/>
                      </a:lnTo>
                      <a:lnTo>
                        <a:pt x="1780" y="188"/>
                      </a:lnTo>
                      <a:lnTo>
                        <a:pt x="1780" y="188"/>
                      </a:lnTo>
                      <a:lnTo>
                        <a:pt x="1774" y="186"/>
                      </a:lnTo>
                      <a:lnTo>
                        <a:pt x="1768" y="184"/>
                      </a:lnTo>
                      <a:lnTo>
                        <a:pt x="1764" y="180"/>
                      </a:lnTo>
                      <a:lnTo>
                        <a:pt x="1762" y="176"/>
                      </a:lnTo>
                      <a:lnTo>
                        <a:pt x="1760" y="166"/>
                      </a:lnTo>
                      <a:lnTo>
                        <a:pt x="1760" y="156"/>
                      </a:lnTo>
                      <a:lnTo>
                        <a:pt x="1760" y="146"/>
                      </a:lnTo>
                      <a:lnTo>
                        <a:pt x="1758" y="138"/>
                      </a:lnTo>
                      <a:lnTo>
                        <a:pt x="1756" y="136"/>
                      </a:lnTo>
                      <a:lnTo>
                        <a:pt x="1750" y="134"/>
                      </a:lnTo>
                      <a:lnTo>
                        <a:pt x="1744" y="134"/>
                      </a:lnTo>
                      <a:lnTo>
                        <a:pt x="1736" y="134"/>
                      </a:lnTo>
                      <a:lnTo>
                        <a:pt x="1736" y="134"/>
                      </a:lnTo>
                      <a:lnTo>
                        <a:pt x="1732" y="136"/>
                      </a:lnTo>
                      <a:lnTo>
                        <a:pt x="1730" y="140"/>
                      </a:lnTo>
                      <a:lnTo>
                        <a:pt x="1726" y="148"/>
                      </a:lnTo>
                      <a:lnTo>
                        <a:pt x="1724" y="172"/>
                      </a:lnTo>
                      <a:lnTo>
                        <a:pt x="1720" y="182"/>
                      </a:lnTo>
                      <a:lnTo>
                        <a:pt x="1718" y="186"/>
                      </a:lnTo>
                      <a:lnTo>
                        <a:pt x="1716" y="190"/>
                      </a:lnTo>
                      <a:lnTo>
                        <a:pt x="1712" y="190"/>
                      </a:lnTo>
                      <a:lnTo>
                        <a:pt x="1706" y="190"/>
                      </a:lnTo>
                      <a:lnTo>
                        <a:pt x="1698" y="188"/>
                      </a:lnTo>
                      <a:lnTo>
                        <a:pt x="1688" y="184"/>
                      </a:lnTo>
                      <a:lnTo>
                        <a:pt x="1688" y="184"/>
                      </a:lnTo>
                      <a:lnTo>
                        <a:pt x="1684" y="182"/>
                      </a:lnTo>
                      <a:lnTo>
                        <a:pt x="1678" y="176"/>
                      </a:lnTo>
                      <a:lnTo>
                        <a:pt x="1668" y="162"/>
                      </a:lnTo>
                      <a:lnTo>
                        <a:pt x="1650" y="132"/>
                      </a:lnTo>
                      <a:lnTo>
                        <a:pt x="1640" y="116"/>
                      </a:lnTo>
                      <a:lnTo>
                        <a:pt x="1630" y="106"/>
                      </a:lnTo>
                      <a:lnTo>
                        <a:pt x="1624" y="104"/>
                      </a:lnTo>
                      <a:lnTo>
                        <a:pt x="1620" y="102"/>
                      </a:lnTo>
                      <a:lnTo>
                        <a:pt x="1614" y="102"/>
                      </a:lnTo>
                      <a:lnTo>
                        <a:pt x="1608" y="106"/>
                      </a:lnTo>
                      <a:lnTo>
                        <a:pt x="1608" y="106"/>
                      </a:lnTo>
                      <a:lnTo>
                        <a:pt x="1600" y="114"/>
                      </a:lnTo>
                      <a:lnTo>
                        <a:pt x="1598" y="116"/>
                      </a:lnTo>
                      <a:lnTo>
                        <a:pt x="1600" y="118"/>
                      </a:lnTo>
                      <a:lnTo>
                        <a:pt x="1604" y="120"/>
                      </a:lnTo>
                      <a:lnTo>
                        <a:pt x="1610" y="122"/>
                      </a:lnTo>
                      <a:lnTo>
                        <a:pt x="1616" y="124"/>
                      </a:lnTo>
                      <a:lnTo>
                        <a:pt x="1616" y="126"/>
                      </a:lnTo>
                      <a:lnTo>
                        <a:pt x="1616" y="130"/>
                      </a:lnTo>
                      <a:lnTo>
                        <a:pt x="1610" y="138"/>
                      </a:lnTo>
                      <a:lnTo>
                        <a:pt x="1592" y="150"/>
                      </a:lnTo>
                      <a:lnTo>
                        <a:pt x="1592" y="150"/>
                      </a:lnTo>
                      <a:lnTo>
                        <a:pt x="1574" y="160"/>
                      </a:lnTo>
                      <a:lnTo>
                        <a:pt x="1572" y="160"/>
                      </a:lnTo>
                      <a:lnTo>
                        <a:pt x="1570" y="158"/>
                      </a:lnTo>
                      <a:lnTo>
                        <a:pt x="1568" y="156"/>
                      </a:lnTo>
                      <a:lnTo>
                        <a:pt x="1560" y="156"/>
                      </a:lnTo>
                      <a:lnTo>
                        <a:pt x="1546" y="160"/>
                      </a:lnTo>
                      <a:lnTo>
                        <a:pt x="1522" y="168"/>
                      </a:lnTo>
                      <a:lnTo>
                        <a:pt x="1522" y="168"/>
                      </a:lnTo>
                      <a:lnTo>
                        <a:pt x="1482" y="180"/>
                      </a:lnTo>
                      <a:lnTo>
                        <a:pt x="1476" y="182"/>
                      </a:lnTo>
                      <a:lnTo>
                        <a:pt x="1476" y="180"/>
                      </a:lnTo>
                      <a:lnTo>
                        <a:pt x="1476" y="180"/>
                      </a:lnTo>
                      <a:lnTo>
                        <a:pt x="1494" y="168"/>
                      </a:lnTo>
                      <a:lnTo>
                        <a:pt x="1526" y="152"/>
                      </a:lnTo>
                      <a:lnTo>
                        <a:pt x="1526" y="152"/>
                      </a:lnTo>
                      <a:lnTo>
                        <a:pt x="1552" y="140"/>
                      </a:lnTo>
                      <a:lnTo>
                        <a:pt x="1558" y="136"/>
                      </a:lnTo>
                      <a:lnTo>
                        <a:pt x="1560" y="132"/>
                      </a:lnTo>
                      <a:lnTo>
                        <a:pt x="1560" y="132"/>
                      </a:lnTo>
                      <a:lnTo>
                        <a:pt x="1556" y="132"/>
                      </a:lnTo>
                      <a:lnTo>
                        <a:pt x="1538" y="134"/>
                      </a:lnTo>
                      <a:lnTo>
                        <a:pt x="1538" y="134"/>
                      </a:lnTo>
                      <a:lnTo>
                        <a:pt x="1530" y="136"/>
                      </a:lnTo>
                      <a:lnTo>
                        <a:pt x="1522" y="134"/>
                      </a:lnTo>
                      <a:lnTo>
                        <a:pt x="1510" y="134"/>
                      </a:lnTo>
                      <a:lnTo>
                        <a:pt x="1506" y="134"/>
                      </a:lnTo>
                      <a:lnTo>
                        <a:pt x="1498" y="136"/>
                      </a:lnTo>
                      <a:lnTo>
                        <a:pt x="1488" y="140"/>
                      </a:lnTo>
                      <a:lnTo>
                        <a:pt x="1474" y="148"/>
                      </a:lnTo>
                      <a:lnTo>
                        <a:pt x="1474" y="148"/>
                      </a:lnTo>
                      <a:lnTo>
                        <a:pt x="1462" y="156"/>
                      </a:lnTo>
                      <a:lnTo>
                        <a:pt x="1454" y="160"/>
                      </a:lnTo>
                      <a:lnTo>
                        <a:pt x="1448" y="160"/>
                      </a:lnTo>
                      <a:lnTo>
                        <a:pt x="1442" y="162"/>
                      </a:lnTo>
                      <a:lnTo>
                        <a:pt x="1438" y="162"/>
                      </a:lnTo>
                      <a:lnTo>
                        <a:pt x="1432" y="164"/>
                      </a:lnTo>
                      <a:lnTo>
                        <a:pt x="1422" y="168"/>
                      </a:lnTo>
                      <a:lnTo>
                        <a:pt x="1406" y="178"/>
                      </a:lnTo>
                      <a:lnTo>
                        <a:pt x="1406" y="178"/>
                      </a:lnTo>
                      <a:lnTo>
                        <a:pt x="1378" y="198"/>
                      </a:lnTo>
                      <a:lnTo>
                        <a:pt x="1358" y="210"/>
                      </a:lnTo>
                      <a:lnTo>
                        <a:pt x="1352" y="214"/>
                      </a:lnTo>
                      <a:lnTo>
                        <a:pt x="1350" y="218"/>
                      </a:lnTo>
                      <a:lnTo>
                        <a:pt x="1350" y="224"/>
                      </a:lnTo>
                      <a:lnTo>
                        <a:pt x="1352" y="230"/>
                      </a:lnTo>
                      <a:lnTo>
                        <a:pt x="1352" y="230"/>
                      </a:lnTo>
                      <a:lnTo>
                        <a:pt x="1352" y="234"/>
                      </a:lnTo>
                      <a:lnTo>
                        <a:pt x="1352" y="236"/>
                      </a:lnTo>
                      <a:lnTo>
                        <a:pt x="1340" y="232"/>
                      </a:lnTo>
                      <a:lnTo>
                        <a:pt x="1332" y="230"/>
                      </a:lnTo>
                      <a:lnTo>
                        <a:pt x="1324" y="228"/>
                      </a:lnTo>
                      <a:lnTo>
                        <a:pt x="1316" y="230"/>
                      </a:lnTo>
                      <a:lnTo>
                        <a:pt x="1308" y="232"/>
                      </a:lnTo>
                      <a:lnTo>
                        <a:pt x="1308" y="232"/>
                      </a:lnTo>
                      <a:lnTo>
                        <a:pt x="1300" y="236"/>
                      </a:lnTo>
                      <a:lnTo>
                        <a:pt x="1296" y="236"/>
                      </a:lnTo>
                      <a:lnTo>
                        <a:pt x="1294" y="236"/>
                      </a:lnTo>
                      <a:lnTo>
                        <a:pt x="1290" y="232"/>
                      </a:lnTo>
                      <a:lnTo>
                        <a:pt x="1286" y="228"/>
                      </a:lnTo>
                      <a:lnTo>
                        <a:pt x="1280" y="226"/>
                      </a:lnTo>
                      <a:lnTo>
                        <a:pt x="1270" y="224"/>
                      </a:lnTo>
                      <a:lnTo>
                        <a:pt x="1258" y="222"/>
                      </a:lnTo>
                      <a:lnTo>
                        <a:pt x="1258" y="222"/>
                      </a:lnTo>
                      <a:lnTo>
                        <a:pt x="1236" y="220"/>
                      </a:lnTo>
                      <a:lnTo>
                        <a:pt x="1216" y="214"/>
                      </a:lnTo>
                      <a:lnTo>
                        <a:pt x="1198" y="206"/>
                      </a:lnTo>
                      <a:lnTo>
                        <a:pt x="1178" y="196"/>
                      </a:lnTo>
                      <a:lnTo>
                        <a:pt x="1160" y="186"/>
                      </a:lnTo>
                      <a:lnTo>
                        <a:pt x="1138" y="178"/>
                      </a:lnTo>
                      <a:lnTo>
                        <a:pt x="1114" y="172"/>
                      </a:lnTo>
                      <a:lnTo>
                        <a:pt x="1102" y="172"/>
                      </a:lnTo>
                      <a:lnTo>
                        <a:pt x="1088" y="172"/>
                      </a:lnTo>
                      <a:lnTo>
                        <a:pt x="1088" y="172"/>
                      </a:lnTo>
                      <a:lnTo>
                        <a:pt x="1074" y="170"/>
                      </a:lnTo>
                      <a:lnTo>
                        <a:pt x="1062" y="168"/>
                      </a:lnTo>
                      <a:lnTo>
                        <a:pt x="1052" y="162"/>
                      </a:lnTo>
                      <a:lnTo>
                        <a:pt x="1044" y="158"/>
                      </a:lnTo>
                      <a:lnTo>
                        <a:pt x="1036" y="152"/>
                      </a:lnTo>
                      <a:lnTo>
                        <a:pt x="1026" y="146"/>
                      </a:lnTo>
                      <a:lnTo>
                        <a:pt x="1014" y="142"/>
                      </a:lnTo>
                      <a:lnTo>
                        <a:pt x="998" y="140"/>
                      </a:lnTo>
                      <a:lnTo>
                        <a:pt x="998" y="140"/>
                      </a:lnTo>
                      <a:lnTo>
                        <a:pt x="982" y="138"/>
                      </a:lnTo>
                      <a:lnTo>
                        <a:pt x="970" y="140"/>
                      </a:lnTo>
                      <a:lnTo>
                        <a:pt x="950" y="144"/>
                      </a:lnTo>
                      <a:lnTo>
                        <a:pt x="940" y="146"/>
                      </a:lnTo>
                      <a:lnTo>
                        <a:pt x="932" y="146"/>
                      </a:lnTo>
                      <a:lnTo>
                        <a:pt x="922" y="146"/>
                      </a:lnTo>
                      <a:lnTo>
                        <a:pt x="912" y="142"/>
                      </a:lnTo>
                      <a:lnTo>
                        <a:pt x="912" y="142"/>
                      </a:lnTo>
                      <a:lnTo>
                        <a:pt x="898" y="138"/>
                      </a:lnTo>
                      <a:lnTo>
                        <a:pt x="884" y="134"/>
                      </a:lnTo>
                      <a:lnTo>
                        <a:pt x="852" y="132"/>
                      </a:lnTo>
                      <a:lnTo>
                        <a:pt x="816" y="128"/>
                      </a:lnTo>
                      <a:lnTo>
                        <a:pt x="798" y="122"/>
                      </a:lnTo>
                      <a:lnTo>
                        <a:pt x="778" y="116"/>
                      </a:lnTo>
                      <a:lnTo>
                        <a:pt x="778" y="116"/>
                      </a:lnTo>
                      <a:lnTo>
                        <a:pt x="758" y="110"/>
                      </a:lnTo>
                      <a:lnTo>
                        <a:pt x="744" y="108"/>
                      </a:lnTo>
                      <a:lnTo>
                        <a:pt x="732" y="108"/>
                      </a:lnTo>
                      <a:lnTo>
                        <a:pt x="722" y="110"/>
                      </a:lnTo>
                      <a:lnTo>
                        <a:pt x="710" y="114"/>
                      </a:lnTo>
                      <a:lnTo>
                        <a:pt x="698" y="116"/>
                      </a:lnTo>
                      <a:lnTo>
                        <a:pt x="682" y="114"/>
                      </a:lnTo>
                      <a:lnTo>
                        <a:pt x="664" y="110"/>
                      </a:lnTo>
                      <a:lnTo>
                        <a:pt x="664" y="110"/>
                      </a:lnTo>
                      <a:lnTo>
                        <a:pt x="648" y="104"/>
                      </a:lnTo>
                      <a:lnTo>
                        <a:pt x="640" y="98"/>
                      </a:lnTo>
                      <a:lnTo>
                        <a:pt x="636" y="94"/>
                      </a:lnTo>
                      <a:lnTo>
                        <a:pt x="636" y="90"/>
                      </a:lnTo>
                      <a:lnTo>
                        <a:pt x="634" y="86"/>
                      </a:lnTo>
                      <a:lnTo>
                        <a:pt x="630" y="82"/>
                      </a:lnTo>
                      <a:lnTo>
                        <a:pt x="622" y="82"/>
                      </a:lnTo>
                      <a:lnTo>
                        <a:pt x="604" y="80"/>
                      </a:lnTo>
                      <a:lnTo>
                        <a:pt x="604" y="80"/>
                      </a:lnTo>
                      <a:lnTo>
                        <a:pt x="572" y="82"/>
                      </a:lnTo>
                      <a:lnTo>
                        <a:pt x="556" y="82"/>
                      </a:lnTo>
                      <a:lnTo>
                        <a:pt x="552" y="82"/>
                      </a:lnTo>
                      <a:lnTo>
                        <a:pt x="548" y="80"/>
                      </a:lnTo>
                      <a:lnTo>
                        <a:pt x="540" y="72"/>
                      </a:lnTo>
                      <a:lnTo>
                        <a:pt x="540" y="72"/>
                      </a:lnTo>
                      <a:lnTo>
                        <a:pt x="534" y="66"/>
                      </a:lnTo>
                      <a:lnTo>
                        <a:pt x="528" y="66"/>
                      </a:lnTo>
                      <a:lnTo>
                        <a:pt x="524" y="66"/>
                      </a:lnTo>
                      <a:lnTo>
                        <a:pt x="518" y="68"/>
                      </a:lnTo>
                      <a:lnTo>
                        <a:pt x="510" y="70"/>
                      </a:lnTo>
                      <a:lnTo>
                        <a:pt x="506" y="70"/>
                      </a:lnTo>
                      <a:lnTo>
                        <a:pt x="500" y="66"/>
                      </a:lnTo>
                      <a:lnTo>
                        <a:pt x="500" y="66"/>
                      </a:lnTo>
                      <a:lnTo>
                        <a:pt x="488" y="56"/>
                      </a:lnTo>
                      <a:lnTo>
                        <a:pt x="482" y="52"/>
                      </a:lnTo>
                      <a:lnTo>
                        <a:pt x="474" y="50"/>
                      </a:lnTo>
                      <a:lnTo>
                        <a:pt x="466" y="50"/>
                      </a:lnTo>
                      <a:lnTo>
                        <a:pt x="456" y="52"/>
                      </a:lnTo>
                      <a:lnTo>
                        <a:pt x="444" y="58"/>
                      </a:lnTo>
                      <a:lnTo>
                        <a:pt x="432" y="68"/>
                      </a:lnTo>
                      <a:lnTo>
                        <a:pt x="432" y="68"/>
                      </a:lnTo>
                      <a:lnTo>
                        <a:pt x="418" y="78"/>
                      </a:lnTo>
                      <a:lnTo>
                        <a:pt x="404" y="82"/>
                      </a:lnTo>
                      <a:lnTo>
                        <a:pt x="392" y="84"/>
                      </a:lnTo>
                      <a:lnTo>
                        <a:pt x="378" y="84"/>
                      </a:lnTo>
                      <a:lnTo>
                        <a:pt x="364" y="84"/>
                      </a:lnTo>
                      <a:lnTo>
                        <a:pt x="348" y="86"/>
                      </a:lnTo>
                      <a:lnTo>
                        <a:pt x="330" y="94"/>
                      </a:lnTo>
                      <a:lnTo>
                        <a:pt x="310" y="106"/>
                      </a:lnTo>
                      <a:lnTo>
                        <a:pt x="310" y="106"/>
                      </a:lnTo>
                      <a:lnTo>
                        <a:pt x="300" y="114"/>
                      </a:lnTo>
                      <a:lnTo>
                        <a:pt x="290" y="120"/>
                      </a:lnTo>
                      <a:lnTo>
                        <a:pt x="282" y="122"/>
                      </a:lnTo>
                      <a:lnTo>
                        <a:pt x="274" y="124"/>
                      </a:lnTo>
                      <a:lnTo>
                        <a:pt x="260" y="126"/>
                      </a:lnTo>
                      <a:lnTo>
                        <a:pt x="250" y="124"/>
                      </a:lnTo>
                      <a:lnTo>
                        <a:pt x="240" y="124"/>
                      </a:lnTo>
                      <a:lnTo>
                        <a:pt x="236" y="124"/>
                      </a:lnTo>
                      <a:lnTo>
                        <a:pt x="230" y="126"/>
                      </a:lnTo>
                      <a:lnTo>
                        <a:pt x="226" y="130"/>
                      </a:lnTo>
                      <a:lnTo>
                        <a:pt x="222" y="134"/>
                      </a:lnTo>
                      <a:lnTo>
                        <a:pt x="212" y="152"/>
                      </a:lnTo>
                      <a:lnTo>
                        <a:pt x="212" y="152"/>
                      </a:lnTo>
                      <a:lnTo>
                        <a:pt x="202" y="172"/>
                      </a:lnTo>
                      <a:lnTo>
                        <a:pt x="192" y="188"/>
                      </a:lnTo>
                      <a:lnTo>
                        <a:pt x="182" y="202"/>
                      </a:lnTo>
                      <a:lnTo>
                        <a:pt x="172" y="212"/>
                      </a:lnTo>
                      <a:lnTo>
                        <a:pt x="158" y="220"/>
                      </a:lnTo>
                      <a:lnTo>
                        <a:pt x="142" y="224"/>
                      </a:lnTo>
                      <a:lnTo>
                        <a:pt x="122" y="228"/>
                      </a:lnTo>
                      <a:lnTo>
                        <a:pt x="96" y="228"/>
                      </a:lnTo>
                      <a:lnTo>
                        <a:pt x="96" y="228"/>
                      </a:lnTo>
                      <a:lnTo>
                        <a:pt x="84" y="230"/>
                      </a:lnTo>
                      <a:lnTo>
                        <a:pt x="78" y="232"/>
                      </a:lnTo>
                      <a:lnTo>
                        <a:pt x="74" y="236"/>
                      </a:lnTo>
                      <a:lnTo>
                        <a:pt x="74" y="240"/>
                      </a:lnTo>
                      <a:lnTo>
                        <a:pt x="74" y="244"/>
                      </a:lnTo>
                      <a:lnTo>
                        <a:pt x="72" y="250"/>
                      </a:lnTo>
                      <a:lnTo>
                        <a:pt x="66" y="254"/>
                      </a:lnTo>
                      <a:lnTo>
                        <a:pt x="58" y="258"/>
                      </a:lnTo>
                      <a:lnTo>
                        <a:pt x="58" y="258"/>
                      </a:lnTo>
                      <a:lnTo>
                        <a:pt x="54" y="260"/>
                      </a:lnTo>
                      <a:lnTo>
                        <a:pt x="52" y="262"/>
                      </a:lnTo>
                      <a:lnTo>
                        <a:pt x="54" y="266"/>
                      </a:lnTo>
                      <a:lnTo>
                        <a:pt x="58" y="268"/>
                      </a:lnTo>
                      <a:lnTo>
                        <a:pt x="72" y="274"/>
                      </a:lnTo>
                      <a:lnTo>
                        <a:pt x="92" y="282"/>
                      </a:lnTo>
                      <a:lnTo>
                        <a:pt x="114" y="292"/>
                      </a:lnTo>
                      <a:lnTo>
                        <a:pt x="136" y="304"/>
                      </a:lnTo>
                      <a:lnTo>
                        <a:pt x="156" y="318"/>
                      </a:lnTo>
                      <a:lnTo>
                        <a:pt x="162" y="326"/>
                      </a:lnTo>
                      <a:lnTo>
                        <a:pt x="168" y="334"/>
                      </a:lnTo>
                      <a:lnTo>
                        <a:pt x="168" y="334"/>
                      </a:lnTo>
                      <a:lnTo>
                        <a:pt x="172" y="342"/>
                      </a:lnTo>
                      <a:lnTo>
                        <a:pt x="176" y="346"/>
                      </a:lnTo>
                      <a:lnTo>
                        <a:pt x="186" y="354"/>
                      </a:lnTo>
                      <a:lnTo>
                        <a:pt x="196" y="356"/>
                      </a:lnTo>
                      <a:lnTo>
                        <a:pt x="206" y="356"/>
                      </a:lnTo>
                      <a:lnTo>
                        <a:pt x="212" y="356"/>
                      </a:lnTo>
                      <a:lnTo>
                        <a:pt x="218" y="356"/>
                      </a:lnTo>
                      <a:lnTo>
                        <a:pt x="220" y="356"/>
                      </a:lnTo>
                      <a:lnTo>
                        <a:pt x="222" y="358"/>
                      </a:lnTo>
                      <a:lnTo>
                        <a:pt x="220" y="364"/>
                      </a:lnTo>
                      <a:lnTo>
                        <a:pt x="220" y="364"/>
                      </a:lnTo>
                      <a:lnTo>
                        <a:pt x="220" y="372"/>
                      </a:lnTo>
                      <a:lnTo>
                        <a:pt x="220" y="376"/>
                      </a:lnTo>
                      <a:lnTo>
                        <a:pt x="224" y="378"/>
                      </a:lnTo>
                      <a:lnTo>
                        <a:pt x="228" y="380"/>
                      </a:lnTo>
                      <a:lnTo>
                        <a:pt x="232" y="380"/>
                      </a:lnTo>
                      <a:lnTo>
                        <a:pt x="236" y="382"/>
                      </a:lnTo>
                      <a:lnTo>
                        <a:pt x="240" y="386"/>
                      </a:lnTo>
                      <a:lnTo>
                        <a:pt x="242" y="392"/>
                      </a:lnTo>
                      <a:lnTo>
                        <a:pt x="242" y="392"/>
                      </a:lnTo>
                      <a:lnTo>
                        <a:pt x="244" y="400"/>
                      </a:lnTo>
                      <a:lnTo>
                        <a:pt x="248" y="402"/>
                      </a:lnTo>
                      <a:lnTo>
                        <a:pt x="254" y="404"/>
                      </a:lnTo>
                      <a:lnTo>
                        <a:pt x="260" y="402"/>
                      </a:lnTo>
                      <a:lnTo>
                        <a:pt x="266" y="402"/>
                      </a:lnTo>
                      <a:lnTo>
                        <a:pt x="270" y="402"/>
                      </a:lnTo>
                      <a:lnTo>
                        <a:pt x="274" y="404"/>
                      </a:lnTo>
                      <a:lnTo>
                        <a:pt x="276" y="410"/>
                      </a:lnTo>
                      <a:lnTo>
                        <a:pt x="276" y="410"/>
                      </a:lnTo>
                      <a:lnTo>
                        <a:pt x="274" y="418"/>
                      </a:lnTo>
                      <a:lnTo>
                        <a:pt x="272" y="418"/>
                      </a:lnTo>
                      <a:lnTo>
                        <a:pt x="270" y="418"/>
                      </a:lnTo>
                      <a:lnTo>
                        <a:pt x="266" y="416"/>
                      </a:lnTo>
                      <a:lnTo>
                        <a:pt x="262" y="416"/>
                      </a:lnTo>
                      <a:lnTo>
                        <a:pt x="258" y="418"/>
                      </a:lnTo>
                      <a:lnTo>
                        <a:pt x="252" y="424"/>
                      </a:lnTo>
                      <a:lnTo>
                        <a:pt x="252" y="424"/>
                      </a:lnTo>
                      <a:lnTo>
                        <a:pt x="250" y="426"/>
                      </a:lnTo>
                      <a:lnTo>
                        <a:pt x="248" y="426"/>
                      </a:lnTo>
                      <a:lnTo>
                        <a:pt x="240" y="422"/>
                      </a:lnTo>
                      <a:lnTo>
                        <a:pt x="234" y="420"/>
                      </a:lnTo>
                      <a:lnTo>
                        <a:pt x="224" y="420"/>
                      </a:lnTo>
                      <a:lnTo>
                        <a:pt x="212" y="420"/>
                      </a:lnTo>
                      <a:lnTo>
                        <a:pt x="194" y="422"/>
                      </a:lnTo>
                      <a:lnTo>
                        <a:pt x="194" y="422"/>
                      </a:lnTo>
                      <a:lnTo>
                        <a:pt x="186" y="422"/>
                      </a:lnTo>
                      <a:lnTo>
                        <a:pt x="180" y="420"/>
                      </a:lnTo>
                      <a:lnTo>
                        <a:pt x="176" y="418"/>
                      </a:lnTo>
                      <a:lnTo>
                        <a:pt x="174" y="416"/>
                      </a:lnTo>
                      <a:lnTo>
                        <a:pt x="174" y="408"/>
                      </a:lnTo>
                      <a:lnTo>
                        <a:pt x="176" y="398"/>
                      </a:lnTo>
                      <a:lnTo>
                        <a:pt x="176" y="390"/>
                      </a:lnTo>
                      <a:lnTo>
                        <a:pt x="174" y="388"/>
                      </a:lnTo>
                      <a:lnTo>
                        <a:pt x="172" y="384"/>
                      </a:lnTo>
                      <a:lnTo>
                        <a:pt x="168" y="384"/>
                      </a:lnTo>
                      <a:lnTo>
                        <a:pt x="162" y="384"/>
                      </a:lnTo>
                      <a:lnTo>
                        <a:pt x="140" y="388"/>
                      </a:lnTo>
                      <a:lnTo>
                        <a:pt x="140" y="388"/>
                      </a:lnTo>
                      <a:lnTo>
                        <a:pt x="116" y="396"/>
                      </a:lnTo>
                      <a:lnTo>
                        <a:pt x="92" y="406"/>
                      </a:lnTo>
                      <a:lnTo>
                        <a:pt x="56" y="424"/>
                      </a:lnTo>
                      <a:lnTo>
                        <a:pt x="28" y="440"/>
                      </a:lnTo>
                      <a:lnTo>
                        <a:pt x="18" y="444"/>
                      </a:lnTo>
                      <a:lnTo>
                        <a:pt x="10" y="446"/>
                      </a:lnTo>
                      <a:lnTo>
                        <a:pt x="10" y="446"/>
                      </a:lnTo>
                      <a:lnTo>
                        <a:pt x="4" y="448"/>
                      </a:lnTo>
                      <a:lnTo>
                        <a:pt x="0" y="452"/>
                      </a:lnTo>
                      <a:lnTo>
                        <a:pt x="0" y="456"/>
                      </a:lnTo>
                      <a:lnTo>
                        <a:pt x="2" y="460"/>
                      </a:lnTo>
                      <a:lnTo>
                        <a:pt x="8" y="466"/>
                      </a:lnTo>
                      <a:lnTo>
                        <a:pt x="16" y="470"/>
                      </a:lnTo>
                      <a:lnTo>
                        <a:pt x="28" y="472"/>
                      </a:lnTo>
                      <a:lnTo>
                        <a:pt x="42" y="474"/>
                      </a:lnTo>
                      <a:lnTo>
                        <a:pt x="42" y="474"/>
                      </a:lnTo>
                      <a:lnTo>
                        <a:pt x="54" y="474"/>
                      </a:lnTo>
                      <a:lnTo>
                        <a:pt x="60" y="478"/>
                      </a:lnTo>
                      <a:lnTo>
                        <a:pt x="58" y="480"/>
                      </a:lnTo>
                      <a:lnTo>
                        <a:pt x="56" y="484"/>
                      </a:lnTo>
                      <a:lnTo>
                        <a:pt x="52" y="488"/>
                      </a:lnTo>
                      <a:lnTo>
                        <a:pt x="50" y="492"/>
                      </a:lnTo>
                      <a:lnTo>
                        <a:pt x="50" y="498"/>
                      </a:lnTo>
                      <a:lnTo>
                        <a:pt x="56" y="502"/>
                      </a:lnTo>
                      <a:lnTo>
                        <a:pt x="56" y="502"/>
                      </a:lnTo>
                      <a:lnTo>
                        <a:pt x="64" y="506"/>
                      </a:lnTo>
                      <a:lnTo>
                        <a:pt x="66" y="512"/>
                      </a:lnTo>
                      <a:lnTo>
                        <a:pt x="68" y="520"/>
                      </a:lnTo>
                      <a:lnTo>
                        <a:pt x="70" y="524"/>
                      </a:lnTo>
                      <a:lnTo>
                        <a:pt x="74" y="528"/>
                      </a:lnTo>
                      <a:lnTo>
                        <a:pt x="82" y="532"/>
                      </a:lnTo>
                      <a:lnTo>
                        <a:pt x="94" y="534"/>
                      </a:lnTo>
                      <a:lnTo>
                        <a:pt x="94" y="534"/>
                      </a:lnTo>
                      <a:lnTo>
                        <a:pt x="110" y="534"/>
                      </a:lnTo>
                      <a:lnTo>
                        <a:pt x="122" y="534"/>
                      </a:lnTo>
                      <a:lnTo>
                        <a:pt x="144" y="528"/>
                      </a:lnTo>
                      <a:lnTo>
                        <a:pt x="154" y="526"/>
                      </a:lnTo>
                      <a:lnTo>
                        <a:pt x="166" y="526"/>
                      </a:lnTo>
                      <a:lnTo>
                        <a:pt x="176" y="528"/>
                      </a:lnTo>
                      <a:lnTo>
                        <a:pt x="190" y="534"/>
                      </a:lnTo>
                      <a:lnTo>
                        <a:pt x="190" y="534"/>
                      </a:lnTo>
                      <a:lnTo>
                        <a:pt x="198" y="536"/>
                      </a:lnTo>
                      <a:lnTo>
                        <a:pt x="204" y="538"/>
                      </a:lnTo>
                      <a:lnTo>
                        <a:pt x="210" y="538"/>
                      </a:lnTo>
                      <a:lnTo>
                        <a:pt x="218" y="536"/>
                      </a:lnTo>
                      <a:lnTo>
                        <a:pt x="230" y="530"/>
                      </a:lnTo>
                      <a:lnTo>
                        <a:pt x="242" y="522"/>
                      </a:lnTo>
                      <a:lnTo>
                        <a:pt x="254" y="512"/>
                      </a:lnTo>
                      <a:lnTo>
                        <a:pt x="266" y="506"/>
                      </a:lnTo>
                      <a:lnTo>
                        <a:pt x="270" y="506"/>
                      </a:lnTo>
                      <a:lnTo>
                        <a:pt x="276" y="506"/>
                      </a:lnTo>
                      <a:lnTo>
                        <a:pt x="280" y="508"/>
                      </a:lnTo>
                      <a:lnTo>
                        <a:pt x="286" y="510"/>
                      </a:lnTo>
                      <a:lnTo>
                        <a:pt x="286" y="510"/>
                      </a:lnTo>
                      <a:lnTo>
                        <a:pt x="290" y="516"/>
                      </a:lnTo>
                      <a:lnTo>
                        <a:pt x="290" y="518"/>
                      </a:lnTo>
                      <a:lnTo>
                        <a:pt x="290" y="522"/>
                      </a:lnTo>
                      <a:lnTo>
                        <a:pt x="288" y="524"/>
                      </a:lnTo>
                      <a:lnTo>
                        <a:pt x="282" y="526"/>
                      </a:lnTo>
                      <a:lnTo>
                        <a:pt x="272" y="528"/>
                      </a:lnTo>
                      <a:lnTo>
                        <a:pt x="264" y="530"/>
                      </a:lnTo>
                      <a:lnTo>
                        <a:pt x="260" y="534"/>
                      </a:lnTo>
                      <a:lnTo>
                        <a:pt x="260" y="536"/>
                      </a:lnTo>
                      <a:lnTo>
                        <a:pt x="262" y="538"/>
                      </a:lnTo>
                      <a:lnTo>
                        <a:pt x="274" y="544"/>
                      </a:lnTo>
                      <a:lnTo>
                        <a:pt x="274" y="544"/>
                      </a:lnTo>
                      <a:lnTo>
                        <a:pt x="280" y="550"/>
                      </a:lnTo>
                      <a:lnTo>
                        <a:pt x="286" y="554"/>
                      </a:lnTo>
                      <a:lnTo>
                        <a:pt x="290" y="558"/>
                      </a:lnTo>
                      <a:lnTo>
                        <a:pt x="292" y="564"/>
                      </a:lnTo>
                      <a:lnTo>
                        <a:pt x="292" y="570"/>
                      </a:lnTo>
                      <a:lnTo>
                        <a:pt x="292" y="574"/>
                      </a:lnTo>
                      <a:lnTo>
                        <a:pt x="288" y="584"/>
                      </a:lnTo>
                      <a:lnTo>
                        <a:pt x="280" y="592"/>
                      </a:lnTo>
                      <a:lnTo>
                        <a:pt x="270" y="598"/>
                      </a:lnTo>
                      <a:lnTo>
                        <a:pt x="258" y="600"/>
                      </a:lnTo>
                      <a:lnTo>
                        <a:pt x="244" y="598"/>
                      </a:lnTo>
                      <a:lnTo>
                        <a:pt x="244" y="598"/>
                      </a:lnTo>
                      <a:lnTo>
                        <a:pt x="240" y="598"/>
                      </a:lnTo>
                      <a:lnTo>
                        <a:pt x="234" y="598"/>
                      </a:lnTo>
                      <a:lnTo>
                        <a:pt x="226" y="602"/>
                      </a:lnTo>
                      <a:lnTo>
                        <a:pt x="220" y="610"/>
                      </a:lnTo>
                      <a:lnTo>
                        <a:pt x="214" y="618"/>
                      </a:lnTo>
                      <a:lnTo>
                        <a:pt x="210" y="624"/>
                      </a:lnTo>
                      <a:lnTo>
                        <a:pt x="202" y="630"/>
                      </a:lnTo>
                      <a:lnTo>
                        <a:pt x="198" y="630"/>
                      </a:lnTo>
                      <a:lnTo>
                        <a:pt x="192" y="630"/>
                      </a:lnTo>
                      <a:lnTo>
                        <a:pt x="186" y="628"/>
                      </a:lnTo>
                      <a:lnTo>
                        <a:pt x="180" y="624"/>
                      </a:lnTo>
                      <a:lnTo>
                        <a:pt x="180" y="624"/>
                      </a:lnTo>
                      <a:lnTo>
                        <a:pt x="172" y="620"/>
                      </a:lnTo>
                      <a:lnTo>
                        <a:pt x="166" y="618"/>
                      </a:lnTo>
                      <a:lnTo>
                        <a:pt x="160" y="618"/>
                      </a:lnTo>
                      <a:lnTo>
                        <a:pt x="154" y="620"/>
                      </a:lnTo>
                      <a:lnTo>
                        <a:pt x="144" y="626"/>
                      </a:lnTo>
                      <a:lnTo>
                        <a:pt x="136" y="636"/>
                      </a:lnTo>
                      <a:lnTo>
                        <a:pt x="124" y="658"/>
                      </a:lnTo>
                      <a:lnTo>
                        <a:pt x="118" y="666"/>
                      </a:lnTo>
                      <a:lnTo>
                        <a:pt x="112" y="672"/>
                      </a:lnTo>
                      <a:lnTo>
                        <a:pt x="112" y="672"/>
                      </a:lnTo>
                      <a:lnTo>
                        <a:pt x="106" y="674"/>
                      </a:lnTo>
                      <a:lnTo>
                        <a:pt x="102" y="678"/>
                      </a:lnTo>
                      <a:lnTo>
                        <a:pt x="96" y="690"/>
                      </a:lnTo>
                      <a:lnTo>
                        <a:pt x="92" y="702"/>
                      </a:lnTo>
                      <a:lnTo>
                        <a:pt x="88" y="708"/>
                      </a:lnTo>
                      <a:lnTo>
                        <a:pt x="82" y="712"/>
                      </a:lnTo>
                      <a:lnTo>
                        <a:pt x="82" y="712"/>
                      </a:lnTo>
                      <a:lnTo>
                        <a:pt x="76" y="716"/>
                      </a:lnTo>
                      <a:lnTo>
                        <a:pt x="74" y="720"/>
                      </a:lnTo>
                      <a:lnTo>
                        <a:pt x="74" y="726"/>
                      </a:lnTo>
                      <a:lnTo>
                        <a:pt x="76" y="730"/>
                      </a:lnTo>
                      <a:lnTo>
                        <a:pt x="88" y="740"/>
                      </a:lnTo>
                      <a:lnTo>
                        <a:pt x="108" y="756"/>
                      </a:lnTo>
                      <a:lnTo>
                        <a:pt x="108" y="756"/>
                      </a:lnTo>
                      <a:lnTo>
                        <a:pt x="116" y="764"/>
                      </a:lnTo>
                      <a:lnTo>
                        <a:pt x="118" y="772"/>
                      </a:lnTo>
                      <a:lnTo>
                        <a:pt x="118" y="778"/>
                      </a:lnTo>
                      <a:lnTo>
                        <a:pt x="116" y="784"/>
                      </a:lnTo>
                      <a:lnTo>
                        <a:pt x="114" y="790"/>
                      </a:lnTo>
                      <a:lnTo>
                        <a:pt x="112" y="794"/>
                      </a:lnTo>
                      <a:lnTo>
                        <a:pt x="112" y="800"/>
                      </a:lnTo>
                      <a:lnTo>
                        <a:pt x="116" y="804"/>
                      </a:lnTo>
                      <a:lnTo>
                        <a:pt x="116" y="804"/>
                      </a:lnTo>
                      <a:lnTo>
                        <a:pt x="132" y="818"/>
                      </a:lnTo>
                      <a:lnTo>
                        <a:pt x="148" y="834"/>
                      </a:lnTo>
                      <a:lnTo>
                        <a:pt x="158" y="840"/>
                      </a:lnTo>
                      <a:lnTo>
                        <a:pt x="168" y="844"/>
                      </a:lnTo>
                      <a:lnTo>
                        <a:pt x="180" y="844"/>
                      </a:lnTo>
                      <a:lnTo>
                        <a:pt x="194" y="840"/>
                      </a:lnTo>
                      <a:lnTo>
                        <a:pt x="194" y="840"/>
                      </a:lnTo>
                      <a:lnTo>
                        <a:pt x="208" y="836"/>
                      </a:lnTo>
                      <a:lnTo>
                        <a:pt x="218" y="834"/>
                      </a:lnTo>
                      <a:lnTo>
                        <a:pt x="228" y="836"/>
                      </a:lnTo>
                      <a:lnTo>
                        <a:pt x="234" y="838"/>
                      </a:lnTo>
                      <a:lnTo>
                        <a:pt x="240" y="842"/>
                      </a:lnTo>
                      <a:lnTo>
                        <a:pt x="242" y="848"/>
                      </a:lnTo>
                      <a:lnTo>
                        <a:pt x="242" y="858"/>
                      </a:lnTo>
                      <a:lnTo>
                        <a:pt x="238" y="868"/>
                      </a:lnTo>
                      <a:lnTo>
                        <a:pt x="238" y="868"/>
                      </a:lnTo>
                      <a:lnTo>
                        <a:pt x="236" y="878"/>
                      </a:lnTo>
                      <a:lnTo>
                        <a:pt x="236" y="884"/>
                      </a:lnTo>
                      <a:lnTo>
                        <a:pt x="238" y="888"/>
                      </a:lnTo>
                      <a:lnTo>
                        <a:pt x="242" y="890"/>
                      </a:lnTo>
                      <a:lnTo>
                        <a:pt x="244" y="892"/>
                      </a:lnTo>
                      <a:lnTo>
                        <a:pt x="246" y="896"/>
                      </a:lnTo>
                      <a:lnTo>
                        <a:pt x="246" y="900"/>
                      </a:lnTo>
                      <a:lnTo>
                        <a:pt x="244" y="908"/>
                      </a:lnTo>
                      <a:lnTo>
                        <a:pt x="244" y="908"/>
                      </a:lnTo>
                      <a:lnTo>
                        <a:pt x="242" y="918"/>
                      </a:lnTo>
                      <a:lnTo>
                        <a:pt x="244" y="922"/>
                      </a:lnTo>
                      <a:lnTo>
                        <a:pt x="248" y="924"/>
                      </a:lnTo>
                      <a:lnTo>
                        <a:pt x="254" y="924"/>
                      </a:lnTo>
                      <a:lnTo>
                        <a:pt x="262" y="920"/>
                      </a:lnTo>
                      <a:lnTo>
                        <a:pt x="270" y="916"/>
                      </a:lnTo>
                      <a:lnTo>
                        <a:pt x="284" y="904"/>
                      </a:lnTo>
                      <a:lnTo>
                        <a:pt x="284" y="904"/>
                      </a:lnTo>
                      <a:lnTo>
                        <a:pt x="292" y="900"/>
                      </a:lnTo>
                      <a:lnTo>
                        <a:pt x="300" y="898"/>
                      </a:lnTo>
                      <a:lnTo>
                        <a:pt x="308" y="898"/>
                      </a:lnTo>
                      <a:lnTo>
                        <a:pt x="316" y="902"/>
                      </a:lnTo>
                      <a:lnTo>
                        <a:pt x="326" y="906"/>
                      </a:lnTo>
                      <a:lnTo>
                        <a:pt x="336" y="912"/>
                      </a:lnTo>
                      <a:lnTo>
                        <a:pt x="352" y="926"/>
                      </a:lnTo>
                      <a:lnTo>
                        <a:pt x="352" y="926"/>
                      </a:lnTo>
                      <a:lnTo>
                        <a:pt x="358" y="930"/>
                      </a:lnTo>
                      <a:lnTo>
                        <a:pt x="362" y="932"/>
                      </a:lnTo>
                      <a:lnTo>
                        <a:pt x="366" y="930"/>
                      </a:lnTo>
                      <a:lnTo>
                        <a:pt x="370" y="926"/>
                      </a:lnTo>
                      <a:lnTo>
                        <a:pt x="376" y="918"/>
                      </a:lnTo>
                      <a:lnTo>
                        <a:pt x="380" y="916"/>
                      </a:lnTo>
                      <a:lnTo>
                        <a:pt x="386" y="918"/>
                      </a:lnTo>
                      <a:lnTo>
                        <a:pt x="386" y="918"/>
                      </a:lnTo>
                      <a:lnTo>
                        <a:pt x="392" y="920"/>
                      </a:lnTo>
                      <a:lnTo>
                        <a:pt x="402" y="918"/>
                      </a:lnTo>
                      <a:lnTo>
                        <a:pt x="420" y="912"/>
                      </a:lnTo>
                      <a:lnTo>
                        <a:pt x="432" y="908"/>
                      </a:lnTo>
                      <a:lnTo>
                        <a:pt x="432" y="908"/>
                      </a:lnTo>
                      <a:lnTo>
                        <a:pt x="432" y="910"/>
                      </a:lnTo>
                      <a:lnTo>
                        <a:pt x="430" y="916"/>
                      </a:lnTo>
                      <a:lnTo>
                        <a:pt x="430" y="916"/>
                      </a:lnTo>
                      <a:lnTo>
                        <a:pt x="418" y="932"/>
                      </a:lnTo>
                      <a:lnTo>
                        <a:pt x="412" y="946"/>
                      </a:lnTo>
                      <a:lnTo>
                        <a:pt x="410" y="962"/>
                      </a:lnTo>
                      <a:lnTo>
                        <a:pt x="410" y="978"/>
                      </a:lnTo>
                      <a:lnTo>
                        <a:pt x="410" y="978"/>
                      </a:lnTo>
                      <a:lnTo>
                        <a:pt x="408" y="986"/>
                      </a:lnTo>
                      <a:lnTo>
                        <a:pt x="406" y="990"/>
                      </a:lnTo>
                      <a:lnTo>
                        <a:pt x="402" y="992"/>
                      </a:lnTo>
                      <a:lnTo>
                        <a:pt x="396" y="994"/>
                      </a:lnTo>
                      <a:lnTo>
                        <a:pt x="392" y="998"/>
                      </a:lnTo>
                      <a:lnTo>
                        <a:pt x="386" y="1000"/>
                      </a:lnTo>
                      <a:lnTo>
                        <a:pt x="380" y="1008"/>
                      </a:lnTo>
                      <a:lnTo>
                        <a:pt x="374" y="1018"/>
                      </a:lnTo>
                      <a:lnTo>
                        <a:pt x="374" y="1018"/>
                      </a:lnTo>
                      <a:lnTo>
                        <a:pt x="368" y="1028"/>
                      </a:lnTo>
                      <a:lnTo>
                        <a:pt x="360" y="1036"/>
                      </a:lnTo>
                      <a:lnTo>
                        <a:pt x="352" y="1040"/>
                      </a:lnTo>
                      <a:lnTo>
                        <a:pt x="342" y="1044"/>
                      </a:lnTo>
                      <a:lnTo>
                        <a:pt x="332" y="1048"/>
                      </a:lnTo>
                      <a:lnTo>
                        <a:pt x="324" y="1054"/>
                      </a:lnTo>
                      <a:lnTo>
                        <a:pt x="314" y="1060"/>
                      </a:lnTo>
                      <a:lnTo>
                        <a:pt x="306" y="1072"/>
                      </a:lnTo>
                      <a:lnTo>
                        <a:pt x="306" y="1072"/>
                      </a:lnTo>
                      <a:lnTo>
                        <a:pt x="300" y="1082"/>
                      </a:lnTo>
                      <a:lnTo>
                        <a:pt x="296" y="1088"/>
                      </a:lnTo>
                      <a:lnTo>
                        <a:pt x="292" y="1090"/>
                      </a:lnTo>
                      <a:lnTo>
                        <a:pt x="288" y="1088"/>
                      </a:lnTo>
                      <a:lnTo>
                        <a:pt x="276" y="1086"/>
                      </a:lnTo>
                      <a:lnTo>
                        <a:pt x="268" y="1088"/>
                      </a:lnTo>
                      <a:lnTo>
                        <a:pt x="254" y="1090"/>
                      </a:lnTo>
                      <a:lnTo>
                        <a:pt x="254" y="1090"/>
                      </a:lnTo>
                      <a:lnTo>
                        <a:pt x="244" y="1096"/>
                      </a:lnTo>
                      <a:lnTo>
                        <a:pt x="236" y="1100"/>
                      </a:lnTo>
                      <a:lnTo>
                        <a:pt x="232" y="1104"/>
                      </a:lnTo>
                      <a:lnTo>
                        <a:pt x="228" y="1110"/>
                      </a:lnTo>
                      <a:lnTo>
                        <a:pt x="222" y="1118"/>
                      </a:lnTo>
                      <a:lnTo>
                        <a:pt x="218" y="1124"/>
                      </a:lnTo>
                      <a:lnTo>
                        <a:pt x="210" y="1128"/>
                      </a:lnTo>
                      <a:lnTo>
                        <a:pt x="210" y="1128"/>
                      </a:lnTo>
                      <a:lnTo>
                        <a:pt x="200" y="1132"/>
                      </a:lnTo>
                      <a:lnTo>
                        <a:pt x="194" y="1138"/>
                      </a:lnTo>
                      <a:lnTo>
                        <a:pt x="188" y="1144"/>
                      </a:lnTo>
                      <a:lnTo>
                        <a:pt x="186" y="1148"/>
                      </a:lnTo>
                      <a:lnTo>
                        <a:pt x="188" y="1152"/>
                      </a:lnTo>
                      <a:lnTo>
                        <a:pt x="192" y="1154"/>
                      </a:lnTo>
                      <a:lnTo>
                        <a:pt x="200" y="1154"/>
                      </a:lnTo>
                      <a:lnTo>
                        <a:pt x="212" y="1150"/>
                      </a:lnTo>
                      <a:lnTo>
                        <a:pt x="212" y="1150"/>
                      </a:lnTo>
                      <a:lnTo>
                        <a:pt x="224" y="1144"/>
                      </a:lnTo>
                      <a:lnTo>
                        <a:pt x="234" y="1138"/>
                      </a:lnTo>
                      <a:lnTo>
                        <a:pt x="248" y="1124"/>
                      </a:lnTo>
                      <a:lnTo>
                        <a:pt x="256" y="1116"/>
                      </a:lnTo>
                      <a:lnTo>
                        <a:pt x="258" y="1116"/>
                      </a:lnTo>
                      <a:lnTo>
                        <a:pt x="262" y="1120"/>
                      </a:lnTo>
                      <a:lnTo>
                        <a:pt x="262" y="1120"/>
                      </a:lnTo>
                      <a:lnTo>
                        <a:pt x="266" y="1124"/>
                      </a:lnTo>
                      <a:lnTo>
                        <a:pt x="270" y="1124"/>
                      </a:lnTo>
                      <a:lnTo>
                        <a:pt x="278" y="1122"/>
                      </a:lnTo>
                      <a:lnTo>
                        <a:pt x="282" y="1120"/>
                      </a:lnTo>
                      <a:lnTo>
                        <a:pt x="284" y="1120"/>
                      </a:lnTo>
                      <a:lnTo>
                        <a:pt x="288" y="1124"/>
                      </a:lnTo>
                      <a:lnTo>
                        <a:pt x="290" y="1128"/>
                      </a:lnTo>
                      <a:lnTo>
                        <a:pt x="290" y="1128"/>
                      </a:lnTo>
                      <a:lnTo>
                        <a:pt x="292" y="1136"/>
                      </a:lnTo>
                      <a:lnTo>
                        <a:pt x="296" y="1138"/>
                      </a:lnTo>
                      <a:lnTo>
                        <a:pt x="298" y="1140"/>
                      </a:lnTo>
                      <a:lnTo>
                        <a:pt x="302" y="1138"/>
                      </a:lnTo>
                      <a:lnTo>
                        <a:pt x="306" y="1136"/>
                      </a:lnTo>
                      <a:lnTo>
                        <a:pt x="308" y="1130"/>
                      </a:lnTo>
                      <a:lnTo>
                        <a:pt x="308" y="1126"/>
                      </a:lnTo>
                      <a:lnTo>
                        <a:pt x="306" y="1120"/>
                      </a:lnTo>
                      <a:lnTo>
                        <a:pt x="306" y="1120"/>
                      </a:lnTo>
                      <a:lnTo>
                        <a:pt x="306" y="1114"/>
                      </a:lnTo>
                      <a:lnTo>
                        <a:pt x="308" y="1110"/>
                      </a:lnTo>
                      <a:lnTo>
                        <a:pt x="312" y="1106"/>
                      </a:lnTo>
                      <a:lnTo>
                        <a:pt x="316" y="1102"/>
                      </a:lnTo>
                      <a:lnTo>
                        <a:pt x="322" y="1100"/>
                      </a:lnTo>
                      <a:lnTo>
                        <a:pt x="328" y="1100"/>
                      </a:lnTo>
                      <a:lnTo>
                        <a:pt x="332" y="1102"/>
                      </a:lnTo>
                      <a:lnTo>
                        <a:pt x="334" y="1108"/>
                      </a:lnTo>
                      <a:lnTo>
                        <a:pt x="334" y="1108"/>
                      </a:lnTo>
                      <a:lnTo>
                        <a:pt x="334" y="1110"/>
                      </a:lnTo>
                      <a:lnTo>
                        <a:pt x="336" y="1110"/>
                      </a:lnTo>
                      <a:lnTo>
                        <a:pt x="340" y="1110"/>
                      </a:lnTo>
                      <a:lnTo>
                        <a:pt x="354" y="1100"/>
                      </a:lnTo>
                      <a:lnTo>
                        <a:pt x="372" y="1088"/>
                      </a:lnTo>
                      <a:lnTo>
                        <a:pt x="380" y="1084"/>
                      </a:lnTo>
                      <a:lnTo>
                        <a:pt x="388" y="1082"/>
                      </a:lnTo>
                      <a:lnTo>
                        <a:pt x="388" y="1082"/>
                      </a:lnTo>
                      <a:lnTo>
                        <a:pt x="394" y="1082"/>
                      </a:lnTo>
                      <a:lnTo>
                        <a:pt x="396" y="1080"/>
                      </a:lnTo>
                      <a:lnTo>
                        <a:pt x="394" y="1074"/>
                      </a:lnTo>
                      <a:lnTo>
                        <a:pt x="394" y="1068"/>
                      </a:lnTo>
                      <a:lnTo>
                        <a:pt x="398" y="1062"/>
                      </a:lnTo>
                      <a:lnTo>
                        <a:pt x="408" y="1052"/>
                      </a:lnTo>
                      <a:lnTo>
                        <a:pt x="424" y="1042"/>
                      </a:lnTo>
                      <a:lnTo>
                        <a:pt x="424" y="1042"/>
                      </a:lnTo>
                      <a:lnTo>
                        <a:pt x="440" y="1032"/>
                      </a:lnTo>
                      <a:lnTo>
                        <a:pt x="452" y="1024"/>
                      </a:lnTo>
                      <a:lnTo>
                        <a:pt x="462" y="1016"/>
                      </a:lnTo>
                      <a:lnTo>
                        <a:pt x="468" y="1010"/>
                      </a:lnTo>
                      <a:lnTo>
                        <a:pt x="478" y="998"/>
                      </a:lnTo>
                      <a:lnTo>
                        <a:pt x="484" y="994"/>
                      </a:lnTo>
                      <a:lnTo>
                        <a:pt x="492" y="988"/>
                      </a:lnTo>
                      <a:lnTo>
                        <a:pt x="492" y="988"/>
                      </a:lnTo>
                      <a:lnTo>
                        <a:pt x="516" y="976"/>
                      </a:lnTo>
                      <a:lnTo>
                        <a:pt x="538" y="964"/>
                      </a:lnTo>
                      <a:lnTo>
                        <a:pt x="548" y="956"/>
                      </a:lnTo>
                      <a:lnTo>
                        <a:pt x="556" y="950"/>
                      </a:lnTo>
                      <a:lnTo>
                        <a:pt x="562" y="942"/>
                      </a:lnTo>
                      <a:lnTo>
                        <a:pt x="566" y="934"/>
                      </a:lnTo>
                      <a:lnTo>
                        <a:pt x="566" y="934"/>
                      </a:lnTo>
                      <a:lnTo>
                        <a:pt x="568" y="928"/>
                      </a:lnTo>
                      <a:lnTo>
                        <a:pt x="572" y="922"/>
                      </a:lnTo>
                      <a:lnTo>
                        <a:pt x="580" y="916"/>
                      </a:lnTo>
                      <a:lnTo>
                        <a:pt x="588" y="912"/>
                      </a:lnTo>
                      <a:lnTo>
                        <a:pt x="592" y="906"/>
                      </a:lnTo>
                      <a:lnTo>
                        <a:pt x="592" y="900"/>
                      </a:lnTo>
                      <a:lnTo>
                        <a:pt x="592" y="900"/>
                      </a:lnTo>
                      <a:lnTo>
                        <a:pt x="592" y="898"/>
                      </a:lnTo>
                      <a:lnTo>
                        <a:pt x="590" y="896"/>
                      </a:lnTo>
                      <a:lnTo>
                        <a:pt x="582" y="892"/>
                      </a:lnTo>
                      <a:lnTo>
                        <a:pt x="564" y="892"/>
                      </a:lnTo>
                      <a:lnTo>
                        <a:pt x="556" y="890"/>
                      </a:lnTo>
                      <a:lnTo>
                        <a:pt x="554" y="890"/>
                      </a:lnTo>
                      <a:lnTo>
                        <a:pt x="554" y="888"/>
                      </a:lnTo>
                      <a:lnTo>
                        <a:pt x="554" y="886"/>
                      </a:lnTo>
                      <a:lnTo>
                        <a:pt x="556" y="882"/>
                      </a:lnTo>
                      <a:lnTo>
                        <a:pt x="570" y="870"/>
                      </a:lnTo>
                      <a:lnTo>
                        <a:pt x="570" y="870"/>
                      </a:lnTo>
                      <a:lnTo>
                        <a:pt x="598" y="846"/>
                      </a:lnTo>
                      <a:lnTo>
                        <a:pt x="616" y="828"/>
                      </a:lnTo>
                      <a:lnTo>
                        <a:pt x="630" y="810"/>
                      </a:lnTo>
                      <a:lnTo>
                        <a:pt x="644" y="786"/>
                      </a:lnTo>
                      <a:lnTo>
                        <a:pt x="644" y="786"/>
                      </a:lnTo>
                      <a:lnTo>
                        <a:pt x="654" y="774"/>
                      </a:lnTo>
                      <a:lnTo>
                        <a:pt x="666" y="764"/>
                      </a:lnTo>
                      <a:lnTo>
                        <a:pt x="680" y="756"/>
                      </a:lnTo>
                      <a:lnTo>
                        <a:pt x="694" y="750"/>
                      </a:lnTo>
                      <a:lnTo>
                        <a:pt x="710" y="750"/>
                      </a:lnTo>
                      <a:lnTo>
                        <a:pt x="726" y="752"/>
                      </a:lnTo>
                      <a:lnTo>
                        <a:pt x="742" y="758"/>
                      </a:lnTo>
                      <a:lnTo>
                        <a:pt x="750" y="764"/>
                      </a:lnTo>
                      <a:lnTo>
                        <a:pt x="758" y="770"/>
                      </a:lnTo>
                      <a:lnTo>
                        <a:pt x="758" y="770"/>
                      </a:lnTo>
                      <a:lnTo>
                        <a:pt x="768" y="782"/>
                      </a:lnTo>
                      <a:lnTo>
                        <a:pt x="770" y="784"/>
                      </a:lnTo>
                      <a:lnTo>
                        <a:pt x="770" y="784"/>
                      </a:lnTo>
                      <a:lnTo>
                        <a:pt x="752" y="776"/>
                      </a:lnTo>
                      <a:lnTo>
                        <a:pt x="738" y="768"/>
                      </a:lnTo>
                      <a:lnTo>
                        <a:pt x="720" y="764"/>
                      </a:lnTo>
                      <a:lnTo>
                        <a:pt x="712" y="762"/>
                      </a:lnTo>
                      <a:lnTo>
                        <a:pt x="704" y="762"/>
                      </a:lnTo>
                      <a:lnTo>
                        <a:pt x="696" y="764"/>
                      </a:lnTo>
                      <a:lnTo>
                        <a:pt x="690" y="768"/>
                      </a:lnTo>
                      <a:lnTo>
                        <a:pt x="690" y="768"/>
                      </a:lnTo>
                      <a:lnTo>
                        <a:pt x="680" y="776"/>
                      </a:lnTo>
                      <a:lnTo>
                        <a:pt x="674" y="784"/>
                      </a:lnTo>
                      <a:lnTo>
                        <a:pt x="672" y="790"/>
                      </a:lnTo>
                      <a:lnTo>
                        <a:pt x="672" y="796"/>
                      </a:lnTo>
                      <a:lnTo>
                        <a:pt x="672" y="802"/>
                      </a:lnTo>
                      <a:lnTo>
                        <a:pt x="670" y="810"/>
                      </a:lnTo>
                      <a:lnTo>
                        <a:pt x="666" y="818"/>
                      </a:lnTo>
                      <a:lnTo>
                        <a:pt x="658" y="828"/>
                      </a:lnTo>
                      <a:lnTo>
                        <a:pt x="658" y="828"/>
                      </a:lnTo>
                      <a:lnTo>
                        <a:pt x="652" y="836"/>
                      </a:lnTo>
                      <a:lnTo>
                        <a:pt x="650" y="844"/>
                      </a:lnTo>
                      <a:lnTo>
                        <a:pt x="652" y="848"/>
                      </a:lnTo>
                      <a:lnTo>
                        <a:pt x="656" y="852"/>
                      </a:lnTo>
                      <a:lnTo>
                        <a:pt x="660" y="856"/>
                      </a:lnTo>
                      <a:lnTo>
                        <a:pt x="662" y="858"/>
                      </a:lnTo>
                      <a:lnTo>
                        <a:pt x="662" y="862"/>
                      </a:lnTo>
                      <a:lnTo>
                        <a:pt x="656" y="866"/>
                      </a:lnTo>
                      <a:lnTo>
                        <a:pt x="656" y="866"/>
                      </a:lnTo>
                      <a:lnTo>
                        <a:pt x="646" y="874"/>
                      </a:lnTo>
                      <a:lnTo>
                        <a:pt x="644" y="876"/>
                      </a:lnTo>
                      <a:lnTo>
                        <a:pt x="644" y="878"/>
                      </a:lnTo>
                      <a:lnTo>
                        <a:pt x="646" y="880"/>
                      </a:lnTo>
                      <a:lnTo>
                        <a:pt x="648" y="882"/>
                      </a:lnTo>
                      <a:lnTo>
                        <a:pt x="658" y="884"/>
                      </a:lnTo>
                      <a:lnTo>
                        <a:pt x="670" y="884"/>
                      </a:lnTo>
                      <a:lnTo>
                        <a:pt x="684" y="882"/>
                      </a:lnTo>
                      <a:lnTo>
                        <a:pt x="698" y="876"/>
                      </a:lnTo>
                      <a:lnTo>
                        <a:pt x="712" y="866"/>
                      </a:lnTo>
                      <a:lnTo>
                        <a:pt x="712" y="866"/>
                      </a:lnTo>
                      <a:lnTo>
                        <a:pt x="732" y="850"/>
                      </a:lnTo>
                      <a:lnTo>
                        <a:pt x="748" y="840"/>
                      </a:lnTo>
                      <a:lnTo>
                        <a:pt x="762" y="834"/>
                      </a:lnTo>
                      <a:lnTo>
                        <a:pt x="778" y="834"/>
                      </a:lnTo>
                      <a:lnTo>
                        <a:pt x="778" y="834"/>
                      </a:lnTo>
                      <a:lnTo>
                        <a:pt x="786" y="832"/>
                      </a:lnTo>
                      <a:lnTo>
                        <a:pt x="790" y="830"/>
                      </a:lnTo>
                      <a:lnTo>
                        <a:pt x="790" y="828"/>
                      </a:lnTo>
                      <a:lnTo>
                        <a:pt x="790" y="824"/>
                      </a:lnTo>
                      <a:lnTo>
                        <a:pt x="790" y="820"/>
                      </a:lnTo>
                      <a:lnTo>
                        <a:pt x="790" y="818"/>
                      </a:lnTo>
                      <a:lnTo>
                        <a:pt x="794" y="814"/>
                      </a:lnTo>
                      <a:lnTo>
                        <a:pt x="800" y="810"/>
                      </a:lnTo>
                      <a:lnTo>
                        <a:pt x="800" y="810"/>
                      </a:lnTo>
                      <a:lnTo>
                        <a:pt x="804" y="806"/>
                      </a:lnTo>
                      <a:lnTo>
                        <a:pt x="806" y="802"/>
                      </a:lnTo>
                      <a:lnTo>
                        <a:pt x="804" y="796"/>
                      </a:lnTo>
                      <a:lnTo>
                        <a:pt x="802" y="790"/>
                      </a:lnTo>
                      <a:lnTo>
                        <a:pt x="800" y="784"/>
                      </a:lnTo>
                      <a:lnTo>
                        <a:pt x="800" y="780"/>
                      </a:lnTo>
                      <a:lnTo>
                        <a:pt x="804" y="776"/>
                      </a:lnTo>
                      <a:lnTo>
                        <a:pt x="812" y="774"/>
                      </a:lnTo>
                      <a:lnTo>
                        <a:pt x="812" y="774"/>
                      </a:lnTo>
                      <a:lnTo>
                        <a:pt x="824" y="772"/>
                      </a:lnTo>
                      <a:lnTo>
                        <a:pt x="834" y="770"/>
                      </a:lnTo>
                      <a:lnTo>
                        <a:pt x="850" y="764"/>
                      </a:lnTo>
                      <a:lnTo>
                        <a:pt x="856" y="764"/>
                      </a:lnTo>
                      <a:lnTo>
                        <a:pt x="860" y="764"/>
                      </a:lnTo>
                      <a:lnTo>
                        <a:pt x="862" y="768"/>
                      </a:lnTo>
                      <a:lnTo>
                        <a:pt x="862" y="774"/>
                      </a:lnTo>
                      <a:lnTo>
                        <a:pt x="862" y="774"/>
                      </a:lnTo>
                      <a:lnTo>
                        <a:pt x="862" y="780"/>
                      </a:lnTo>
                      <a:lnTo>
                        <a:pt x="866" y="784"/>
                      </a:lnTo>
                      <a:lnTo>
                        <a:pt x="870" y="788"/>
                      </a:lnTo>
                      <a:lnTo>
                        <a:pt x="874" y="790"/>
                      </a:lnTo>
                      <a:lnTo>
                        <a:pt x="888" y="794"/>
                      </a:lnTo>
                      <a:lnTo>
                        <a:pt x="896" y="798"/>
                      </a:lnTo>
                      <a:lnTo>
                        <a:pt x="906" y="802"/>
                      </a:lnTo>
                      <a:lnTo>
                        <a:pt x="906" y="802"/>
                      </a:lnTo>
                      <a:lnTo>
                        <a:pt x="912" y="806"/>
                      </a:lnTo>
                      <a:lnTo>
                        <a:pt x="918" y="806"/>
                      </a:lnTo>
                      <a:lnTo>
                        <a:pt x="922" y="804"/>
                      </a:lnTo>
                      <a:lnTo>
                        <a:pt x="924" y="802"/>
                      </a:lnTo>
                      <a:lnTo>
                        <a:pt x="926" y="800"/>
                      </a:lnTo>
                      <a:lnTo>
                        <a:pt x="930" y="800"/>
                      </a:lnTo>
                      <a:lnTo>
                        <a:pt x="934" y="804"/>
                      </a:lnTo>
                      <a:lnTo>
                        <a:pt x="940" y="810"/>
                      </a:lnTo>
                      <a:lnTo>
                        <a:pt x="940" y="810"/>
                      </a:lnTo>
                      <a:lnTo>
                        <a:pt x="948" y="820"/>
                      </a:lnTo>
                      <a:lnTo>
                        <a:pt x="958" y="824"/>
                      </a:lnTo>
                      <a:lnTo>
                        <a:pt x="968" y="828"/>
                      </a:lnTo>
                      <a:lnTo>
                        <a:pt x="978" y="828"/>
                      </a:lnTo>
                      <a:lnTo>
                        <a:pt x="1002" y="826"/>
                      </a:lnTo>
                      <a:lnTo>
                        <a:pt x="1024" y="824"/>
                      </a:lnTo>
                      <a:lnTo>
                        <a:pt x="1024" y="824"/>
                      </a:lnTo>
                      <a:lnTo>
                        <a:pt x="1036" y="826"/>
                      </a:lnTo>
                      <a:lnTo>
                        <a:pt x="1050" y="830"/>
                      </a:lnTo>
                      <a:lnTo>
                        <a:pt x="1076" y="842"/>
                      </a:lnTo>
                      <a:lnTo>
                        <a:pt x="1090" y="846"/>
                      </a:lnTo>
                      <a:lnTo>
                        <a:pt x="1104" y="850"/>
                      </a:lnTo>
                      <a:lnTo>
                        <a:pt x="1116" y="850"/>
                      </a:lnTo>
                      <a:lnTo>
                        <a:pt x="1122" y="848"/>
                      </a:lnTo>
                      <a:lnTo>
                        <a:pt x="1126" y="846"/>
                      </a:lnTo>
                      <a:lnTo>
                        <a:pt x="1126" y="846"/>
                      </a:lnTo>
                      <a:lnTo>
                        <a:pt x="1136" y="842"/>
                      </a:lnTo>
                      <a:lnTo>
                        <a:pt x="1142" y="840"/>
                      </a:lnTo>
                      <a:lnTo>
                        <a:pt x="1146" y="840"/>
                      </a:lnTo>
                      <a:lnTo>
                        <a:pt x="1150" y="842"/>
                      </a:lnTo>
                      <a:lnTo>
                        <a:pt x="1150" y="846"/>
                      </a:lnTo>
                      <a:lnTo>
                        <a:pt x="1150" y="850"/>
                      </a:lnTo>
                      <a:lnTo>
                        <a:pt x="1146" y="854"/>
                      </a:lnTo>
                      <a:lnTo>
                        <a:pt x="1142" y="858"/>
                      </a:lnTo>
                      <a:lnTo>
                        <a:pt x="1142" y="858"/>
                      </a:lnTo>
                      <a:lnTo>
                        <a:pt x="1138" y="860"/>
                      </a:lnTo>
                      <a:lnTo>
                        <a:pt x="1140" y="864"/>
                      </a:lnTo>
                      <a:lnTo>
                        <a:pt x="1146" y="868"/>
                      </a:lnTo>
                      <a:lnTo>
                        <a:pt x="1154" y="874"/>
                      </a:lnTo>
                      <a:lnTo>
                        <a:pt x="1174" y="882"/>
                      </a:lnTo>
                      <a:lnTo>
                        <a:pt x="1192" y="892"/>
                      </a:lnTo>
                      <a:lnTo>
                        <a:pt x="1192" y="892"/>
                      </a:lnTo>
                      <a:lnTo>
                        <a:pt x="1206" y="900"/>
                      </a:lnTo>
                      <a:lnTo>
                        <a:pt x="1216" y="912"/>
                      </a:lnTo>
                      <a:lnTo>
                        <a:pt x="1228" y="924"/>
                      </a:lnTo>
                      <a:lnTo>
                        <a:pt x="1244" y="934"/>
                      </a:lnTo>
                      <a:lnTo>
                        <a:pt x="1244" y="934"/>
                      </a:lnTo>
                      <a:lnTo>
                        <a:pt x="1254" y="938"/>
                      </a:lnTo>
                      <a:lnTo>
                        <a:pt x="1264" y="940"/>
                      </a:lnTo>
                      <a:lnTo>
                        <a:pt x="1272" y="940"/>
                      </a:lnTo>
                      <a:lnTo>
                        <a:pt x="1278" y="940"/>
                      </a:lnTo>
                      <a:lnTo>
                        <a:pt x="1282" y="938"/>
                      </a:lnTo>
                      <a:lnTo>
                        <a:pt x="1284" y="934"/>
                      </a:lnTo>
                      <a:lnTo>
                        <a:pt x="1284" y="930"/>
                      </a:lnTo>
                      <a:lnTo>
                        <a:pt x="1280" y="924"/>
                      </a:lnTo>
                      <a:lnTo>
                        <a:pt x="1280" y="924"/>
                      </a:lnTo>
                      <a:lnTo>
                        <a:pt x="1272" y="912"/>
                      </a:lnTo>
                      <a:lnTo>
                        <a:pt x="1268" y="904"/>
                      </a:lnTo>
                      <a:lnTo>
                        <a:pt x="1268" y="902"/>
                      </a:lnTo>
                      <a:lnTo>
                        <a:pt x="1270" y="902"/>
                      </a:lnTo>
                      <a:lnTo>
                        <a:pt x="1282" y="912"/>
                      </a:lnTo>
                      <a:lnTo>
                        <a:pt x="1282" y="912"/>
                      </a:lnTo>
                      <a:lnTo>
                        <a:pt x="1298" y="928"/>
                      </a:lnTo>
                      <a:lnTo>
                        <a:pt x="1314" y="938"/>
                      </a:lnTo>
                      <a:lnTo>
                        <a:pt x="1320" y="940"/>
                      </a:lnTo>
                      <a:lnTo>
                        <a:pt x="1324" y="940"/>
                      </a:lnTo>
                      <a:lnTo>
                        <a:pt x="1326" y="938"/>
                      </a:lnTo>
                      <a:lnTo>
                        <a:pt x="1326" y="930"/>
                      </a:lnTo>
                      <a:lnTo>
                        <a:pt x="1326" y="930"/>
                      </a:lnTo>
                      <a:lnTo>
                        <a:pt x="1322" y="916"/>
                      </a:lnTo>
                      <a:lnTo>
                        <a:pt x="1322" y="908"/>
                      </a:lnTo>
                      <a:lnTo>
                        <a:pt x="1322" y="906"/>
                      </a:lnTo>
                      <a:lnTo>
                        <a:pt x="1324" y="908"/>
                      </a:lnTo>
                      <a:lnTo>
                        <a:pt x="1332" y="922"/>
                      </a:lnTo>
                      <a:lnTo>
                        <a:pt x="1332" y="922"/>
                      </a:lnTo>
                      <a:lnTo>
                        <a:pt x="1338" y="930"/>
                      </a:lnTo>
                      <a:lnTo>
                        <a:pt x="1344" y="934"/>
                      </a:lnTo>
                      <a:lnTo>
                        <a:pt x="1348" y="936"/>
                      </a:lnTo>
                      <a:lnTo>
                        <a:pt x="1354" y="938"/>
                      </a:lnTo>
                      <a:lnTo>
                        <a:pt x="1358" y="938"/>
                      </a:lnTo>
                      <a:lnTo>
                        <a:pt x="1362" y="940"/>
                      </a:lnTo>
                      <a:lnTo>
                        <a:pt x="1368" y="942"/>
                      </a:lnTo>
                      <a:lnTo>
                        <a:pt x="1372" y="950"/>
                      </a:lnTo>
                      <a:lnTo>
                        <a:pt x="1372" y="950"/>
                      </a:lnTo>
                      <a:lnTo>
                        <a:pt x="1378" y="966"/>
                      </a:lnTo>
                      <a:lnTo>
                        <a:pt x="1382" y="976"/>
                      </a:lnTo>
                      <a:lnTo>
                        <a:pt x="1384" y="982"/>
                      </a:lnTo>
                      <a:lnTo>
                        <a:pt x="1390" y="988"/>
                      </a:lnTo>
                      <a:lnTo>
                        <a:pt x="1390" y="988"/>
                      </a:lnTo>
                      <a:lnTo>
                        <a:pt x="1394" y="992"/>
                      </a:lnTo>
                      <a:lnTo>
                        <a:pt x="1394" y="996"/>
                      </a:lnTo>
                      <a:lnTo>
                        <a:pt x="1390" y="1002"/>
                      </a:lnTo>
                      <a:lnTo>
                        <a:pt x="1388" y="1006"/>
                      </a:lnTo>
                      <a:lnTo>
                        <a:pt x="1388" y="1008"/>
                      </a:lnTo>
                      <a:lnTo>
                        <a:pt x="1392" y="1012"/>
                      </a:lnTo>
                      <a:lnTo>
                        <a:pt x="1398" y="1014"/>
                      </a:lnTo>
                      <a:lnTo>
                        <a:pt x="1398" y="1014"/>
                      </a:lnTo>
                      <a:lnTo>
                        <a:pt x="1412" y="1020"/>
                      </a:lnTo>
                      <a:lnTo>
                        <a:pt x="1414" y="1024"/>
                      </a:lnTo>
                      <a:lnTo>
                        <a:pt x="1416" y="1026"/>
                      </a:lnTo>
                      <a:lnTo>
                        <a:pt x="1422" y="1036"/>
                      </a:lnTo>
                      <a:lnTo>
                        <a:pt x="1426" y="1042"/>
                      </a:lnTo>
                      <a:lnTo>
                        <a:pt x="1434" y="1052"/>
                      </a:lnTo>
                      <a:lnTo>
                        <a:pt x="1434" y="1052"/>
                      </a:lnTo>
                      <a:lnTo>
                        <a:pt x="1452" y="1064"/>
                      </a:lnTo>
                      <a:lnTo>
                        <a:pt x="1464" y="1070"/>
                      </a:lnTo>
                      <a:lnTo>
                        <a:pt x="1466" y="1074"/>
                      </a:lnTo>
                      <a:lnTo>
                        <a:pt x="1460" y="1076"/>
                      </a:lnTo>
                      <a:lnTo>
                        <a:pt x="1460" y="1076"/>
                      </a:lnTo>
                      <a:lnTo>
                        <a:pt x="1452" y="1080"/>
                      </a:lnTo>
                      <a:lnTo>
                        <a:pt x="1450" y="1086"/>
                      </a:lnTo>
                      <a:lnTo>
                        <a:pt x="1448" y="1092"/>
                      </a:lnTo>
                      <a:lnTo>
                        <a:pt x="1442" y="1100"/>
                      </a:lnTo>
                      <a:lnTo>
                        <a:pt x="1442" y="1100"/>
                      </a:lnTo>
                      <a:lnTo>
                        <a:pt x="1440" y="1104"/>
                      </a:lnTo>
                      <a:lnTo>
                        <a:pt x="1440" y="1108"/>
                      </a:lnTo>
                      <a:lnTo>
                        <a:pt x="1440" y="1112"/>
                      </a:lnTo>
                      <a:lnTo>
                        <a:pt x="1442" y="1114"/>
                      </a:lnTo>
                      <a:lnTo>
                        <a:pt x="1446" y="1116"/>
                      </a:lnTo>
                      <a:lnTo>
                        <a:pt x="1450" y="1114"/>
                      </a:lnTo>
                      <a:lnTo>
                        <a:pt x="1452" y="1112"/>
                      </a:lnTo>
                      <a:lnTo>
                        <a:pt x="1456" y="1106"/>
                      </a:lnTo>
                      <a:lnTo>
                        <a:pt x="1456" y="1106"/>
                      </a:lnTo>
                      <a:lnTo>
                        <a:pt x="1462" y="1092"/>
                      </a:lnTo>
                      <a:lnTo>
                        <a:pt x="1466" y="1088"/>
                      </a:lnTo>
                      <a:lnTo>
                        <a:pt x="1470" y="1084"/>
                      </a:lnTo>
                      <a:lnTo>
                        <a:pt x="1474" y="1082"/>
                      </a:lnTo>
                      <a:lnTo>
                        <a:pt x="1478" y="1084"/>
                      </a:lnTo>
                      <a:lnTo>
                        <a:pt x="1484" y="1088"/>
                      </a:lnTo>
                      <a:lnTo>
                        <a:pt x="1488" y="1094"/>
                      </a:lnTo>
                      <a:lnTo>
                        <a:pt x="1488" y="1094"/>
                      </a:lnTo>
                      <a:lnTo>
                        <a:pt x="1492" y="1104"/>
                      </a:lnTo>
                      <a:lnTo>
                        <a:pt x="1494" y="1112"/>
                      </a:lnTo>
                      <a:lnTo>
                        <a:pt x="1494" y="1118"/>
                      </a:lnTo>
                      <a:lnTo>
                        <a:pt x="1492" y="1124"/>
                      </a:lnTo>
                      <a:lnTo>
                        <a:pt x="1488" y="1134"/>
                      </a:lnTo>
                      <a:lnTo>
                        <a:pt x="1488" y="1138"/>
                      </a:lnTo>
                      <a:lnTo>
                        <a:pt x="1488" y="1144"/>
                      </a:lnTo>
                      <a:lnTo>
                        <a:pt x="1488" y="1144"/>
                      </a:lnTo>
                      <a:lnTo>
                        <a:pt x="1492" y="1152"/>
                      </a:lnTo>
                      <a:lnTo>
                        <a:pt x="1494" y="1160"/>
                      </a:lnTo>
                      <a:lnTo>
                        <a:pt x="1496" y="1164"/>
                      </a:lnTo>
                      <a:lnTo>
                        <a:pt x="1498" y="1164"/>
                      </a:lnTo>
                      <a:lnTo>
                        <a:pt x="1502" y="1162"/>
                      </a:lnTo>
                      <a:lnTo>
                        <a:pt x="1508" y="1158"/>
                      </a:lnTo>
                      <a:lnTo>
                        <a:pt x="1508" y="1158"/>
                      </a:lnTo>
                      <a:lnTo>
                        <a:pt x="1516" y="1150"/>
                      </a:lnTo>
                      <a:lnTo>
                        <a:pt x="1524" y="1142"/>
                      </a:lnTo>
                      <a:lnTo>
                        <a:pt x="1526" y="1138"/>
                      </a:lnTo>
                      <a:lnTo>
                        <a:pt x="1526" y="1132"/>
                      </a:lnTo>
                      <a:lnTo>
                        <a:pt x="1524" y="1118"/>
                      </a:lnTo>
                      <a:lnTo>
                        <a:pt x="1524" y="1118"/>
                      </a:lnTo>
                      <a:lnTo>
                        <a:pt x="1522" y="1106"/>
                      </a:lnTo>
                      <a:lnTo>
                        <a:pt x="1524" y="1098"/>
                      </a:lnTo>
                      <a:lnTo>
                        <a:pt x="1528" y="1094"/>
                      </a:lnTo>
                      <a:lnTo>
                        <a:pt x="1530" y="1090"/>
                      </a:lnTo>
                      <a:lnTo>
                        <a:pt x="1530" y="1090"/>
                      </a:lnTo>
                      <a:lnTo>
                        <a:pt x="1528" y="1098"/>
                      </a:lnTo>
                      <a:lnTo>
                        <a:pt x="1530" y="1106"/>
                      </a:lnTo>
                      <a:lnTo>
                        <a:pt x="1532" y="1118"/>
                      </a:lnTo>
                      <a:lnTo>
                        <a:pt x="1534" y="1130"/>
                      </a:lnTo>
                      <a:lnTo>
                        <a:pt x="1532" y="1136"/>
                      </a:lnTo>
                      <a:lnTo>
                        <a:pt x="1530" y="1140"/>
                      </a:lnTo>
                      <a:lnTo>
                        <a:pt x="1530" y="1140"/>
                      </a:lnTo>
                      <a:lnTo>
                        <a:pt x="1526" y="1142"/>
                      </a:lnTo>
                      <a:lnTo>
                        <a:pt x="1526" y="1146"/>
                      </a:lnTo>
                      <a:lnTo>
                        <a:pt x="1526" y="1152"/>
                      </a:lnTo>
                      <a:lnTo>
                        <a:pt x="1526" y="1160"/>
                      </a:lnTo>
                      <a:lnTo>
                        <a:pt x="1524" y="1162"/>
                      </a:lnTo>
                      <a:lnTo>
                        <a:pt x="1522" y="1166"/>
                      </a:lnTo>
                      <a:lnTo>
                        <a:pt x="1522" y="1166"/>
                      </a:lnTo>
                      <a:lnTo>
                        <a:pt x="1516" y="1172"/>
                      </a:lnTo>
                      <a:lnTo>
                        <a:pt x="1512" y="1178"/>
                      </a:lnTo>
                      <a:lnTo>
                        <a:pt x="1512" y="1182"/>
                      </a:lnTo>
                      <a:lnTo>
                        <a:pt x="1512" y="1186"/>
                      </a:lnTo>
                      <a:lnTo>
                        <a:pt x="1518" y="1192"/>
                      </a:lnTo>
                      <a:lnTo>
                        <a:pt x="1520" y="1194"/>
                      </a:lnTo>
                      <a:lnTo>
                        <a:pt x="1524" y="1198"/>
                      </a:lnTo>
                      <a:lnTo>
                        <a:pt x="1524" y="1198"/>
                      </a:lnTo>
                      <a:lnTo>
                        <a:pt x="1528" y="1210"/>
                      </a:lnTo>
                      <a:lnTo>
                        <a:pt x="1534" y="1222"/>
                      </a:lnTo>
                      <a:lnTo>
                        <a:pt x="1542" y="1232"/>
                      </a:lnTo>
                      <a:lnTo>
                        <a:pt x="1554" y="1244"/>
                      </a:lnTo>
                      <a:lnTo>
                        <a:pt x="1554" y="1244"/>
                      </a:lnTo>
                      <a:lnTo>
                        <a:pt x="1558" y="1246"/>
                      </a:lnTo>
                      <a:lnTo>
                        <a:pt x="1560" y="1244"/>
                      </a:lnTo>
                      <a:lnTo>
                        <a:pt x="1562" y="1236"/>
                      </a:lnTo>
                      <a:lnTo>
                        <a:pt x="1564" y="1230"/>
                      </a:lnTo>
                      <a:lnTo>
                        <a:pt x="1566" y="1224"/>
                      </a:lnTo>
                      <a:lnTo>
                        <a:pt x="1574" y="1218"/>
                      </a:lnTo>
                      <a:lnTo>
                        <a:pt x="1584" y="1216"/>
                      </a:lnTo>
                      <a:lnTo>
                        <a:pt x="1584" y="1216"/>
                      </a:lnTo>
                      <a:lnTo>
                        <a:pt x="1592" y="1216"/>
                      </a:lnTo>
                      <a:lnTo>
                        <a:pt x="1594" y="1216"/>
                      </a:lnTo>
                      <a:lnTo>
                        <a:pt x="1586" y="1222"/>
                      </a:lnTo>
                      <a:lnTo>
                        <a:pt x="1582" y="1228"/>
                      </a:lnTo>
                      <a:lnTo>
                        <a:pt x="1578" y="1234"/>
                      </a:lnTo>
                      <a:lnTo>
                        <a:pt x="1574" y="1240"/>
                      </a:lnTo>
                      <a:lnTo>
                        <a:pt x="1576" y="1248"/>
                      </a:lnTo>
                      <a:lnTo>
                        <a:pt x="1576" y="1248"/>
                      </a:lnTo>
                      <a:lnTo>
                        <a:pt x="1582" y="1258"/>
                      </a:lnTo>
                      <a:lnTo>
                        <a:pt x="1586" y="1260"/>
                      </a:lnTo>
                      <a:lnTo>
                        <a:pt x="1588" y="1262"/>
                      </a:lnTo>
                      <a:lnTo>
                        <a:pt x="1590" y="1274"/>
                      </a:lnTo>
                      <a:lnTo>
                        <a:pt x="1590" y="1274"/>
                      </a:lnTo>
                      <a:lnTo>
                        <a:pt x="1592" y="1280"/>
                      </a:lnTo>
                      <a:lnTo>
                        <a:pt x="1596" y="1280"/>
                      </a:lnTo>
                      <a:lnTo>
                        <a:pt x="1600" y="1280"/>
                      </a:lnTo>
                      <a:lnTo>
                        <a:pt x="1604" y="1278"/>
                      </a:lnTo>
                      <a:lnTo>
                        <a:pt x="1608" y="1278"/>
                      </a:lnTo>
                      <a:lnTo>
                        <a:pt x="1610" y="1278"/>
                      </a:lnTo>
                      <a:lnTo>
                        <a:pt x="1610" y="1280"/>
                      </a:lnTo>
                      <a:lnTo>
                        <a:pt x="1606" y="1290"/>
                      </a:lnTo>
                      <a:lnTo>
                        <a:pt x="1606" y="1290"/>
                      </a:lnTo>
                      <a:lnTo>
                        <a:pt x="1598" y="1306"/>
                      </a:lnTo>
                      <a:lnTo>
                        <a:pt x="1596" y="1318"/>
                      </a:lnTo>
                      <a:lnTo>
                        <a:pt x="1598" y="1322"/>
                      </a:lnTo>
                      <a:lnTo>
                        <a:pt x="1600" y="1322"/>
                      </a:lnTo>
                      <a:lnTo>
                        <a:pt x="1600" y="1322"/>
                      </a:lnTo>
                      <a:lnTo>
                        <a:pt x="1602" y="1322"/>
                      </a:lnTo>
                      <a:lnTo>
                        <a:pt x="1602" y="1324"/>
                      </a:lnTo>
                      <a:lnTo>
                        <a:pt x="1602" y="1330"/>
                      </a:lnTo>
                      <a:lnTo>
                        <a:pt x="1602" y="1336"/>
                      </a:lnTo>
                      <a:lnTo>
                        <a:pt x="1604" y="1340"/>
                      </a:lnTo>
                      <a:lnTo>
                        <a:pt x="1608" y="1342"/>
                      </a:lnTo>
                      <a:lnTo>
                        <a:pt x="1608" y="1342"/>
                      </a:lnTo>
                      <a:lnTo>
                        <a:pt x="1610" y="1342"/>
                      </a:lnTo>
                      <a:lnTo>
                        <a:pt x="1612" y="1340"/>
                      </a:lnTo>
                      <a:lnTo>
                        <a:pt x="1614" y="1330"/>
                      </a:lnTo>
                      <a:lnTo>
                        <a:pt x="1616" y="1320"/>
                      </a:lnTo>
                      <a:lnTo>
                        <a:pt x="1618" y="1316"/>
                      </a:lnTo>
                      <a:lnTo>
                        <a:pt x="1622" y="1314"/>
                      </a:lnTo>
                      <a:lnTo>
                        <a:pt x="1622" y="1314"/>
                      </a:lnTo>
                      <a:lnTo>
                        <a:pt x="1630" y="1310"/>
                      </a:lnTo>
                      <a:lnTo>
                        <a:pt x="1636" y="1304"/>
                      </a:lnTo>
                      <a:lnTo>
                        <a:pt x="1642" y="1300"/>
                      </a:lnTo>
                      <a:lnTo>
                        <a:pt x="1642" y="1300"/>
                      </a:lnTo>
                      <a:lnTo>
                        <a:pt x="1644" y="1304"/>
                      </a:lnTo>
                      <a:lnTo>
                        <a:pt x="1644" y="1304"/>
                      </a:lnTo>
                      <a:lnTo>
                        <a:pt x="1646" y="1306"/>
                      </a:lnTo>
                      <a:lnTo>
                        <a:pt x="1648" y="1308"/>
                      </a:lnTo>
                      <a:lnTo>
                        <a:pt x="1654" y="1308"/>
                      </a:lnTo>
                      <a:lnTo>
                        <a:pt x="1660" y="1308"/>
                      </a:lnTo>
                      <a:lnTo>
                        <a:pt x="1660" y="1310"/>
                      </a:lnTo>
                      <a:lnTo>
                        <a:pt x="1660" y="1314"/>
                      </a:lnTo>
                      <a:lnTo>
                        <a:pt x="1660" y="1314"/>
                      </a:lnTo>
                      <a:lnTo>
                        <a:pt x="1660" y="1318"/>
                      </a:lnTo>
                      <a:lnTo>
                        <a:pt x="1658" y="1318"/>
                      </a:lnTo>
                      <a:lnTo>
                        <a:pt x="1656" y="1316"/>
                      </a:lnTo>
                      <a:lnTo>
                        <a:pt x="1652" y="1314"/>
                      </a:lnTo>
                      <a:lnTo>
                        <a:pt x="1648" y="1312"/>
                      </a:lnTo>
                      <a:lnTo>
                        <a:pt x="1642" y="1314"/>
                      </a:lnTo>
                      <a:lnTo>
                        <a:pt x="1634" y="1318"/>
                      </a:lnTo>
                      <a:lnTo>
                        <a:pt x="1634" y="1318"/>
                      </a:lnTo>
                      <a:lnTo>
                        <a:pt x="1622" y="1330"/>
                      </a:lnTo>
                      <a:lnTo>
                        <a:pt x="1618" y="1336"/>
                      </a:lnTo>
                      <a:lnTo>
                        <a:pt x="1618" y="1342"/>
                      </a:lnTo>
                      <a:lnTo>
                        <a:pt x="1618" y="1350"/>
                      </a:lnTo>
                      <a:lnTo>
                        <a:pt x="1618" y="1350"/>
                      </a:lnTo>
                      <a:lnTo>
                        <a:pt x="1620" y="1356"/>
                      </a:lnTo>
                      <a:lnTo>
                        <a:pt x="1622" y="1358"/>
                      </a:lnTo>
                      <a:lnTo>
                        <a:pt x="1626" y="1360"/>
                      </a:lnTo>
                      <a:lnTo>
                        <a:pt x="1628" y="1362"/>
                      </a:lnTo>
                      <a:lnTo>
                        <a:pt x="1624" y="1366"/>
                      </a:lnTo>
                      <a:lnTo>
                        <a:pt x="1624" y="1366"/>
                      </a:lnTo>
                      <a:lnTo>
                        <a:pt x="1622" y="1368"/>
                      </a:lnTo>
                      <a:lnTo>
                        <a:pt x="1622" y="1370"/>
                      </a:lnTo>
                      <a:lnTo>
                        <a:pt x="1624" y="1372"/>
                      </a:lnTo>
                      <a:lnTo>
                        <a:pt x="1626" y="1374"/>
                      </a:lnTo>
                      <a:lnTo>
                        <a:pt x="1624" y="1376"/>
                      </a:lnTo>
                      <a:lnTo>
                        <a:pt x="1624" y="1376"/>
                      </a:lnTo>
                      <a:lnTo>
                        <a:pt x="1620" y="1378"/>
                      </a:lnTo>
                      <a:lnTo>
                        <a:pt x="1620" y="1382"/>
                      </a:lnTo>
                      <a:lnTo>
                        <a:pt x="1620" y="1384"/>
                      </a:lnTo>
                      <a:lnTo>
                        <a:pt x="1622" y="1386"/>
                      </a:lnTo>
                      <a:lnTo>
                        <a:pt x="1630" y="1392"/>
                      </a:lnTo>
                      <a:lnTo>
                        <a:pt x="1642" y="1396"/>
                      </a:lnTo>
                      <a:lnTo>
                        <a:pt x="1642" y="1396"/>
                      </a:lnTo>
                      <a:lnTo>
                        <a:pt x="1650" y="1398"/>
                      </a:lnTo>
                      <a:lnTo>
                        <a:pt x="1656" y="1396"/>
                      </a:lnTo>
                      <a:lnTo>
                        <a:pt x="1662" y="1394"/>
                      </a:lnTo>
                      <a:lnTo>
                        <a:pt x="1670" y="1394"/>
                      </a:lnTo>
                      <a:lnTo>
                        <a:pt x="1670" y="1394"/>
                      </a:lnTo>
                      <a:lnTo>
                        <a:pt x="1676" y="1396"/>
                      </a:lnTo>
                      <a:lnTo>
                        <a:pt x="1676" y="1398"/>
                      </a:lnTo>
                      <a:lnTo>
                        <a:pt x="1676" y="1400"/>
                      </a:lnTo>
                      <a:lnTo>
                        <a:pt x="1682" y="1400"/>
                      </a:lnTo>
                      <a:lnTo>
                        <a:pt x="1682" y="1400"/>
                      </a:lnTo>
                      <a:lnTo>
                        <a:pt x="1688" y="1402"/>
                      </a:lnTo>
                      <a:lnTo>
                        <a:pt x="1688" y="1404"/>
                      </a:lnTo>
                      <a:lnTo>
                        <a:pt x="1686" y="1412"/>
                      </a:lnTo>
                      <a:lnTo>
                        <a:pt x="1686" y="1416"/>
                      </a:lnTo>
                      <a:lnTo>
                        <a:pt x="1686" y="1420"/>
                      </a:lnTo>
                      <a:lnTo>
                        <a:pt x="1688" y="1422"/>
                      </a:lnTo>
                      <a:lnTo>
                        <a:pt x="1694" y="1420"/>
                      </a:lnTo>
                      <a:lnTo>
                        <a:pt x="1694" y="1420"/>
                      </a:lnTo>
                      <a:lnTo>
                        <a:pt x="1700" y="1420"/>
                      </a:lnTo>
                      <a:lnTo>
                        <a:pt x="1702" y="1422"/>
                      </a:lnTo>
                      <a:lnTo>
                        <a:pt x="1706" y="1424"/>
                      </a:lnTo>
                      <a:lnTo>
                        <a:pt x="1714" y="1422"/>
                      </a:lnTo>
                      <a:lnTo>
                        <a:pt x="1714" y="1422"/>
                      </a:lnTo>
                      <a:lnTo>
                        <a:pt x="1718" y="1422"/>
                      </a:lnTo>
                      <a:lnTo>
                        <a:pt x="1722" y="1422"/>
                      </a:lnTo>
                      <a:lnTo>
                        <a:pt x="1730" y="1426"/>
                      </a:lnTo>
                      <a:lnTo>
                        <a:pt x="1736" y="1430"/>
                      </a:lnTo>
                      <a:lnTo>
                        <a:pt x="1738" y="1430"/>
                      </a:lnTo>
                      <a:lnTo>
                        <a:pt x="1742" y="1428"/>
                      </a:lnTo>
                      <a:lnTo>
                        <a:pt x="1742" y="1428"/>
                      </a:lnTo>
                      <a:lnTo>
                        <a:pt x="1744" y="1428"/>
                      </a:lnTo>
                      <a:lnTo>
                        <a:pt x="1748" y="1430"/>
                      </a:lnTo>
                      <a:lnTo>
                        <a:pt x="1750" y="1434"/>
                      </a:lnTo>
                      <a:lnTo>
                        <a:pt x="1750" y="1442"/>
                      </a:lnTo>
                      <a:lnTo>
                        <a:pt x="1748" y="1444"/>
                      </a:lnTo>
                      <a:lnTo>
                        <a:pt x="1744" y="1446"/>
                      </a:lnTo>
                      <a:lnTo>
                        <a:pt x="1744" y="1446"/>
                      </a:lnTo>
                      <a:lnTo>
                        <a:pt x="1742" y="1448"/>
                      </a:lnTo>
                      <a:lnTo>
                        <a:pt x="1742" y="1450"/>
                      </a:lnTo>
                      <a:lnTo>
                        <a:pt x="1748" y="1458"/>
                      </a:lnTo>
                      <a:lnTo>
                        <a:pt x="1758" y="1464"/>
                      </a:lnTo>
                      <a:lnTo>
                        <a:pt x="1764" y="1464"/>
                      </a:lnTo>
                      <a:lnTo>
                        <a:pt x="1768" y="1464"/>
                      </a:lnTo>
                      <a:lnTo>
                        <a:pt x="1768" y="1464"/>
                      </a:lnTo>
                      <a:lnTo>
                        <a:pt x="1774" y="1458"/>
                      </a:lnTo>
                      <a:lnTo>
                        <a:pt x="1778" y="1454"/>
                      </a:lnTo>
                      <a:lnTo>
                        <a:pt x="1778" y="1452"/>
                      </a:lnTo>
                      <a:lnTo>
                        <a:pt x="1778" y="1454"/>
                      </a:lnTo>
                      <a:lnTo>
                        <a:pt x="1780" y="1460"/>
                      </a:lnTo>
                      <a:lnTo>
                        <a:pt x="1780" y="1460"/>
                      </a:lnTo>
                      <a:lnTo>
                        <a:pt x="1780" y="1468"/>
                      </a:lnTo>
                      <a:lnTo>
                        <a:pt x="1784" y="1470"/>
                      </a:lnTo>
                      <a:lnTo>
                        <a:pt x="1786" y="1470"/>
                      </a:lnTo>
                      <a:lnTo>
                        <a:pt x="1786" y="1474"/>
                      </a:lnTo>
                      <a:lnTo>
                        <a:pt x="1786" y="1474"/>
                      </a:lnTo>
                      <a:lnTo>
                        <a:pt x="1784" y="1476"/>
                      </a:lnTo>
                      <a:lnTo>
                        <a:pt x="1782" y="1476"/>
                      </a:lnTo>
                      <a:lnTo>
                        <a:pt x="1780" y="1472"/>
                      </a:lnTo>
                      <a:lnTo>
                        <a:pt x="1776" y="1468"/>
                      </a:lnTo>
                      <a:lnTo>
                        <a:pt x="1774" y="1468"/>
                      </a:lnTo>
                      <a:lnTo>
                        <a:pt x="1772" y="1470"/>
                      </a:lnTo>
                      <a:lnTo>
                        <a:pt x="1772" y="1470"/>
                      </a:lnTo>
                      <a:lnTo>
                        <a:pt x="1770" y="1472"/>
                      </a:lnTo>
                      <a:lnTo>
                        <a:pt x="1772" y="1476"/>
                      </a:lnTo>
                      <a:lnTo>
                        <a:pt x="1780" y="1484"/>
                      </a:lnTo>
                      <a:lnTo>
                        <a:pt x="1790" y="1486"/>
                      </a:lnTo>
                      <a:lnTo>
                        <a:pt x="1794" y="1486"/>
                      </a:lnTo>
                      <a:lnTo>
                        <a:pt x="1794" y="1484"/>
                      </a:lnTo>
                      <a:lnTo>
                        <a:pt x="1794" y="1484"/>
                      </a:lnTo>
                      <a:lnTo>
                        <a:pt x="1796" y="1478"/>
                      </a:lnTo>
                      <a:lnTo>
                        <a:pt x="1800" y="1474"/>
                      </a:lnTo>
                      <a:lnTo>
                        <a:pt x="1804" y="1474"/>
                      </a:lnTo>
                      <a:lnTo>
                        <a:pt x="1804" y="1478"/>
                      </a:lnTo>
                      <a:lnTo>
                        <a:pt x="1804" y="1478"/>
                      </a:lnTo>
                      <a:lnTo>
                        <a:pt x="1804" y="1486"/>
                      </a:lnTo>
                      <a:lnTo>
                        <a:pt x="1806" y="1492"/>
                      </a:lnTo>
                      <a:lnTo>
                        <a:pt x="1808" y="1498"/>
                      </a:lnTo>
                      <a:lnTo>
                        <a:pt x="1808" y="1504"/>
                      </a:lnTo>
                      <a:lnTo>
                        <a:pt x="1808" y="1504"/>
                      </a:lnTo>
                      <a:lnTo>
                        <a:pt x="1808" y="1510"/>
                      </a:lnTo>
                      <a:lnTo>
                        <a:pt x="1810" y="1512"/>
                      </a:lnTo>
                      <a:lnTo>
                        <a:pt x="1812" y="1510"/>
                      </a:lnTo>
                      <a:lnTo>
                        <a:pt x="1816" y="1506"/>
                      </a:lnTo>
                      <a:lnTo>
                        <a:pt x="1816" y="1506"/>
                      </a:lnTo>
                      <a:lnTo>
                        <a:pt x="1818" y="1504"/>
                      </a:lnTo>
                      <a:lnTo>
                        <a:pt x="1820" y="1506"/>
                      </a:lnTo>
                      <a:lnTo>
                        <a:pt x="1822" y="1508"/>
                      </a:lnTo>
                      <a:lnTo>
                        <a:pt x="1822" y="1508"/>
                      </a:lnTo>
                      <a:lnTo>
                        <a:pt x="1822" y="1516"/>
                      </a:lnTo>
                      <a:lnTo>
                        <a:pt x="1824" y="1520"/>
                      </a:lnTo>
                      <a:lnTo>
                        <a:pt x="1828" y="1526"/>
                      </a:lnTo>
                      <a:lnTo>
                        <a:pt x="1832" y="1528"/>
                      </a:lnTo>
                      <a:lnTo>
                        <a:pt x="1832" y="1530"/>
                      </a:lnTo>
                      <a:lnTo>
                        <a:pt x="1832" y="1534"/>
                      </a:lnTo>
                      <a:lnTo>
                        <a:pt x="1832" y="1534"/>
                      </a:lnTo>
                      <a:lnTo>
                        <a:pt x="1832" y="1538"/>
                      </a:lnTo>
                      <a:lnTo>
                        <a:pt x="1830" y="1538"/>
                      </a:lnTo>
                      <a:lnTo>
                        <a:pt x="1826" y="1540"/>
                      </a:lnTo>
                      <a:lnTo>
                        <a:pt x="1824" y="1540"/>
                      </a:lnTo>
                      <a:lnTo>
                        <a:pt x="1824" y="1542"/>
                      </a:lnTo>
                      <a:lnTo>
                        <a:pt x="1830" y="1550"/>
                      </a:lnTo>
                      <a:lnTo>
                        <a:pt x="1830" y="1550"/>
                      </a:lnTo>
                      <a:lnTo>
                        <a:pt x="1836" y="1562"/>
                      </a:lnTo>
                      <a:lnTo>
                        <a:pt x="1840" y="1570"/>
                      </a:lnTo>
                      <a:lnTo>
                        <a:pt x="1840" y="1582"/>
                      </a:lnTo>
                      <a:lnTo>
                        <a:pt x="1840" y="1600"/>
                      </a:lnTo>
                      <a:lnTo>
                        <a:pt x="1840" y="1600"/>
                      </a:lnTo>
                      <a:lnTo>
                        <a:pt x="1838" y="1608"/>
                      </a:lnTo>
                      <a:lnTo>
                        <a:pt x="1836" y="1610"/>
                      </a:lnTo>
                      <a:lnTo>
                        <a:pt x="1834" y="1608"/>
                      </a:lnTo>
                      <a:lnTo>
                        <a:pt x="1834" y="1604"/>
                      </a:lnTo>
                      <a:lnTo>
                        <a:pt x="1828" y="1570"/>
                      </a:lnTo>
                      <a:lnTo>
                        <a:pt x="1828" y="1570"/>
                      </a:lnTo>
                      <a:lnTo>
                        <a:pt x="1824" y="1564"/>
                      </a:lnTo>
                      <a:lnTo>
                        <a:pt x="1816" y="1560"/>
                      </a:lnTo>
                      <a:lnTo>
                        <a:pt x="1808" y="1558"/>
                      </a:lnTo>
                      <a:lnTo>
                        <a:pt x="1798" y="1556"/>
                      </a:lnTo>
                      <a:lnTo>
                        <a:pt x="1776" y="1554"/>
                      </a:lnTo>
                      <a:lnTo>
                        <a:pt x="1766" y="1552"/>
                      </a:lnTo>
                      <a:lnTo>
                        <a:pt x="1758" y="1548"/>
                      </a:lnTo>
                      <a:lnTo>
                        <a:pt x="1758" y="1548"/>
                      </a:lnTo>
                      <a:lnTo>
                        <a:pt x="1752" y="1546"/>
                      </a:lnTo>
                      <a:lnTo>
                        <a:pt x="1746" y="1546"/>
                      </a:lnTo>
                      <a:lnTo>
                        <a:pt x="1744" y="1548"/>
                      </a:lnTo>
                      <a:lnTo>
                        <a:pt x="1742" y="1552"/>
                      </a:lnTo>
                      <a:lnTo>
                        <a:pt x="1744" y="1556"/>
                      </a:lnTo>
                      <a:lnTo>
                        <a:pt x="1746" y="1564"/>
                      </a:lnTo>
                      <a:lnTo>
                        <a:pt x="1754" y="1578"/>
                      </a:lnTo>
                      <a:lnTo>
                        <a:pt x="1754" y="1578"/>
                      </a:lnTo>
                      <a:lnTo>
                        <a:pt x="1758" y="1586"/>
                      </a:lnTo>
                      <a:lnTo>
                        <a:pt x="1764" y="1598"/>
                      </a:lnTo>
                      <a:lnTo>
                        <a:pt x="1770" y="1626"/>
                      </a:lnTo>
                      <a:lnTo>
                        <a:pt x="1774" y="1658"/>
                      </a:lnTo>
                      <a:lnTo>
                        <a:pt x="1774" y="1690"/>
                      </a:lnTo>
                      <a:lnTo>
                        <a:pt x="1774" y="1690"/>
                      </a:lnTo>
                      <a:lnTo>
                        <a:pt x="1774" y="1726"/>
                      </a:lnTo>
                      <a:lnTo>
                        <a:pt x="1770" y="1768"/>
                      </a:lnTo>
                      <a:lnTo>
                        <a:pt x="1766" y="1810"/>
                      </a:lnTo>
                      <a:lnTo>
                        <a:pt x="1762" y="1828"/>
                      </a:lnTo>
                      <a:lnTo>
                        <a:pt x="1756" y="1842"/>
                      </a:lnTo>
                      <a:lnTo>
                        <a:pt x="1756" y="1842"/>
                      </a:lnTo>
                      <a:lnTo>
                        <a:pt x="1754" y="1854"/>
                      </a:lnTo>
                      <a:lnTo>
                        <a:pt x="1754" y="1870"/>
                      </a:lnTo>
                      <a:lnTo>
                        <a:pt x="1756" y="1886"/>
                      </a:lnTo>
                      <a:lnTo>
                        <a:pt x="1760" y="1904"/>
                      </a:lnTo>
                      <a:lnTo>
                        <a:pt x="1764" y="1920"/>
                      </a:lnTo>
                      <a:lnTo>
                        <a:pt x="1766" y="1938"/>
                      </a:lnTo>
                      <a:lnTo>
                        <a:pt x="1766" y="1956"/>
                      </a:lnTo>
                      <a:lnTo>
                        <a:pt x="1762" y="1972"/>
                      </a:lnTo>
                      <a:lnTo>
                        <a:pt x="1762" y="1972"/>
                      </a:lnTo>
                      <a:lnTo>
                        <a:pt x="1760" y="1986"/>
                      </a:lnTo>
                      <a:lnTo>
                        <a:pt x="1758" y="1996"/>
                      </a:lnTo>
                      <a:lnTo>
                        <a:pt x="1762" y="2006"/>
                      </a:lnTo>
                      <a:lnTo>
                        <a:pt x="1766" y="2012"/>
                      </a:lnTo>
                      <a:lnTo>
                        <a:pt x="1774" y="2030"/>
                      </a:lnTo>
                      <a:lnTo>
                        <a:pt x="1778" y="2042"/>
                      </a:lnTo>
                      <a:lnTo>
                        <a:pt x="1780" y="2056"/>
                      </a:lnTo>
                      <a:lnTo>
                        <a:pt x="1780" y="2056"/>
                      </a:lnTo>
                      <a:lnTo>
                        <a:pt x="1784" y="2072"/>
                      </a:lnTo>
                      <a:lnTo>
                        <a:pt x="1786" y="2082"/>
                      </a:lnTo>
                      <a:lnTo>
                        <a:pt x="1792" y="2090"/>
                      </a:lnTo>
                      <a:lnTo>
                        <a:pt x="1798" y="2096"/>
                      </a:lnTo>
                      <a:lnTo>
                        <a:pt x="1808" y="2104"/>
                      </a:lnTo>
                      <a:lnTo>
                        <a:pt x="1812" y="2110"/>
                      </a:lnTo>
                      <a:lnTo>
                        <a:pt x="1814" y="2118"/>
                      </a:lnTo>
                      <a:lnTo>
                        <a:pt x="1814" y="2118"/>
                      </a:lnTo>
                      <a:lnTo>
                        <a:pt x="1816" y="2124"/>
                      </a:lnTo>
                      <a:lnTo>
                        <a:pt x="1818" y="2128"/>
                      </a:lnTo>
                      <a:lnTo>
                        <a:pt x="1824" y="2132"/>
                      </a:lnTo>
                      <a:lnTo>
                        <a:pt x="1828" y="2136"/>
                      </a:lnTo>
                      <a:lnTo>
                        <a:pt x="1832" y="2140"/>
                      </a:lnTo>
                      <a:lnTo>
                        <a:pt x="1834" y="2146"/>
                      </a:lnTo>
                      <a:lnTo>
                        <a:pt x="1836" y="2158"/>
                      </a:lnTo>
                      <a:lnTo>
                        <a:pt x="1836" y="2158"/>
                      </a:lnTo>
                      <a:lnTo>
                        <a:pt x="1838" y="2170"/>
                      </a:lnTo>
                      <a:lnTo>
                        <a:pt x="1842" y="2178"/>
                      </a:lnTo>
                      <a:lnTo>
                        <a:pt x="1846" y="2182"/>
                      </a:lnTo>
                      <a:lnTo>
                        <a:pt x="1852" y="2186"/>
                      </a:lnTo>
                      <a:lnTo>
                        <a:pt x="1856" y="2188"/>
                      </a:lnTo>
                      <a:lnTo>
                        <a:pt x="1860" y="2190"/>
                      </a:lnTo>
                      <a:lnTo>
                        <a:pt x="1862" y="2194"/>
                      </a:lnTo>
                      <a:lnTo>
                        <a:pt x="1860" y="2200"/>
                      </a:lnTo>
                      <a:lnTo>
                        <a:pt x="1860" y="2200"/>
                      </a:lnTo>
                      <a:lnTo>
                        <a:pt x="1858" y="2208"/>
                      </a:lnTo>
                      <a:lnTo>
                        <a:pt x="1858" y="2214"/>
                      </a:lnTo>
                      <a:lnTo>
                        <a:pt x="1860" y="2218"/>
                      </a:lnTo>
                      <a:lnTo>
                        <a:pt x="1862" y="2224"/>
                      </a:lnTo>
                      <a:lnTo>
                        <a:pt x="1872" y="2238"/>
                      </a:lnTo>
                      <a:lnTo>
                        <a:pt x="1890" y="2260"/>
                      </a:lnTo>
                      <a:lnTo>
                        <a:pt x="1890" y="2260"/>
                      </a:lnTo>
                      <a:lnTo>
                        <a:pt x="1900" y="2272"/>
                      </a:lnTo>
                      <a:lnTo>
                        <a:pt x="1904" y="2282"/>
                      </a:lnTo>
                      <a:lnTo>
                        <a:pt x="1908" y="2292"/>
                      </a:lnTo>
                      <a:lnTo>
                        <a:pt x="1908" y="2298"/>
                      </a:lnTo>
                      <a:lnTo>
                        <a:pt x="1910" y="2310"/>
                      </a:lnTo>
                      <a:lnTo>
                        <a:pt x="1912" y="2314"/>
                      </a:lnTo>
                      <a:lnTo>
                        <a:pt x="1916" y="2318"/>
                      </a:lnTo>
                      <a:lnTo>
                        <a:pt x="1916" y="2318"/>
                      </a:lnTo>
                      <a:lnTo>
                        <a:pt x="1920" y="2322"/>
                      </a:lnTo>
                      <a:lnTo>
                        <a:pt x="1926" y="2324"/>
                      </a:lnTo>
                      <a:lnTo>
                        <a:pt x="1940" y="2326"/>
                      </a:lnTo>
                      <a:lnTo>
                        <a:pt x="1948" y="2328"/>
                      </a:lnTo>
                      <a:lnTo>
                        <a:pt x="1958" y="2332"/>
                      </a:lnTo>
                      <a:lnTo>
                        <a:pt x="1968" y="2336"/>
                      </a:lnTo>
                      <a:lnTo>
                        <a:pt x="1978" y="2344"/>
                      </a:lnTo>
                      <a:lnTo>
                        <a:pt x="1978" y="2344"/>
                      </a:lnTo>
                      <a:lnTo>
                        <a:pt x="1986" y="2352"/>
                      </a:lnTo>
                      <a:lnTo>
                        <a:pt x="1994" y="2358"/>
                      </a:lnTo>
                      <a:lnTo>
                        <a:pt x="2006" y="2360"/>
                      </a:lnTo>
                      <a:lnTo>
                        <a:pt x="2016" y="2364"/>
                      </a:lnTo>
                      <a:lnTo>
                        <a:pt x="2022" y="2368"/>
                      </a:lnTo>
                      <a:lnTo>
                        <a:pt x="2030" y="2374"/>
                      </a:lnTo>
                      <a:lnTo>
                        <a:pt x="2030" y="2374"/>
                      </a:lnTo>
                      <a:lnTo>
                        <a:pt x="2036" y="2382"/>
                      </a:lnTo>
                      <a:lnTo>
                        <a:pt x="2040" y="2388"/>
                      </a:lnTo>
                      <a:lnTo>
                        <a:pt x="2046" y="2400"/>
                      </a:lnTo>
                      <a:lnTo>
                        <a:pt x="2048" y="2410"/>
                      </a:lnTo>
                      <a:lnTo>
                        <a:pt x="2052" y="2424"/>
                      </a:lnTo>
                      <a:lnTo>
                        <a:pt x="2052" y="2424"/>
                      </a:lnTo>
                      <a:lnTo>
                        <a:pt x="2052" y="2424"/>
                      </a:lnTo>
                      <a:lnTo>
                        <a:pt x="2052" y="2424"/>
                      </a:lnTo>
                      <a:lnTo>
                        <a:pt x="2066" y="2454"/>
                      </a:lnTo>
                      <a:lnTo>
                        <a:pt x="2078" y="2480"/>
                      </a:lnTo>
                      <a:lnTo>
                        <a:pt x="2092" y="2520"/>
                      </a:lnTo>
                      <a:lnTo>
                        <a:pt x="2100" y="2548"/>
                      </a:lnTo>
                      <a:lnTo>
                        <a:pt x="2106" y="2560"/>
                      </a:lnTo>
                      <a:lnTo>
                        <a:pt x="2112" y="2568"/>
                      </a:lnTo>
                      <a:lnTo>
                        <a:pt x="2112" y="2568"/>
                      </a:lnTo>
                      <a:lnTo>
                        <a:pt x="2120" y="2578"/>
                      </a:lnTo>
                      <a:lnTo>
                        <a:pt x="2130" y="2586"/>
                      </a:lnTo>
                      <a:lnTo>
                        <a:pt x="2150" y="2604"/>
                      </a:lnTo>
                      <a:lnTo>
                        <a:pt x="2160" y="2614"/>
                      </a:lnTo>
                      <a:lnTo>
                        <a:pt x="2166" y="2624"/>
                      </a:lnTo>
                      <a:lnTo>
                        <a:pt x="2170" y="2636"/>
                      </a:lnTo>
                      <a:lnTo>
                        <a:pt x="2170" y="2650"/>
                      </a:lnTo>
                      <a:lnTo>
                        <a:pt x="2170" y="2650"/>
                      </a:lnTo>
                      <a:lnTo>
                        <a:pt x="2170" y="2656"/>
                      </a:lnTo>
                      <a:lnTo>
                        <a:pt x="2168" y="2662"/>
                      </a:lnTo>
                      <a:lnTo>
                        <a:pt x="2164" y="2664"/>
                      </a:lnTo>
                      <a:lnTo>
                        <a:pt x="2162" y="2668"/>
                      </a:lnTo>
                      <a:lnTo>
                        <a:pt x="2154" y="2668"/>
                      </a:lnTo>
                      <a:lnTo>
                        <a:pt x="2148" y="2668"/>
                      </a:lnTo>
                      <a:lnTo>
                        <a:pt x="2142" y="2668"/>
                      </a:lnTo>
                      <a:lnTo>
                        <a:pt x="2138" y="2668"/>
                      </a:lnTo>
                      <a:lnTo>
                        <a:pt x="2140" y="2672"/>
                      </a:lnTo>
                      <a:lnTo>
                        <a:pt x="2146" y="2682"/>
                      </a:lnTo>
                      <a:lnTo>
                        <a:pt x="2146" y="2682"/>
                      </a:lnTo>
                      <a:lnTo>
                        <a:pt x="2156" y="2692"/>
                      </a:lnTo>
                      <a:lnTo>
                        <a:pt x="2166" y="2700"/>
                      </a:lnTo>
                      <a:lnTo>
                        <a:pt x="2188" y="2716"/>
                      </a:lnTo>
                      <a:lnTo>
                        <a:pt x="2212" y="2730"/>
                      </a:lnTo>
                      <a:lnTo>
                        <a:pt x="2226" y="2738"/>
                      </a:lnTo>
                      <a:lnTo>
                        <a:pt x="2238" y="2748"/>
                      </a:lnTo>
                      <a:lnTo>
                        <a:pt x="2238" y="2748"/>
                      </a:lnTo>
                      <a:lnTo>
                        <a:pt x="2244" y="2754"/>
                      </a:lnTo>
                      <a:lnTo>
                        <a:pt x="2248" y="2758"/>
                      </a:lnTo>
                      <a:lnTo>
                        <a:pt x="2250" y="2764"/>
                      </a:lnTo>
                      <a:lnTo>
                        <a:pt x="2252" y="2770"/>
                      </a:lnTo>
                      <a:lnTo>
                        <a:pt x="2250" y="2782"/>
                      </a:lnTo>
                      <a:lnTo>
                        <a:pt x="2250" y="2794"/>
                      </a:lnTo>
                      <a:lnTo>
                        <a:pt x="2248" y="2808"/>
                      </a:lnTo>
                      <a:lnTo>
                        <a:pt x="2250" y="2814"/>
                      </a:lnTo>
                      <a:lnTo>
                        <a:pt x="2252" y="2820"/>
                      </a:lnTo>
                      <a:lnTo>
                        <a:pt x="2256" y="2828"/>
                      </a:lnTo>
                      <a:lnTo>
                        <a:pt x="2262" y="2834"/>
                      </a:lnTo>
                      <a:lnTo>
                        <a:pt x="2270" y="2842"/>
                      </a:lnTo>
                      <a:lnTo>
                        <a:pt x="2280" y="2850"/>
                      </a:lnTo>
                      <a:lnTo>
                        <a:pt x="2280" y="2850"/>
                      </a:lnTo>
                      <a:lnTo>
                        <a:pt x="2300" y="2866"/>
                      </a:lnTo>
                      <a:lnTo>
                        <a:pt x="2316" y="2882"/>
                      </a:lnTo>
                      <a:lnTo>
                        <a:pt x="2326" y="2894"/>
                      </a:lnTo>
                      <a:lnTo>
                        <a:pt x="2332" y="2906"/>
                      </a:lnTo>
                      <a:lnTo>
                        <a:pt x="2336" y="2914"/>
                      </a:lnTo>
                      <a:lnTo>
                        <a:pt x="2340" y="2918"/>
                      </a:lnTo>
                      <a:lnTo>
                        <a:pt x="2344" y="2920"/>
                      </a:lnTo>
                      <a:lnTo>
                        <a:pt x="2350" y="2916"/>
                      </a:lnTo>
                      <a:lnTo>
                        <a:pt x="2350" y="2916"/>
                      </a:lnTo>
                      <a:lnTo>
                        <a:pt x="2358" y="2910"/>
                      </a:lnTo>
                      <a:lnTo>
                        <a:pt x="2362" y="2906"/>
                      </a:lnTo>
                      <a:lnTo>
                        <a:pt x="2364" y="2900"/>
                      </a:lnTo>
                      <a:lnTo>
                        <a:pt x="2364" y="2896"/>
                      </a:lnTo>
                      <a:lnTo>
                        <a:pt x="2358" y="2884"/>
                      </a:lnTo>
                      <a:lnTo>
                        <a:pt x="2346" y="2864"/>
                      </a:lnTo>
                      <a:lnTo>
                        <a:pt x="2346" y="2864"/>
                      </a:lnTo>
                      <a:lnTo>
                        <a:pt x="2340" y="2856"/>
                      </a:lnTo>
                      <a:lnTo>
                        <a:pt x="2336" y="2850"/>
                      </a:lnTo>
                      <a:lnTo>
                        <a:pt x="2332" y="2850"/>
                      </a:lnTo>
                      <a:lnTo>
                        <a:pt x="2330" y="2850"/>
                      </a:lnTo>
                      <a:lnTo>
                        <a:pt x="2324" y="2854"/>
                      </a:lnTo>
                      <a:lnTo>
                        <a:pt x="2320" y="2854"/>
                      </a:lnTo>
                      <a:lnTo>
                        <a:pt x="2316" y="2850"/>
                      </a:lnTo>
                      <a:lnTo>
                        <a:pt x="2316" y="2850"/>
                      </a:lnTo>
                      <a:lnTo>
                        <a:pt x="2312" y="2846"/>
                      </a:lnTo>
                      <a:lnTo>
                        <a:pt x="2310" y="2842"/>
                      </a:lnTo>
                      <a:lnTo>
                        <a:pt x="2310" y="2832"/>
                      </a:lnTo>
                      <a:lnTo>
                        <a:pt x="2310" y="2826"/>
                      </a:lnTo>
                      <a:lnTo>
                        <a:pt x="2310" y="2820"/>
                      </a:lnTo>
                      <a:lnTo>
                        <a:pt x="2306" y="2810"/>
                      </a:lnTo>
                      <a:lnTo>
                        <a:pt x="2300" y="2798"/>
                      </a:lnTo>
                      <a:lnTo>
                        <a:pt x="2300" y="2798"/>
                      </a:lnTo>
                      <a:lnTo>
                        <a:pt x="2290" y="2776"/>
                      </a:lnTo>
                      <a:lnTo>
                        <a:pt x="2286" y="2762"/>
                      </a:lnTo>
                      <a:lnTo>
                        <a:pt x="2282" y="2748"/>
                      </a:lnTo>
                      <a:lnTo>
                        <a:pt x="2276" y="2730"/>
                      </a:lnTo>
                      <a:lnTo>
                        <a:pt x="2276" y="2730"/>
                      </a:lnTo>
                      <a:lnTo>
                        <a:pt x="2270" y="2718"/>
                      </a:lnTo>
                      <a:lnTo>
                        <a:pt x="2264" y="2708"/>
                      </a:lnTo>
                      <a:lnTo>
                        <a:pt x="2250" y="2690"/>
                      </a:lnTo>
                      <a:lnTo>
                        <a:pt x="2236" y="2672"/>
                      </a:lnTo>
                      <a:lnTo>
                        <a:pt x="2230" y="2662"/>
                      </a:lnTo>
                      <a:lnTo>
                        <a:pt x="2224" y="2648"/>
                      </a:lnTo>
                      <a:lnTo>
                        <a:pt x="2224" y="2648"/>
                      </a:lnTo>
                      <a:lnTo>
                        <a:pt x="2220" y="2636"/>
                      </a:lnTo>
                      <a:lnTo>
                        <a:pt x="2214" y="2624"/>
                      </a:lnTo>
                      <a:lnTo>
                        <a:pt x="2198" y="2604"/>
                      </a:lnTo>
                      <a:lnTo>
                        <a:pt x="2182" y="2584"/>
                      </a:lnTo>
                      <a:lnTo>
                        <a:pt x="2168" y="2564"/>
                      </a:lnTo>
                      <a:lnTo>
                        <a:pt x="2168" y="2564"/>
                      </a:lnTo>
                      <a:lnTo>
                        <a:pt x="2160" y="2550"/>
                      </a:lnTo>
                      <a:lnTo>
                        <a:pt x="2154" y="2534"/>
                      </a:lnTo>
                      <a:lnTo>
                        <a:pt x="2148" y="2516"/>
                      </a:lnTo>
                      <a:lnTo>
                        <a:pt x="2144" y="2498"/>
                      </a:lnTo>
                      <a:lnTo>
                        <a:pt x="2142" y="2482"/>
                      </a:lnTo>
                      <a:lnTo>
                        <a:pt x="2142" y="2470"/>
                      </a:lnTo>
                      <a:lnTo>
                        <a:pt x="2144" y="2466"/>
                      </a:lnTo>
                      <a:lnTo>
                        <a:pt x="2146" y="2464"/>
                      </a:lnTo>
                      <a:lnTo>
                        <a:pt x="2148" y="2464"/>
                      </a:lnTo>
                      <a:lnTo>
                        <a:pt x="2154" y="2466"/>
                      </a:lnTo>
                      <a:lnTo>
                        <a:pt x="2154" y="2466"/>
                      </a:lnTo>
                      <a:lnTo>
                        <a:pt x="2168" y="2474"/>
                      </a:lnTo>
                      <a:lnTo>
                        <a:pt x="2172" y="2476"/>
                      </a:lnTo>
                      <a:lnTo>
                        <a:pt x="2178" y="2474"/>
                      </a:lnTo>
                      <a:lnTo>
                        <a:pt x="2186" y="2478"/>
                      </a:lnTo>
                      <a:lnTo>
                        <a:pt x="2186" y="2478"/>
                      </a:lnTo>
                      <a:lnTo>
                        <a:pt x="2198" y="2484"/>
                      </a:lnTo>
                      <a:lnTo>
                        <a:pt x="2202" y="2488"/>
                      </a:lnTo>
                      <a:lnTo>
                        <a:pt x="2206" y="2492"/>
                      </a:lnTo>
                      <a:lnTo>
                        <a:pt x="2214" y="2508"/>
                      </a:lnTo>
                      <a:lnTo>
                        <a:pt x="2222" y="2536"/>
                      </a:lnTo>
                      <a:lnTo>
                        <a:pt x="2222" y="2536"/>
                      </a:lnTo>
                      <a:lnTo>
                        <a:pt x="2228" y="2556"/>
                      </a:lnTo>
                      <a:lnTo>
                        <a:pt x="2236" y="2574"/>
                      </a:lnTo>
                      <a:lnTo>
                        <a:pt x="2244" y="2594"/>
                      </a:lnTo>
                      <a:lnTo>
                        <a:pt x="2254" y="2612"/>
                      </a:lnTo>
                      <a:lnTo>
                        <a:pt x="2264" y="2628"/>
                      </a:lnTo>
                      <a:lnTo>
                        <a:pt x="2276" y="2642"/>
                      </a:lnTo>
                      <a:lnTo>
                        <a:pt x="2288" y="2654"/>
                      </a:lnTo>
                      <a:lnTo>
                        <a:pt x="2300" y="2664"/>
                      </a:lnTo>
                      <a:lnTo>
                        <a:pt x="2300" y="2664"/>
                      </a:lnTo>
                      <a:lnTo>
                        <a:pt x="2308" y="2672"/>
                      </a:lnTo>
                      <a:lnTo>
                        <a:pt x="2314" y="2678"/>
                      </a:lnTo>
                      <a:lnTo>
                        <a:pt x="2320" y="2694"/>
                      </a:lnTo>
                      <a:lnTo>
                        <a:pt x="2324" y="2700"/>
                      </a:lnTo>
                      <a:lnTo>
                        <a:pt x="2328" y="2706"/>
                      </a:lnTo>
                      <a:lnTo>
                        <a:pt x="2338" y="2714"/>
                      </a:lnTo>
                      <a:lnTo>
                        <a:pt x="2352" y="2722"/>
                      </a:lnTo>
                      <a:lnTo>
                        <a:pt x="2352" y="2722"/>
                      </a:lnTo>
                      <a:lnTo>
                        <a:pt x="2360" y="2724"/>
                      </a:lnTo>
                      <a:lnTo>
                        <a:pt x="2364" y="2728"/>
                      </a:lnTo>
                      <a:lnTo>
                        <a:pt x="2368" y="2732"/>
                      </a:lnTo>
                      <a:lnTo>
                        <a:pt x="2370" y="2736"/>
                      </a:lnTo>
                      <a:lnTo>
                        <a:pt x="2368" y="2746"/>
                      </a:lnTo>
                      <a:lnTo>
                        <a:pt x="2366" y="2754"/>
                      </a:lnTo>
                      <a:lnTo>
                        <a:pt x="2364" y="2764"/>
                      </a:lnTo>
                      <a:lnTo>
                        <a:pt x="2362" y="2772"/>
                      </a:lnTo>
                      <a:lnTo>
                        <a:pt x="2364" y="2776"/>
                      </a:lnTo>
                      <a:lnTo>
                        <a:pt x="2368" y="2782"/>
                      </a:lnTo>
                      <a:lnTo>
                        <a:pt x="2372" y="2786"/>
                      </a:lnTo>
                      <a:lnTo>
                        <a:pt x="2380" y="2790"/>
                      </a:lnTo>
                      <a:lnTo>
                        <a:pt x="2380" y="2790"/>
                      </a:lnTo>
                      <a:lnTo>
                        <a:pt x="2394" y="2798"/>
                      </a:lnTo>
                      <a:lnTo>
                        <a:pt x="2402" y="2804"/>
                      </a:lnTo>
                      <a:lnTo>
                        <a:pt x="2408" y="2810"/>
                      </a:lnTo>
                      <a:lnTo>
                        <a:pt x="2410" y="2816"/>
                      </a:lnTo>
                      <a:lnTo>
                        <a:pt x="2422" y="2834"/>
                      </a:lnTo>
                      <a:lnTo>
                        <a:pt x="2432" y="2848"/>
                      </a:lnTo>
                      <a:lnTo>
                        <a:pt x="2450" y="2864"/>
                      </a:lnTo>
                      <a:lnTo>
                        <a:pt x="2450" y="2864"/>
                      </a:lnTo>
                      <a:lnTo>
                        <a:pt x="2476" y="2890"/>
                      </a:lnTo>
                      <a:lnTo>
                        <a:pt x="2494" y="2912"/>
                      </a:lnTo>
                      <a:lnTo>
                        <a:pt x="2504" y="2928"/>
                      </a:lnTo>
                      <a:lnTo>
                        <a:pt x="2512" y="2942"/>
                      </a:lnTo>
                      <a:lnTo>
                        <a:pt x="2516" y="2954"/>
                      </a:lnTo>
                      <a:lnTo>
                        <a:pt x="2518" y="2964"/>
                      </a:lnTo>
                      <a:lnTo>
                        <a:pt x="2522" y="2976"/>
                      </a:lnTo>
                      <a:lnTo>
                        <a:pt x="2526" y="2988"/>
                      </a:lnTo>
                      <a:lnTo>
                        <a:pt x="2526" y="2988"/>
                      </a:lnTo>
                      <a:lnTo>
                        <a:pt x="2530" y="2998"/>
                      </a:lnTo>
                      <a:lnTo>
                        <a:pt x="2530" y="3010"/>
                      </a:lnTo>
                      <a:lnTo>
                        <a:pt x="2528" y="3020"/>
                      </a:lnTo>
                      <a:lnTo>
                        <a:pt x="2524" y="3028"/>
                      </a:lnTo>
                      <a:lnTo>
                        <a:pt x="2518" y="3038"/>
                      </a:lnTo>
                      <a:lnTo>
                        <a:pt x="2516" y="3050"/>
                      </a:lnTo>
                      <a:lnTo>
                        <a:pt x="2516" y="3060"/>
                      </a:lnTo>
                      <a:lnTo>
                        <a:pt x="2520" y="3072"/>
                      </a:lnTo>
                      <a:lnTo>
                        <a:pt x="2520" y="3072"/>
                      </a:lnTo>
                      <a:lnTo>
                        <a:pt x="2528" y="3084"/>
                      </a:lnTo>
                      <a:lnTo>
                        <a:pt x="2534" y="3094"/>
                      </a:lnTo>
                      <a:lnTo>
                        <a:pt x="2550" y="3106"/>
                      </a:lnTo>
                      <a:lnTo>
                        <a:pt x="2570" y="3120"/>
                      </a:lnTo>
                      <a:lnTo>
                        <a:pt x="2580" y="3130"/>
                      </a:lnTo>
                      <a:lnTo>
                        <a:pt x="2594" y="3140"/>
                      </a:lnTo>
                      <a:lnTo>
                        <a:pt x="2594" y="3140"/>
                      </a:lnTo>
                      <a:lnTo>
                        <a:pt x="2606" y="3152"/>
                      </a:lnTo>
                      <a:lnTo>
                        <a:pt x="2618" y="3158"/>
                      </a:lnTo>
                      <a:lnTo>
                        <a:pt x="2628" y="3162"/>
                      </a:lnTo>
                      <a:lnTo>
                        <a:pt x="2638" y="3164"/>
                      </a:lnTo>
                      <a:lnTo>
                        <a:pt x="2648" y="3168"/>
                      </a:lnTo>
                      <a:lnTo>
                        <a:pt x="2658" y="3170"/>
                      </a:lnTo>
                      <a:lnTo>
                        <a:pt x="2668" y="3176"/>
                      </a:lnTo>
                      <a:lnTo>
                        <a:pt x="2680" y="3186"/>
                      </a:lnTo>
                      <a:lnTo>
                        <a:pt x="2680" y="3186"/>
                      </a:lnTo>
                      <a:lnTo>
                        <a:pt x="2694" y="3198"/>
                      </a:lnTo>
                      <a:lnTo>
                        <a:pt x="2714" y="3210"/>
                      </a:lnTo>
                      <a:lnTo>
                        <a:pt x="2736" y="3224"/>
                      </a:lnTo>
                      <a:lnTo>
                        <a:pt x="2762" y="3236"/>
                      </a:lnTo>
                      <a:lnTo>
                        <a:pt x="2814" y="3260"/>
                      </a:lnTo>
                      <a:lnTo>
                        <a:pt x="2862" y="3278"/>
                      </a:lnTo>
                      <a:lnTo>
                        <a:pt x="2862" y="3278"/>
                      </a:lnTo>
                      <a:lnTo>
                        <a:pt x="2880" y="3282"/>
                      </a:lnTo>
                      <a:lnTo>
                        <a:pt x="2894" y="3282"/>
                      </a:lnTo>
                      <a:lnTo>
                        <a:pt x="2906" y="3278"/>
                      </a:lnTo>
                      <a:lnTo>
                        <a:pt x="2916" y="3272"/>
                      </a:lnTo>
                      <a:lnTo>
                        <a:pt x="2926" y="3266"/>
                      </a:lnTo>
                      <a:lnTo>
                        <a:pt x="2938" y="3260"/>
                      </a:lnTo>
                      <a:lnTo>
                        <a:pt x="2950" y="3258"/>
                      </a:lnTo>
                      <a:lnTo>
                        <a:pt x="2968" y="3260"/>
                      </a:lnTo>
                      <a:lnTo>
                        <a:pt x="2968" y="3260"/>
                      </a:lnTo>
                      <a:lnTo>
                        <a:pt x="2984" y="3264"/>
                      </a:lnTo>
                      <a:lnTo>
                        <a:pt x="2996" y="3272"/>
                      </a:lnTo>
                      <a:lnTo>
                        <a:pt x="3006" y="3280"/>
                      </a:lnTo>
                      <a:lnTo>
                        <a:pt x="3014" y="3290"/>
                      </a:lnTo>
                      <a:lnTo>
                        <a:pt x="3032" y="3314"/>
                      </a:lnTo>
                      <a:lnTo>
                        <a:pt x="3042" y="3326"/>
                      </a:lnTo>
                      <a:lnTo>
                        <a:pt x="3054" y="3338"/>
                      </a:lnTo>
                      <a:lnTo>
                        <a:pt x="3054" y="3338"/>
                      </a:lnTo>
                      <a:lnTo>
                        <a:pt x="3072" y="3356"/>
                      </a:lnTo>
                      <a:lnTo>
                        <a:pt x="3086" y="3364"/>
                      </a:lnTo>
                      <a:lnTo>
                        <a:pt x="3094" y="3368"/>
                      </a:lnTo>
                      <a:lnTo>
                        <a:pt x="3104" y="3368"/>
                      </a:lnTo>
                      <a:lnTo>
                        <a:pt x="3104" y="3368"/>
                      </a:lnTo>
                      <a:lnTo>
                        <a:pt x="3116" y="3368"/>
                      </a:lnTo>
                      <a:lnTo>
                        <a:pt x="3124" y="3370"/>
                      </a:lnTo>
                      <a:lnTo>
                        <a:pt x="3140" y="3376"/>
                      </a:lnTo>
                      <a:lnTo>
                        <a:pt x="3140" y="3376"/>
                      </a:lnTo>
                      <a:lnTo>
                        <a:pt x="3146" y="3382"/>
                      </a:lnTo>
                      <a:lnTo>
                        <a:pt x="3150" y="3386"/>
                      </a:lnTo>
                      <a:lnTo>
                        <a:pt x="3152" y="3388"/>
                      </a:lnTo>
                      <a:lnTo>
                        <a:pt x="3160" y="3390"/>
                      </a:lnTo>
                      <a:lnTo>
                        <a:pt x="3160" y="3390"/>
                      </a:lnTo>
                      <a:lnTo>
                        <a:pt x="3174" y="3392"/>
                      </a:lnTo>
                      <a:lnTo>
                        <a:pt x="3186" y="3398"/>
                      </a:lnTo>
                      <a:lnTo>
                        <a:pt x="3196" y="3404"/>
                      </a:lnTo>
                      <a:lnTo>
                        <a:pt x="3204" y="3406"/>
                      </a:lnTo>
                      <a:lnTo>
                        <a:pt x="3204" y="3406"/>
                      </a:lnTo>
                      <a:lnTo>
                        <a:pt x="3204" y="3406"/>
                      </a:lnTo>
                      <a:lnTo>
                        <a:pt x="3204" y="3404"/>
                      </a:lnTo>
                      <a:lnTo>
                        <a:pt x="3202" y="3402"/>
                      </a:lnTo>
                      <a:lnTo>
                        <a:pt x="3202" y="3400"/>
                      </a:lnTo>
                      <a:lnTo>
                        <a:pt x="3210" y="3404"/>
                      </a:lnTo>
                      <a:lnTo>
                        <a:pt x="3210" y="3404"/>
                      </a:lnTo>
                      <a:lnTo>
                        <a:pt x="3212" y="3406"/>
                      </a:lnTo>
                      <a:lnTo>
                        <a:pt x="3218" y="3406"/>
                      </a:lnTo>
                      <a:lnTo>
                        <a:pt x="3226" y="3406"/>
                      </a:lnTo>
                      <a:lnTo>
                        <a:pt x="3234" y="3404"/>
                      </a:lnTo>
                      <a:lnTo>
                        <a:pt x="3236" y="3402"/>
                      </a:lnTo>
                      <a:lnTo>
                        <a:pt x="3234" y="3400"/>
                      </a:lnTo>
                      <a:lnTo>
                        <a:pt x="3234" y="3400"/>
                      </a:lnTo>
                      <a:lnTo>
                        <a:pt x="3230" y="3398"/>
                      </a:lnTo>
                      <a:lnTo>
                        <a:pt x="3230" y="3396"/>
                      </a:lnTo>
                      <a:lnTo>
                        <a:pt x="3230" y="3394"/>
                      </a:lnTo>
                      <a:lnTo>
                        <a:pt x="3232" y="3394"/>
                      </a:lnTo>
                      <a:lnTo>
                        <a:pt x="3232" y="3394"/>
                      </a:lnTo>
                      <a:lnTo>
                        <a:pt x="3236" y="3396"/>
                      </a:lnTo>
                      <a:lnTo>
                        <a:pt x="3238" y="3396"/>
                      </a:lnTo>
                      <a:lnTo>
                        <a:pt x="3240" y="3392"/>
                      </a:lnTo>
                      <a:lnTo>
                        <a:pt x="3240" y="3392"/>
                      </a:lnTo>
                      <a:lnTo>
                        <a:pt x="3242" y="3398"/>
                      </a:lnTo>
                      <a:lnTo>
                        <a:pt x="3242" y="3398"/>
                      </a:lnTo>
                      <a:lnTo>
                        <a:pt x="3248" y="3406"/>
                      </a:lnTo>
                      <a:lnTo>
                        <a:pt x="3252" y="3410"/>
                      </a:lnTo>
                      <a:lnTo>
                        <a:pt x="3254" y="3412"/>
                      </a:lnTo>
                      <a:lnTo>
                        <a:pt x="3252" y="3416"/>
                      </a:lnTo>
                      <a:lnTo>
                        <a:pt x="3252" y="3416"/>
                      </a:lnTo>
                      <a:lnTo>
                        <a:pt x="3250" y="3418"/>
                      </a:lnTo>
                      <a:lnTo>
                        <a:pt x="3250" y="3418"/>
                      </a:lnTo>
                      <a:lnTo>
                        <a:pt x="3246" y="3416"/>
                      </a:lnTo>
                      <a:lnTo>
                        <a:pt x="3244" y="3412"/>
                      </a:lnTo>
                      <a:lnTo>
                        <a:pt x="3242" y="3412"/>
                      </a:lnTo>
                      <a:lnTo>
                        <a:pt x="3240" y="3414"/>
                      </a:lnTo>
                      <a:lnTo>
                        <a:pt x="3240" y="3414"/>
                      </a:lnTo>
                      <a:lnTo>
                        <a:pt x="3238" y="3418"/>
                      </a:lnTo>
                      <a:lnTo>
                        <a:pt x="3242" y="3422"/>
                      </a:lnTo>
                      <a:lnTo>
                        <a:pt x="3246" y="3426"/>
                      </a:lnTo>
                      <a:lnTo>
                        <a:pt x="3252" y="3434"/>
                      </a:lnTo>
                      <a:lnTo>
                        <a:pt x="3252" y="3434"/>
                      </a:lnTo>
                      <a:lnTo>
                        <a:pt x="3258" y="3442"/>
                      </a:lnTo>
                      <a:lnTo>
                        <a:pt x="3266" y="3448"/>
                      </a:lnTo>
                      <a:lnTo>
                        <a:pt x="3274" y="3454"/>
                      </a:lnTo>
                      <a:lnTo>
                        <a:pt x="3278" y="3460"/>
                      </a:lnTo>
                      <a:lnTo>
                        <a:pt x="3282" y="3466"/>
                      </a:lnTo>
                      <a:lnTo>
                        <a:pt x="3282" y="3466"/>
                      </a:lnTo>
                      <a:lnTo>
                        <a:pt x="3288" y="3478"/>
                      </a:lnTo>
                      <a:lnTo>
                        <a:pt x="3294" y="3486"/>
                      </a:lnTo>
                      <a:lnTo>
                        <a:pt x="3304" y="3494"/>
                      </a:lnTo>
                      <a:lnTo>
                        <a:pt x="3316" y="3506"/>
                      </a:lnTo>
                      <a:lnTo>
                        <a:pt x="3316" y="3506"/>
                      </a:lnTo>
                      <a:lnTo>
                        <a:pt x="3318" y="3510"/>
                      </a:lnTo>
                      <a:lnTo>
                        <a:pt x="3318" y="3512"/>
                      </a:lnTo>
                      <a:lnTo>
                        <a:pt x="3314" y="3514"/>
                      </a:lnTo>
                      <a:lnTo>
                        <a:pt x="3310" y="3518"/>
                      </a:lnTo>
                      <a:lnTo>
                        <a:pt x="3310" y="3518"/>
                      </a:lnTo>
                      <a:lnTo>
                        <a:pt x="3310" y="3520"/>
                      </a:lnTo>
                      <a:lnTo>
                        <a:pt x="3310" y="3520"/>
                      </a:lnTo>
                      <a:lnTo>
                        <a:pt x="3316" y="3522"/>
                      </a:lnTo>
                      <a:lnTo>
                        <a:pt x="3318" y="3522"/>
                      </a:lnTo>
                      <a:lnTo>
                        <a:pt x="3318" y="3522"/>
                      </a:lnTo>
                      <a:lnTo>
                        <a:pt x="3318" y="3528"/>
                      </a:lnTo>
                      <a:lnTo>
                        <a:pt x="3318" y="3528"/>
                      </a:lnTo>
                      <a:lnTo>
                        <a:pt x="3318" y="3534"/>
                      </a:lnTo>
                      <a:lnTo>
                        <a:pt x="3316" y="3534"/>
                      </a:lnTo>
                      <a:lnTo>
                        <a:pt x="3314" y="3536"/>
                      </a:lnTo>
                      <a:lnTo>
                        <a:pt x="3312" y="3540"/>
                      </a:lnTo>
                      <a:lnTo>
                        <a:pt x="3312" y="3540"/>
                      </a:lnTo>
                      <a:lnTo>
                        <a:pt x="3312" y="3550"/>
                      </a:lnTo>
                      <a:lnTo>
                        <a:pt x="3314" y="3558"/>
                      </a:lnTo>
                      <a:lnTo>
                        <a:pt x="3318" y="3564"/>
                      </a:lnTo>
                      <a:lnTo>
                        <a:pt x="3322" y="3566"/>
                      </a:lnTo>
                      <a:lnTo>
                        <a:pt x="3322" y="3566"/>
                      </a:lnTo>
                      <a:lnTo>
                        <a:pt x="3330" y="3570"/>
                      </a:lnTo>
                      <a:lnTo>
                        <a:pt x="3334" y="3574"/>
                      </a:lnTo>
                      <a:lnTo>
                        <a:pt x="3338" y="3578"/>
                      </a:lnTo>
                      <a:lnTo>
                        <a:pt x="3338" y="3578"/>
                      </a:lnTo>
                      <a:lnTo>
                        <a:pt x="3340" y="3582"/>
                      </a:lnTo>
                      <a:lnTo>
                        <a:pt x="3342" y="3580"/>
                      </a:lnTo>
                      <a:lnTo>
                        <a:pt x="3348" y="3574"/>
                      </a:lnTo>
                      <a:lnTo>
                        <a:pt x="3348" y="3574"/>
                      </a:lnTo>
                      <a:lnTo>
                        <a:pt x="3350" y="3572"/>
                      </a:lnTo>
                      <a:lnTo>
                        <a:pt x="3350" y="3570"/>
                      </a:lnTo>
                      <a:lnTo>
                        <a:pt x="3348" y="3566"/>
                      </a:lnTo>
                      <a:lnTo>
                        <a:pt x="3338" y="3558"/>
                      </a:lnTo>
                      <a:lnTo>
                        <a:pt x="3338" y="3558"/>
                      </a:lnTo>
                      <a:lnTo>
                        <a:pt x="3336" y="3554"/>
                      </a:lnTo>
                      <a:lnTo>
                        <a:pt x="3336" y="3552"/>
                      </a:lnTo>
                      <a:lnTo>
                        <a:pt x="3336" y="3550"/>
                      </a:lnTo>
                      <a:lnTo>
                        <a:pt x="3338" y="3552"/>
                      </a:lnTo>
                      <a:lnTo>
                        <a:pt x="3338" y="3552"/>
                      </a:lnTo>
                      <a:lnTo>
                        <a:pt x="3342" y="3554"/>
                      </a:lnTo>
                      <a:lnTo>
                        <a:pt x="3348" y="3558"/>
                      </a:lnTo>
                      <a:lnTo>
                        <a:pt x="3354" y="3562"/>
                      </a:lnTo>
                      <a:lnTo>
                        <a:pt x="3358" y="3566"/>
                      </a:lnTo>
                      <a:lnTo>
                        <a:pt x="3358" y="3566"/>
                      </a:lnTo>
                      <a:lnTo>
                        <a:pt x="3358" y="3576"/>
                      </a:lnTo>
                      <a:lnTo>
                        <a:pt x="3360" y="3578"/>
                      </a:lnTo>
                      <a:lnTo>
                        <a:pt x="3362" y="3582"/>
                      </a:lnTo>
                      <a:lnTo>
                        <a:pt x="3362" y="3582"/>
                      </a:lnTo>
                      <a:lnTo>
                        <a:pt x="3366" y="3584"/>
                      </a:lnTo>
                      <a:lnTo>
                        <a:pt x="3368" y="3586"/>
                      </a:lnTo>
                      <a:lnTo>
                        <a:pt x="3374" y="3586"/>
                      </a:lnTo>
                      <a:lnTo>
                        <a:pt x="3384" y="3592"/>
                      </a:lnTo>
                      <a:lnTo>
                        <a:pt x="3384" y="3592"/>
                      </a:lnTo>
                      <a:lnTo>
                        <a:pt x="3398" y="3604"/>
                      </a:lnTo>
                      <a:lnTo>
                        <a:pt x="3402" y="3608"/>
                      </a:lnTo>
                      <a:lnTo>
                        <a:pt x="3402" y="3612"/>
                      </a:lnTo>
                      <a:lnTo>
                        <a:pt x="3402" y="3612"/>
                      </a:lnTo>
                      <a:lnTo>
                        <a:pt x="3402" y="3620"/>
                      </a:lnTo>
                      <a:lnTo>
                        <a:pt x="3400" y="3624"/>
                      </a:lnTo>
                      <a:lnTo>
                        <a:pt x="3398" y="3626"/>
                      </a:lnTo>
                      <a:lnTo>
                        <a:pt x="3398" y="3626"/>
                      </a:lnTo>
                      <a:lnTo>
                        <a:pt x="3398" y="3628"/>
                      </a:lnTo>
                      <a:lnTo>
                        <a:pt x="3396" y="3630"/>
                      </a:lnTo>
                      <a:lnTo>
                        <a:pt x="3400" y="3634"/>
                      </a:lnTo>
                      <a:lnTo>
                        <a:pt x="3404" y="3636"/>
                      </a:lnTo>
                      <a:lnTo>
                        <a:pt x="3408" y="3638"/>
                      </a:lnTo>
                      <a:lnTo>
                        <a:pt x="3408" y="3638"/>
                      </a:lnTo>
                      <a:lnTo>
                        <a:pt x="3410" y="3640"/>
                      </a:lnTo>
                      <a:lnTo>
                        <a:pt x="3414" y="3640"/>
                      </a:lnTo>
                      <a:lnTo>
                        <a:pt x="3414" y="3642"/>
                      </a:lnTo>
                      <a:lnTo>
                        <a:pt x="3416" y="3640"/>
                      </a:lnTo>
                      <a:lnTo>
                        <a:pt x="3416" y="3640"/>
                      </a:lnTo>
                      <a:lnTo>
                        <a:pt x="3416" y="3636"/>
                      </a:lnTo>
                      <a:lnTo>
                        <a:pt x="3414" y="3634"/>
                      </a:lnTo>
                      <a:lnTo>
                        <a:pt x="3410" y="3630"/>
                      </a:lnTo>
                      <a:lnTo>
                        <a:pt x="3406" y="3626"/>
                      </a:lnTo>
                      <a:lnTo>
                        <a:pt x="3408" y="3626"/>
                      </a:lnTo>
                      <a:lnTo>
                        <a:pt x="3410" y="3624"/>
                      </a:lnTo>
                      <a:lnTo>
                        <a:pt x="3410" y="3624"/>
                      </a:lnTo>
                      <a:lnTo>
                        <a:pt x="3414" y="3622"/>
                      </a:lnTo>
                      <a:lnTo>
                        <a:pt x="3414" y="3624"/>
                      </a:lnTo>
                      <a:lnTo>
                        <a:pt x="3416" y="3628"/>
                      </a:lnTo>
                      <a:lnTo>
                        <a:pt x="3418" y="3630"/>
                      </a:lnTo>
                      <a:lnTo>
                        <a:pt x="3418" y="3630"/>
                      </a:lnTo>
                      <a:lnTo>
                        <a:pt x="3420" y="3630"/>
                      </a:lnTo>
                      <a:lnTo>
                        <a:pt x="3422" y="3632"/>
                      </a:lnTo>
                      <a:lnTo>
                        <a:pt x="3422" y="3636"/>
                      </a:lnTo>
                      <a:lnTo>
                        <a:pt x="3422" y="3642"/>
                      </a:lnTo>
                      <a:lnTo>
                        <a:pt x="3422" y="3646"/>
                      </a:lnTo>
                      <a:lnTo>
                        <a:pt x="3422" y="3646"/>
                      </a:lnTo>
                      <a:lnTo>
                        <a:pt x="3428" y="3654"/>
                      </a:lnTo>
                      <a:lnTo>
                        <a:pt x="3430" y="3656"/>
                      </a:lnTo>
                      <a:lnTo>
                        <a:pt x="3432" y="3656"/>
                      </a:lnTo>
                      <a:lnTo>
                        <a:pt x="3432" y="3656"/>
                      </a:lnTo>
                      <a:lnTo>
                        <a:pt x="3434" y="3648"/>
                      </a:lnTo>
                      <a:lnTo>
                        <a:pt x="3436" y="3646"/>
                      </a:lnTo>
                      <a:lnTo>
                        <a:pt x="3440" y="3644"/>
                      </a:lnTo>
                      <a:lnTo>
                        <a:pt x="3440" y="3644"/>
                      </a:lnTo>
                      <a:lnTo>
                        <a:pt x="3452" y="3646"/>
                      </a:lnTo>
                      <a:lnTo>
                        <a:pt x="3464" y="3650"/>
                      </a:lnTo>
                      <a:lnTo>
                        <a:pt x="3472" y="3652"/>
                      </a:lnTo>
                      <a:lnTo>
                        <a:pt x="3476" y="3654"/>
                      </a:lnTo>
                      <a:lnTo>
                        <a:pt x="3476" y="3654"/>
                      </a:lnTo>
                      <a:lnTo>
                        <a:pt x="3478" y="3652"/>
                      </a:lnTo>
                      <a:lnTo>
                        <a:pt x="3480" y="3654"/>
                      </a:lnTo>
                      <a:lnTo>
                        <a:pt x="3482" y="3662"/>
                      </a:lnTo>
                      <a:lnTo>
                        <a:pt x="3482" y="3662"/>
                      </a:lnTo>
                      <a:lnTo>
                        <a:pt x="3484" y="3666"/>
                      </a:lnTo>
                      <a:lnTo>
                        <a:pt x="3484" y="3670"/>
                      </a:lnTo>
                      <a:lnTo>
                        <a:pt x="3486" y="3672"/>
                      </a:lnTo>
                      <a:lnTo>
                        <a:pt x="3490" y="3676"/>
                      </a:lnTo>
                      <a:lnTo>
                        <a:pt x="3490" y="3676"/>
                      </a:lnTo>
                      <a:lnTo>
                        <a:pt x="3496" y="3678"/>
                      </a:lnTo>
                      <a:lnTo>
                        <a:pt x="3498" y="3678"/>
                      </a:lnTo>
                      <a:lnTo>
                        <a:pt x="3498" y="3674"/>
                      </a:lnTo>
                      <a:lnTo>
                        <a:pt x="3498" y="3674"/>
                      </a:lnTo>
                      <a:lnTo>
                        <a:pt x="3500" y="3668"/>
                      </a:lnTo>
                      <a:lnTo>
                        <a:pt x="3502" y="3666"/>
                      </a:lnTo>
                      <a:lnTo>
                        <a:pt x="3504" y="3666"/>
                      </a:lnTo>
                      <a:lnTo>
                        <a:pt x="3504" y="3668"/>
                      </a:lnTo>
                      <a:lnTo>
                        <a:pt x="3504" y="3668"/>
                      </a:lnTo>
                      <a:lnTo>
                        <a:pt x="3504" y="3672"/>
                      </a:lnTo>
                      <a:lnTo>
                        <a:pt x="3508" y="3680"/>
                      </a:lnTo>
                      <a:lnTo>
                        <a:pt x="3510" y="3686"/>
                      </a:lnTo>
                      <a:lnTo>
                        <a:pt x="3510" y="3694"/>
                      </a:lnTo>
                      <a:lnTo>
                        <a:pt x="3510" y="3694"/>
                      </a:lnTo>
                      <a:lnTo>
                        <a:pt x="3510" y="3696"/>
                      </a:lnTo>
                      <a:lnTo>
                        <a:pt x="3510" y="3698"/>
                      </a:lnTo>
                      <a:lnTo>
                        <a:pt x="3516" y="3698"/>
                      </a:lnTo>
                      <a:lnTo>
                        <a:pt x="3528" y="3696"/>
                      </a:lnTo>
                      <a:lnTo>
                        <a:pt x="3528" y="3696"/>
                      </a:lnTo>
                      <a:lnTo>
                        <a:pt x="3530" y="3696"/>
                      </a:lnTo>
                      <a:lnTo>
                        <a:pt x="3532" y="3696"/>
                      </a:lnTo>
                      <a:lnTo>
                        <a:pt x="3532" y="3692"/>
                      </a:lnTo>
                      <a:lnTo>
                        <a:pt x="3532" y="3690"/>
                      </a:lnTo>
                      <a:lnTo>
                        <a:pt x="3538" y="3688"/>
                      </a:lnTo>
                      <a:lnTo>
                        <a:pt x="3538" y="3688"/>
                      </a:lnTo>
                      <a:lnTo>
                        <a:pt x="3544" y="3688"/>
                      </a:lnTo>
                      <a:lnTo>
                        <a:pt x="3546" y="3686"/>
                      </a:lnTo>
                      <a:lnTo>
                        <a:pt x="3548" y="3684"/>
                      </a:lnTo>
                      <a:lnTo>
                        <a:pt x="3546" y="3680"/>
                      </a:lnTo>
                      <a:lnTo>
                        <a:pt x="3542" y="3672"/>
                      </a:lnTo>
                      <a:lnTo>
                        <a:pt x="3542" y="3672"/>
                      </a:lnTo>
                      <a:lnTo>
                        <a:pt x="3536" y="3664"/>
                      </a:lnTo>
                      <a:lnTo>
                        <a:pt x="3534" y="3660"/>
                      </a:lnTo>
                      <a:lnTo>
                        <a:pt x="3534" y="3658"/>
                      </a:lnTo>
                      <a:lnTo>
                        <a:pt x="3532" y="3658"/>
                      </a:lnTo>
                      <a:lnTo>
                        <a:pt x="3532" y="3658"/>
                      </a:lnTo>
                      <a:lnTo>
                        <a:pt x="3530" y="3658"/>
                      </a:lnTo>
                      <a:lnTo>
                        <a:pt x="3528" y="3656"/>
                      </a:lnTo>
                      <a:lnTo>
                        <a:pt x="3526" y="3652"/>
                      </a:lnTo>
                      <a:lnTo>
                        <a:pt x="3528" y="3648"/>
                      </a:lnTo>
                      <a:lnTo>
                        <a:pt x="3530" y="3646"/>
                      </a:lnTo>
                      <a:lnTo>
                        <a:pt x="3532" y="3646"/>
                      </a:lnTo>
                      <a:lnTo>
                        <a:pt x="3532" y="3646"/>
                      </a:lnTo>
                      <a:lnTo>
                        <a:pt x="3538" y="3644"/>
                      </a:lnTo>
                      <a:lnTo>
                        <a:pt x="3544" y="3642"/>
                      </a:lnTo>
                      <a:lnTo>
                        <a:pt x="3550" y="3636"/>
                      </a:lnTo>
                      <a:lnTo>
                        <a:pt x="3556" y="3628"/>
                      </a:lnTo>
                      <a:lnTo>
                        <a:pt x="3556" y="3628"/>
                      </a:lnTo>
                      <a:lnTo>
                        <a:pt x="3558" y="3624"/>
                      </a:lnTo>
                      <a:lnTo>
                        <a:pt x="3558" y="3622"/>
                      </a:lnTo>
                      <a:lnTo>
                        <a:pt x="3558" y="3618"/>
                      </a:lnTo>
                      <a:lnTo>
                        <a:pt x="3562" y="3616"/>
                      </a:lnTo>
                      <a:lnTo>
                        <a:pt x="3562" y="3616"/>
                      </a:lnTo>
                      <a:lnTo>
                        <a:pt x="3566" y="3614"/>
                      </a:lnTo>
                      <a:lnTo>
                        <a:pt x="3568" y="3612"/>
                      </a:lnTo>
                      <a:lnTo>
                        <a:pt x="3570" y="3610"/>
                      </a:lnTo>
                      <a:lnTo>
                        <a:pt x="3576" y="3610"/>
                      </a:lnTo>
                      <a:lnTo>
                        <a:pt x="3576" y="3610"/>
                      </a:lnTo>
                      <a:lnTo>
                        <a:pt x="3586" y="3612"/>
                      </a:lnTo>
                      <a:lnTo>
                        <a:pt x="3598" y="3620"/>
                      </a:lnTo>
                      <a:lnTo>
                        <a:pt x="3606" y="3626"/>
                      </a:lnTo>
                      <a:lnTo>
                        <a:pt x="3608" y="3630"/>
                      </a:lnTo>
                      <a:lnTo>
                        <a:pt x="3608" y="3632"/>
                      </a:lnTo>
                      <a:lnTo>
                        <a:pt x="3608" y="3632"/>
                      </a:lnTo>
                      <a:lnTo>
                        <a:pt x="3606" y="3636"/>
                      </a:lnTo>
                      <a:lnTo>
                        <a:pt x="3608" y="3638"/>
                      </a:lnTo>
                      <a:lnTo>
                        <a:pt x="3610" y="3640"/>
                      </a:lnTo>
                      <a:lnTo>
                        <a:pt x="3612" y="3640"/>
                      </a:lnTo>
                      <a:lnTo>
                        <a:pt x="3612" y="3640"/>
                      </a:lnTo>
                      <a:lnTo>
                        <a:pt x="3616" y="3638"/>
                      </a:lnTo>
                      <a:lnTo>
                        <a:pt x="3616" y="3638"/>
                      </a:lnTo>
                      <a:lnTo>
                        <a:pt x="3618" y="3638"/>
                      </a:lnTo>
                      <a:lnTo>
                        <a:pt x="3620" y="3638"/>
                      </a:lnTo>
                      <a:lnTo>
                        <a:pt x="3620" y="3638"/>
                      </a:lnTo>
                      <a:lnTo>
                        <a:pt x="3622" y="3638"/>
                      </a:lnTo>
                      <a:lnTo>
                        <a:pt x="3620" y="3640"/>
                      </a:lnTo>
                      <a:lnTo>
                        <a:pt x="3618" y="3648"/>
                      </a:lnTo>
                      <a:lnTo>
                        <a:pt x="3614" y="3658"/>
                      </a:lnTo>
                      <a:lnTo>
                        <a:pt x="3612" y="3662"/>
                      </a:lnTo>
                      <a:lnTo>
                        <a:pt x="3614" y="3666"/>
                      </a:lnTo>
                      <a:lnTo>
                        <a:pt x="3614" y="3666"/>
                      </a:lnTo>
                      <a:lnTo>
                        <a:pt x="3622" y="3682"/>
                      </a:lnTo>
                      <a:lnTo>
                        <a:pt x="3626" y="3690"/>
                      </a:lnTo>
                      <a:lnTo>
                        <a:pt x="3632" y="3696"/>
                      </a:lnTo>
                      <a:lnTo>
                        <a:pt x="3632" y="3696"/>
                      </a:lnTo>
                      <a:lnTo>
                        <a:pt x="3636" y="3700"/>
                      </a:lnTo>
                      <a:lnTo>
                        <a:pt x="3638" y="3702"/>
                      </a:lnTo>
                      <a:lnTo>
                        <a:pt x="3640" y="3704"/>
                      </a:lnTo>
                      <a:lnTo>
                        <a:pt x="3640" y="3708"/>
                      </a:lnTo>
                      <a:lnTo>
                        <a:pt x="3672" y="3654"/>
                      </a:lnTo>
                      <a:lnTo>
                        <a:pt x="3672" y="3654"/>
                      </a:lnTo>
                      <a:lnTo>
                        <a:pt x="3654" y="3626"/>
                      </a:lnTo>
                      <a:lnTo>
                        <a:pt x="3654" y="3626"/>
                      </a:lnTo>
                      <a:close/>
                      <a:moveTo>
                        <a:pt x="3590" y="1870"/>
                      </a:moveTo>
                      <a:lnTo>
                        <a:pt x="3590" y="1870"/>
                      </a:lnTo>
                      <a:lnTo>
                        <a:pt x="3570" y="1886"/>
                      </a:lnTo>
                      <a:lnTo>
                        <a:pt x="3558" y="1894"/>
                      </a:lnTo>
                      <a:lnTo>
                        <a:pt x="3546" y="1900"/>
                      </a:lnTo>
                      <a:lnTo>
                        <a:pt x="3546" y="1900"/>
                      </a:lnTo>
                      <a:lnTo>
                        <a:pt x="3536" y="1904"/>
                      </a:lnTo>
                      <a:lnTo>
                        <a:pt x="3524" y="1910"/>
                      </a:lnTo>
                      <a:lnTo>
                        <a:pt x="3508" y="1920"/>
                      </a:lnTo>
                      <a:lnTo>
                        <a:pt x="3488" y="1932"/>
                      </a:lnTo>
                      <a:lnTo>
                        <a:pt x="3488" y="1932"/>
                      </a:lnTo>
                      <a:lnTo>
                        <a:pt x="3466" y="1938"/>
                      </a:lnTo>
                      <a:lnTo>
                        <a:pt x="3448" y="1942"/>
                      </a:lnTo>
                      <a:lnTo>
                        <a:pt x="3434" y="1942"/>
                      </a:lnTo>
                      <a:lnTo>
                        <a:pt x="3426" y="1940"/>
                      </a:lnTo>
                      <a:lnTo>
                        <a:pt x="3426" y="1940"/>
                      </a:lnTo>
                      <a:lnTo>
                        <a:pt x="3424" y="1938"/>
                      </a:lnTo>
                      <a:lnTo>
                        <a:pt x="3424" y="1938"/>
                      </a:lnTo>
                      <a:lnTo>
                        <a:pt x="3430" y="1936"/>
                      </a:lnTo>
                      <a:lnTo>
                        <a:pt x="3434" y="1936"/>
                      </a:lnTo>
                      <a:lnTo>
                        <a:pt x="3434" y="1934"/>
                      </a:lnTo>
                      <a:lnTo>
                        <a:pt x="3434" y="1934"/>
                      </a:lnTo>
                      <a:lnTo>
                        <a:pt x="3434" y="1934"/>
                      </a:lnTo>
                      <a:lnTo>
                        <a:pt x="3426" y="1932"/>
                      </a:lnTo>
                      <a:lnTo>
                        <a:pt x="3418" y="1930"/>
                      </a:lnTo>
                      <a:lnTo>
                        <a:pt x="3410" y="1930"/>
                      </a:lnTo>
                      <a:lnTo>
                        <a:pt x="3408" y="1928"/>
                      </a:lnTo>
                      <a:lnTo>
                        <a:pt x="3406" y="1926"/>
                      </a:lnTo>
                      <a:lnTo>
                        <a:pt x="3406" y="1926"/>
                      </a:lnTo>
                      <a:lnTo>
                        <a:pt x="3408" y="1922"/>
                      </a:lnTo>
                      <a:lnTo>
                        <a:pt x="3410" y="1916"/>
                      </a:lnTo>
                      <a:lnTo>
                        <a:pt x="3414" y="1910"/>
                      </a:lnTo>
                      <a:lnTo>
                        <a:pt x="3416" y="1900"/>
                      </a:lnTo>
                      <a:lnTo>
                        <a:pt x="3416" y="1900"/>
                      </a:lnTo>
                      <a:lnTo>
                        <a:pt x="3420" y="1892"/>
                      </a:lnTo>
                      <a:lnTo>
                        <a:pt x="3422" y="1890"/>
                      </a:lnTo>
                      <a:lnTo>
                        <a:pt x="3426" y="1886"/>
                      </a:lnTo>
                      <a:lnTo>
                        <a:pt x="3430" y="1880"/>
                      </a:lnTo>
                      <a:lnTo>
                        <a:pt x="3430" y="1880"/>
                      </a:lnTo>
                      <a:lnTo>
                        <a:pt x="3434" y="1872"/>
                      </a:lnTo>
                      <a:lnTo>
                        <a:pt x="3436" y="1870"/>
                      </a:lnTo>
                      <a:lnTo>
                        <a:pt x="3438" y="1872"/>
                      </a:lnTo>
                      <a:lnTo>
                        <a:pt x="3440" y="1880"/>
                      </a:lnTo>
                      <a:lnTo>
                        <a:pt x="3440" y="1880"/>
                      </a:lnTo>
                      <a:lnTo>
                        <a:pt x="3446" y="1882"/>
                      </a:lnTo>
                      <a:lnTo>
                        <a:pt x="3448" y="1884"/>
                      </a:lnTo>
                      <a:lnTo>
                        <a:pt x="3450" y="1886"/>
                      </a:lnTo>
                      <a:lnTo>
                        <a:pt x="3448" y="1888"/>
                      </a:lnTo>
                      <a:lnTo>
                        <a:pt x="3442" y="1892"/>
                      </a:lnTo>
                      <a:lnTo>
                        <a:pt x="3432" y="1894"/>
                      </a:lnTo>
                      <a:lnTo>
                        <a:pt x="3432" y="1894"/>
                      </a:lnTo>
                      <a:lnTo>
                        <a:pt x="3426" y="1894"/>
                      </a:lnTo>
                      <a:lnTo>
                        <a:pt x="3424" y="1896"/>
                      </a:lnTo>
                      <a:lnTo>
                        <a:pt x="3422" y="1898"/>
                      </a:lnTo>
                      <a:lnTo>
                        <a:pt x="3422" y="1902"/>
                      </a:lnTo>
                      <a:lnTo>
                        <a:pt x="3422" y="1904"/>
                      </a:lnTo>
                      <a:lnTo>
                        <a:pt x="3424" y="1906"/>
                      </a:lnTo>
                      <a:lnTo>
                        <a:pt x="3428" y="1908"/>
                      </a:lnTo>
                      <a:lnTo>
                        <a:pt x="3432" y="1908"/>
                      </a:lnTo>
                      <a:lnTo>
                        <a:pt x="3432" y="1908"/>
                      </a:lnTo>
                      <a:lnTo>
                        <a:pt x="3438" y="1908"/>
                      </a:lnTo>
                      <a:lnTo>
                        <a:pt x="3442" y="1910"/>
                      </a:lnTo>
                      <a:lnTo>
                        <a:pt x="3444" y="1912"/>
                      </a:lnTo>
                      <a:lnTo>
                        <a:pt x="3446" y="1910"/>
                      </a:lnTo>
                      <a:lnTo>
                        <a:pt x="3446" y="1910"/>
                      </a:lnTo>
                      <a:lnTo>
                        <a:pt x="3450" y="1904"/>
                      </a:lnTo>
                      <a:lnTo>
                        <a:pt x="3456" y="1900"/>
                      </a:lnTo>
                      <a:lnTo>
                        <a:pt x="3466" y="1896"/>
                      </a:lnTo>
                      <a:lnTo>
                        <a:pt x="3466" y="1896"/>
                      </a:lnTo>
                      <a:lnTo>
                        <a:pt x="3470" y="1892"/>
                      </a:lnTo>
                      <a:lnTo>
                        <a:pt x="3474" y="1888"/>
                      </a:lnTo>
                      <a:lnTo>
                        <a:pt x="3482" y="1880"/>
                      </a:lnTo>
                      <a:lnTo>
                        <a:pt x="3488" y="1876"/>
                      </a:lnTo>
                      <a:lnTo>
                        <a:pt x="3496" y="1874"/>
                      </a:lnTo>
                      <a:lnTo>
                        <a:pt x="3504" y="1874"/>
                      </a:lnTo>
                      <a:lnTo>
                        <a:pt x="3518" y="1876"/>
                      </a:lnTo>
                      <a:lnTo>
                        <a:pt x="3518" y="1876"/>
                      </a:lnTo>
                      <a:lnTo>
                        <a:pt x="3534" y="1880"/>
                      </a:lnTo>
                      <a:lnTo>
                        <a:pt x="3538" y="1880"/>
                      </a:lnTo>
                      <a:lnTo>
                        <a:pt x="3536" y="1878"/>
                      </a:lnTo>
                      <a:lnTo>
                        <a:pt x="3532" y="1876"/>
                      </a:lnTo>
                      <a:lnTo>
                        <a:pt x="3532" y="1872"/>
                      </a:lnTo>
                      <a:lnTo>
                        <a:pt x="3532" y="1870"/>
                      </a:lnTo>
                      <a:lnTo>
                        <a:pt x="3532" y="1870"/>
                      </a:lnTo>
                      <a:lnTo>
                        <a:pt x="3536" y="1866"/>
                      </a:lnTo>
                      <a:lnTo>
                        <a:pt x="3540" y="1864"/>
                      </a:lnTo>
                      <a:lnTo>
                        <a:pt x="3560" y="1862"/>
                      </a:lnTo>
                      <a:lnTo>
                        <a:pt x="3560" y="1862"/>
                      </a:lnTo>
                      <a:lnTo>
                        <a:pt x="3580" y="1860"/>
                      </a:lnTo>
                      <a:lnTo>
                        <a:pt x="3584" y="1860"/>
                      </a:lnTo>
                      <a:lnTo>
                        <a:pt x="3586" y="1858"/>
                      </a:lnTo>
                      <a:lnTo>
                        <a:pt x="3586" y="1858"/>
                      </a:lnTo>
                      <a:lnTo>
                        <a:pt x="3586" y="1854"/>
                      </a:lnTo>
                      <a:lnTo>
                        <a:pt x="3586" y="1852"/>
                      </a:lnTo>
                      <a:lnTo>
                        <a:pt x="3588" y="1850"/>
                      </a:lnTo>
                      <a:lnTo>
                        <a:pt x="3588" y="1850"/>
                      </a:lnTo>
                      <a:lnTo>
                        <a:pt x="3590" y="1850"/>
                      </a:lnTo>
                      <a:lnTo>
                        <a:pt x="3592" y="1852"/>
                      </a:lnTo>
                      <a:lnTo>
                        <a:pt x="3594" y="1858"/>
                      </a:lnTo>
                      <a:lnTo>
                        <a:pt x="3592" y="1864"/>
                      </a:lnTo>
                      <a:lnTo>
                        <a:pt x="3590" y="1870"/>
                      </a:lnTo>
                      <a:lnTo>
                        <a:pt x="3590" y="1870"/>
                      </a:lnTo>
                      <a:close/>
                      <a:moveTo>
                        <a:pt x="3578" y="1812"/>
                      </a:moveTo>
                      <a:lnTo>
                        <a:pt x="3578" y="1812"/>
                      </a:lnTo>
                      <a:lnTo>
                        <a:pt x="3586" y="1806"/>
                      </a:lnTo>
                      <a:lnTo>
                        <a:pt x="3596" y="1804"/>
                      </a:lnTo>
                      <a:lnTo>
                        <a:pt x="3624" y="1798"/>
                      </a:lnTo>
                      <a:lnTo>
                        <a:pt x="3624" y="1798"/>
                      </a:lnTo>
                      <a:lnTo>
                        <a:pt x="3636" y="1796"/>
                      </a:lnTo>
                      <a:lnTo>
                        <a:pt x="3642" y="1794"/>
                      </a:lnTo>
                      <a:lnTo>
                        <a:pt x="3656" y="1802"/>
                      </a:lnTo>
                      <a:lnTo>
                        <a:pt x="3656" y="1802"/>
                      </a:lnTo>
                      <a:lnTo>
                        <a:pt x="3662" y="1804"/>
                      </a:lnTo>
                      <a:lnTo>
                        <a:pt x="3664" y="1804"/>
                      </a:lnTo>
                      <a:lnTo>
                        <a:pt x="3668" y="1804"/>
                      </a:lnTo>
                      <a:lnTo>
                        <a:pt x="3668" y="1802"/>
                      </a:lnTo>
                      <a:lnTo>
                        <a:pt x="3672" y="1794"/>
                      </a:lnTo>
                      <a:lnTo>
                        <a:pt x="3674" y="1790"/>
                      </a:lnTo>
                      <a:lnTo>
                        <a:pt x="3678" y="1788"/>
                      </a:lnTo>
                      <a:lnTo>
                        <a:pt x="3678" y="1788"/>
                      </a:lnTo>
                      <a:lnTo>
                        <a:pt x="3686" y="1782"/>
                      </a:lnTo>
                      <a:lnTo>
                        <a:pt x="3696" y="1778"/>
                      </a:lnTo>
                      <a:lnTo>
                        <a:pt x="3706" y="1776"/>
                      </a:lnTo>
                      <a:lnTo>
                        <a:pt x="3716" y="1770"/>
                      </a:lnTo>
                      <a:lnTo>
                        <a:pt x="3716" y="1770"/>
                      </a:lnTo>
                      <a:lnTo>
                        <a:pt x="3714" y="1774"/>
                      </a:lnTo>
                      <a:lnTo>
                        <a:pt x="3712" y="1778"/>
                      </a:lnTo>
                      <a:lnTo>
                        <a:pt x="3708" y="1782"/>
                      </a:lnTo>
                      <a:lnTo>
                        <a:pt x="3702" y="1784"/>
                      </a:lnTo>
                      <a:lnTo>
                        <a:pt x="3702" y="1784"/>
                      </a:lnTo>
                      <a:lnTo>
                        <a:pt x="3698" y="1786"/>
                      </a:lnTo>
                      <a:lnTo>
                        <a:pt x="3694" y="1790"/>
                      </a:lnTo>
                      <a:lnTo>
                        <a:pt x="3696" y="1794"/>
                      </a:lnTo>
                      <a:lnTo>
                        <a:pt x="3698" y="1798"/>
                      </a:lnTo>
                      <a:lnTo>
                        <a:pt x="3698" y="1798"/>
                      </a:lnTo>
                      <a:lnTo>
                        <a:pt x="3702" y="1800"/>
                      </a:lnTo>
                      <a:lnTo>
                        <a:pt x="3702" y="1802"/>
                      </a:lnTo>
                      <a:lnTo>
                        <a:pt x="3700" y="1806"/>
                      </a:lnTo>
                      <a:lnTo>
                        <a:pt x="3700" y="1814"/>
                      </a:lnTo>
                      <a:lnTo>
                        <a:pt x="3700" y="1814"/>
                      </a:lnTo>
                      <a:lnTo>
                        <a:pt x="3700" y="1820"/>
                      </a:lnTo>
                      <a:lnTo>
                        <a:pt x="3696" y="1822"/>
                      </a:lnTo>
                      <a:lnTo>
                        <a:pt x="3690" y="1826"/>
                      </a:lnTo>
                      <a:lnTo>
                        <a:pt x="3684" y="1830"/>
                      </a:lnTo>
                      <a:lnTo>
                        <a:pt x="3684" y="1830"/>
                      </a:lnTo>
                      <a:lnTo>
                        <a:pt x="3680" y="1834"/>
                      </a:lnTo>
                      <a:lnTo>
                        <a:pt x="3676" y="1836"/>
                      </a:lnTo>
                      <a:lnTo>
                        <a:pt x="3662" y="1838"/>
                      </a:lnTo>
                      <a:lnTo>
                        <a:pt x="3648" y="1838"/>
                      </a:lnTo>
                      <a:lnTo>
                        <a:pt x="3638" y="1834"/>
                      </a:lnTo>
                      <a:lnTo>
                        <a:pt x="3638" y="1834"/>
                      </a:lnTo>
                      <a:lnTo>
                        <a:pt x="3628" y="1832"/>
                      </a:lnTo>
                      <a:lnTo>
                        <a:pt x="3616" y="1830"/>
                      </a:lnTo>
                      <a:lnTo>
                        <a:pt x="3604" y="1832"/>
                      </a:lnTo>
                      <a:lnTo>
                        <a:pt x="3594" y="1834"/>
                      </a:lnTo>
                      <a:lnTo>
                        <a:pt x="3594" y="1834"/>
                      </a:lnTo>
                      <a:lnTo>
                        <a:pt x="3588" y="1838"/>
                      </a:lnTo>
                      <a:lnTo>
                        <a:pt x="3582" y="1840"/>
                      </a:lnTo>
                      <a:lnTo>
                        <a:pt x="3574" y="1842"/>
                      </a:lnTo>
                      <a:lnTo>
                        <a:pt x="3574" y="1842"/>
                      </a:lnTo>
                      <a:lnTo>
                        <a:pt x="3568" y="1842"/>
                      </a:lnTo>
                      <a:lnTo>
                        <a:pt x="3562" y="1842"/>
                      </a:lnTo>
                      <a:lnTo>
                        <a:pt x="3560" y="1840"/>
                      </a:lnTo>
                      <a:lnTo>
                        <a:pt x="3558" y="1838"/>
                      </a:lnTo>
                      <a:lnTo>
                        <a:pt x="3558" y="1834"/>
                      </a:lnTo>
                      <a:lnTo>
                        <a:pt x="3560" y="1828"/>
                      </a:lnTo>
                      <a:lnTo>
                        <a:pt x="3560" y="1828"/>
                      </a:lnTo>
                      <a:lnTo>
                        <a:pt x="3564" y="1820"/>
                      </a:lnTo>
                      <a:lnTo>
                        <a:pt x="3570" y="1818"/>
                      </a:lnTo>
                      <a:lnTo>
                        <a:pt x="3574" y="1816"/>
                      </a:lnTo>
                      <a:lnTo>
                        <a:pt x="3578" y="1812"/>
                      </a:lnTo>
                      <a:lnTo>
                        <a:pt x="3578" y="1812"/>
                      </a:lnTo>
                      <a:close/>
                      <a:moveTo>
                        <a:pt x="3092" y="1606"/>
                      </a:moveTo>
                      <a:lnTo>
                        <a:pt x="3092" y="1606"/>
                      </a:lnTo>
                      <a:lnTo>
                        <a:pt x="3104" y="1594"/>
                      </a:lnTo>
                      <a:lnTo>
                        <a:pt x="3118" y="1586"/>
                      </a:lnTo>
                      <a:lnTo>
                        <a:pt x="3158" y="1566"/>
                      </a:lnTo>
                      <a:lnTo>
                        <a:pt x="3158" y="1566"/>
                      </a:lnTo>
                      <a:lnTo>
                        <a:pt x="3164" y="1564"/>
                      </a:lnTo>
                      <a:lnTo>
                        <a:pt x="3164" y="1564"/>
                      </a:lnTo>
                      <a:lnTo>
                        <a:pt x="3168" y="1560"/>
                      </a:lnTo>
                      <a:lnTo>
                        <a:pt x="3172" y="1556"/>
                      </a:lnTo>
                      <a:lnTo>
                        <a:pt x="3176" y="1544"/>
                      </a:lnTo>
                      <a:lnTo>
                        <a:pt x="3176" y="1544"/>
                      </a:lnTo>
                      <a:lnTo>
                        <a:pt x="3180" y="1538"/>
                      </a:lnTo>
                      <a:lnTo>
                        <a:pt x="3184" y="1534"/>
                      </a:lnTo>
                      <a:lnTo>
                        <a:pt x="3188" y="1534"/>
                      </a:lnTo>
                      <a:lnTo>
                        <a:pt x="3190" y="1536"/>
                      </a:lnTo>
                      <a:lnTo>
                        <a:pt x="3190" y="1538"/>
                      </a:lnTo>
                      <a:lnTo>
                        <a:pt x="3190" y="1542"/>
                      </a:lnTo>
                      <a:lnTo>
                        <a:pt x="3190" y="1542"/>
                      </a:lnTo>
                      <a:lnTo>
                        <a:pt x="3188" y="1548"/>
                      </a:lnTo>
                      <a:lnTo>
                        <a:pt x="3192" y="1544"/>
                      </a:lnTo>
                      <a:lnTo>
                        <a:pt x="3196" y="1536"/>
                      </a:lnTo>
                      <a:lnTo>
                        <a:pt x="3200" y="1524"/>
                      </a:lnTo>
                      <a:lnTo>
                        <a:pt x="3200" y="1524"/>
                      </a:lnTo>
                      <a:lnTo>
                        <a:pt x="3204" y="1516"/>
                      </a:lnTo>
                      <a:lnTo>
                        <a:pt x="3206" y="1516"/>
                      </a:lnTo>
                      <a:lnTo>
                        <a:pt x="3208" y="1516"/>
                      </a:lnTo>
                      <a:lnTo>
                        <a:pt x="3208" y="1522"/>
                      </a:lnTo>
                      <a:lnTo>
                        <a:pt x="3206" y="1532"/>
                      </a:lnTo>
                      <a:lnTo>
                        <a:pt x="3206" y="1532"/>
                      </a:lnTo>
                      <a:lnTo>
                        <a:pt x="3204" y="1538"/>
                      </a:lnTo>
                      <a:lnTo>
                        <a:pt x="3204" y="1540"/>
                      </a:lnTo>
                      <a:lnTo>
                        <a:pt x="3204" y="1540"/>
                      </a:lnTo>
                      <a:lnTo>
                        <a:pt x="3216" y="1532"/>
                      </a:lnTo>
                      <a:lnTo>
                        <a:pt x="3216" y="1532"/>
                      </a:lnTo>
                      <a:lnTo>
                        <a:pt x="3218" y="1530"/>
                      </a:lnTo>
                      <a:lnTo>
                        <a:pt x="3220" y="1526"/>
                      </a:lnTo>
                      <a:lnTo>
                        <a:pt x="3218" y="1520"/>
                      </a:lnTo>
                      <a:lnTo>
                        <a:pt x="3216" y="1514"/>
                      </a:lnTo>
                      <a:lnTo>
                        <a:pt x="3216" y="1512"/>
                      </a:lnTo>
                      <a:lnTo>
                        <a:pt x="3216" y="1510"/>
                      </a:lnTo>
                      <a:lnTo>
                        <a:pt x="3216" y="1510"/>
                      </a:lnTo>
                      <a:lnTo>
                        <a:pt x="3220" y="1508"/>
                      </a:lnTo>
                      <a:lnTo>
                        <a:pt x="3224" y="1510"/>
                      </a:lnTo>
                      <a:lnTo>
                        <a:pt x="3236" y="1514"/>
                      </a:lnTo>
                      <a:lnTo>
                        <a:pt x="3248" y="1520"/>
                      </a:lnTo>
                      <a:lnTo>
                        <a:pt x="3254" y="1522"/>
                      </a:lnTo>
                      <a:lnTo>
                        <a:pt x="3260" y="1522"/>
                      </a:lnTo>
                      <a:lnTo>
                        <a:pt x="3260" y="1522"/>
                      </a:lnTo>
                      <a:lnTo>
                        <a:pt x="3268" y="1522"/>
                      </a:lnTo>
                      <a:lnTo>
                        <a:pt x="3272" y="1522"/>
                      </a:lnTo>
                      <a:lnTo>
                        <a:pt x="3276" y="1522"/>
                      </a:lnTo>
                      <a:lnTo>
                        <a:pt x="3284" y="1522"/>
                      </a:lnTo>
                      <a:lnTo>
                        <a:pt x="3284" y="1522"/>
                      </a:lnTo>
                      <a:lnTo>
                        <a:pt x="3288" y="1524"/>
                      </a:lnTo>
                      <a:lnTo>
                        <a:pt x="3292" y="1528"/>
                      </a:lnTo>
                      <a:lnTo>
                        <a:pt x="3296" y="1542"/>
                      </a:lnTo>
                      <a:lnTo>
                        <a:pt x="3298" y="1550"/>
                      </a:lnTo>
                      <a:lnTo>
                        <a:pt x="3302" y="1558"/>
                      </a:lnTo>
                      <a:lnTo>
                        <a:pt x="3308" y="1566"/>
                      </a:lnTo>
                      <a:lnTo>
                        <a:pt x="3314" y="1570"/>
                      </a:lnTo>
                      <a:lnTo>
                        <a:pt x="3314" y="1570"/>
                      </a:lnTo>
                      <a:lnTo>
                        <a:pt x="3320" y="1572"/>
                      </a:lnTo>
                      <a:lnTo>
                        <a:pt x="3328" y="1572"/>
                      </a:lnTo>
                      <a:lnTo>
                        <a:pt x="3340" y="1570"/>
                      </a:lnTo>
                      <a:lnTo>
                        <a:pt x="3344" y="1570"/>
                      </a:lnTo>
                      <a:lnTo>
                        <a:pt x="3348" y="1570"/>
                      </a:lnTo>
                      <a:lnTo>
                        <a:pt x="3348" y="1574"/>
                      </a:lnTo>
                      <a:lnTo>
                        <a:pt x="3346" y="1580"/>
                      </a:lnTo>
                      <a:lnTo>
                        <a:pt x="3346" y="1580"/>
                      </a:lnTo>
                      <a:lnTo>
                        <a:pt x="3344" y="1588"/>
                      </a:lnTo>
                      <a:lnTo>
                        <a:pt x="3346" y="1594"/>
                      </a:lnTo>
                      <a:lnTo>
                        <a:pt x="3358" y="1604"/>
                      </a:lnTo>
                      <a:lnTo>
                        <a:pt x="3358" y="1604"/>
                      </a:lnTo>
                      <a:lnTo>
                        <a:pt x="3360" y="1606"/>
                      </a:lnTo>
                      <a:lnTo>
                        <a:pt x="3360" y="1610"/>
                      </a:lnTo>
                      <a:lnTo>
                        <a:pt x="3358" y="1618"/>
                      </a:lnTo>
                      <a:lnTo>
                        <a:pt x="3354" y="1624"/>
                      </a:lnTo>
                      <a:lnTo>
                        <a:pt x="3354" y="1626"/>
                      </a:lnTo>
                      <a:lnTo>
                        <a:pt x="3356" y="1630"/>
                      </a:lnTo>
                      <a:lnTo>
                        <a:pt x="3356" y="1630"/>
                      </a:lnTo>
                      <a:lnTo>
                        <a:pt x="3362" y="1630"/>
                      </a:lnTo>
                      <a:lnTo>
                        <a:pt x="3364" y="1630"/>
                      </a:lnTo>
                      <a:lnTo>
                        <a:pt x="3366" y="1630"/>
                      </a:lnTo>
                      <a:lnTo>
                        <a:pt x="3368" y="1632"/>
                      </a:lnTo>
                      <a:lnTo>
                        <a:pt x="3368" y="1632"/>
                      </a:lnTo>
                      <a:lnTo>
                        <a:pt x="3370" y="1634"/>
                      </a:lnTo>
                      <a:lnTo>
                        <a:pt x="3368" y="1636"/>
                      </a:lnTo>
                      <a:lnTo>
                        <a:pt x="3364" y="1640"/>
                      </a:lnTo>
                      <a:lnTo>
                        <a:pt x="3362" y="1642"/>
                      </a:lnTo>
                      <a:lnTo>
                        <a:pt x="3362" y="1648"/>
                      </a:lnTo>
                      <a:lnTo>
                        <a:pt x="3362" y="1648"/>
                      </a:lnTo>
                      <a:lnTo>
                        <a:pt x="3362" y="1652"/>
                      </a:lnTo>
                      <a:lnTo>
                        <a:pt x="3364" y="1654"/>
                      </a:lnTo>
                      <a:lnTo>
                        <a:pt x="3372" y="1652"/>
                      </a:lnTo>
                      <a:lnTo>
                        <a:pt x="3380" y="1652"/>
                      </a:lnTo>
                      <a:lnTo>
                        <a:pt x="3382" y="1652"/>
                      </a:lnTo>
                      <a:lnTo>
                        <a:pt x="3382" y="1656"/>
                      </a:lnTo>
                      <a:lnTo>
                        <a:pt x="3382" y="1656"/>
                      </a:lnTo>
                      <a:lnTo>
                        <a:pt x="3382" y="1662"/>
                      </a:lnTo>
                      <a:lnTo>
                        <a:pt x="3386" y="1664"/>
                      </a:lnTo>
                      <a:lnTo>
                        <a:pt x="3392" y="1666"/>
                      </a:lnTo>
                      <a:lnTo>
                        <a:pt x="3402" y="1668"/>
                      </a:lnTo>
                      <a:lnTo>
                        <a:pt x="3402" y="1668"/>
                      </a:lnTo>
                      <a:lnTo>
                        <a:pt x="3416" y="1672"/>
                      </a:lnTo>
                      <a:lnTo>
                        <a:pt x="3430" y="1674"/>
                      </a:lnTo>
                      <a:lnTo>
                        <a:pt x="3446" y="1674"/>
                      </a:lnTo>
                      <a:lnTo>
                        <a:pt x="3460" y="1676"/>
                      </a:lnTo>
                      <a:lnTo>
                        <a:pt x="3460" y="1676"/>
                      </a:lnTo>
                      <a:lnTo>
                        <a:pt x="3470" y="1676"/>
                      </a:lnTo>
                      <a:lnTo>
                        <a:pt x="3478" y="1676"/>
                      </a:lnTo>
                      <a:lnTo>
                        <a:pt x="3484" y="1678"/>
                      </a:lnTo>
                      <a:lnTo>
                        <a:pt x="3484" y="1678"/>
                      </a:lnTo>
                      <a:lnTo>
                        <a:pt x="3484" y="1680"/>
                      </a:lnTo>
                      <a:lnTo>
                        <a:pt x="3484" y="1680"/>
                      </a:lnTo>
                      <a:lnTo>
                        <a:pt x="3484" y="1682"/>
                      </a:lnTo>
                      <a:lnTo>
                        <a:pt x="3484" y="1684"/>
                      </a:lnTo>
                      <a:lnTo>
                        <a:pt x="3490" y="1686"/>
                      </a:lnTo>
                      <a:lnTo>
                        <a:pt x="3508" y="1686"/>
                      </a:lnTo>
                      <a:lnTo>
                        <a:pt x="3508" y="1686"/>
                      </a:lnTo>
                      <a:lnTo>
                        <a:pt x="3514" y="1688"/>
                      </a:lnTo>
                      <a:lnTo>
                        <a:pt x="3518" y="1692"/>
                      </a:lnTo>
                      <a:lnTo>
                        <a:pt x="3526" y="1704"/>
                      </a:lnTo>
                      <a:lnTo>
                        <a:pt x="3532" y="1716"/>
                      </a:lnTo>
                      <a:lnTo>
                        <a:pt x="3534" y="1718"/>
                      </a:lnTo>
                      <a:lnTo>
                        <a:pt x="3536" y="1718"/>
                      </a:lnTo>
                      <a:lnTo>
                        <a:pt x="3536" y="1718"/>
                      </a:lnTo>
                      <a:lnTo>
                        <a:pt x="3540" y="1716"/>
                      </a:lnTo>
                      <a:lnTo>
                        <a:pt x="3542" y="1716"/>
                      </a:lnTo>
                      <a:lnTo>
                        <a:pt x="3544" y="1720"/>
                      </a:lnTo>
                      <a:lnTo>
                        <a:pt x="3544" y="1726"/>
                      </a:lnTo>
                      <a:lnTo>
                        <a:pt x="3544" y="1726"/>
                      </a:lnTo>
                      <a:lnTo>
                        <a:pt x="3544" y="1730"/>
                      </a:lnTo>
                      <a:lnTo>
                        <a:pt x="3546" y="1734"/>
                      </a:lnTo>
                      <a:lnTo>
                        <a:pt x="3552" y="1742"/>
                      </a:lnTo>
                      <a:lnTo>
                        <a:pt x="3556" y="1748"/>
                      </a:lnTo>
                      <a:lnTo>
                        <a:pt x="3560" y="1756"/>
                      </a:lnTo>
                      <a:lnTo>
                        <a:pt x="3560" y="1756"/>
                      </a:lnTo>
                      <a:lnTo>
                        <a:pt x="3558" y="1758"/>
                      </a:lnTo>
                      <a:lnTo>
                        <a:pt x="3558" y="1758"/>
                      </a:lnTo>
                      <a:lnTo>
                        <a:pt x="3554" y="1754"/>
                      </a:lnTo>
                      <a:lnTo>
                        <a:pt x="3548" y="1750"/>
                      </a:lnTo>
                      <a:lnTo>
                        <a:pt x="3546" y="1750"/>
                      </a:lnTo>
                      <a:lnTo>
                        <a:pt x="3544" y="1750"/>
                      </a:lnTo>
                      <a:lnTo>
                        <a:pt x="3544" y="1750"/>
                      </a:lnTo>
                      <a:lnTo>
                        <a:pt x="3542" y="1752"/>
                      </a:lnTo>
                      <a:lnTo>
                        <a:pt x="3542" y="1754"/>
                      </a:lnTo>
                      <a:lnTo>
                        <a:pt x="3546" y="1760"/>
                      </a:lnTo>
                      <a:lnTo>
                        <a:pt x="3548" y="1766"/>
                      </a:lnTo>
                      <a:lnTo>
                        <a:pt x="3546" y="1768"/>
                      </a:lnTo>
                      <a:lnTo>
                        <a:pt x="3544" y="1770"/>
                      </a:lnTo>
                      <a:lnTo>
                        <a:pt x="3544" y="1770"/>
                      </a:lnTo>
                      <a:lnTo>
                        <a:pt x="3542" y="1772"/>
                      </a:lnTo>
                      <a:lnTo>
                        <a:pt x="3538" y="1770"/>
                      </a:lnTo>
                      <a:lnTo>
                        <a:pt x="3530" y="1764"/>
                      </a:lnTo>
                      <a:lnTo>
                        <a:pt x="3520" y="1760"/>
                      </a:lnTo>
                      <a:lnTo>
                        <a:pt x="3516" y="1758"/>
                      </a:lnTo>
                      <a:lnTo>
                        <a:pt x="3512" y="1760"/>
                      </a:lnTo>
                      <a:lnTo>
                        <a:pt x="3512" y="1760"/>
                      </a:lnTo>
                      <a:lnTo>
                        <a:pt x="3508" y="1762"/>
                      </a:lnTo>
                      <a:lnTo>
                        <a:pt x="3508" y="1758"/>
                      </a:lnTo>
                      <a:lnTo>
                        <a:pt x="3508" y="1754"/>
                      </a:lnTo>
                      <a:lnTo>
                        <a:pt x="3508" y="1754"/>
                      </a:lnTo>
                      <a:lnTo>
                        <a:pt x="3504" y="1754"/>
                      </a:lnTo>
                      <a:lnTo>
                        <a:pt x="3504" y="1754"/>
                      </a:lnTo>
                      <a:lnTo>
                        <a:pt x="3502" y="1754"/>
                      </a:lnTo>
                      <a:lnTo>
                        <a:pt x="3502" y="1754"/>
                      </a:lnTo>
                      <a:lnTo>
                        <a:pt x="3504" y="1750"/>
                      </a:lnTo>
                      <a:lnTo>
                        <a:pt x="3506" y="1746"/>
                      </a:lnTo>
                      <a:lnTo>
                        <a:pt x="3504" y="1744"/>
                      </a:lnTo>
                      <a:lnTo>
                        <a:pt x="3502" y="1742"/>
                      </a:lnTo>
                      <a:lnTo>
                        <a:pt x="3502" y="1742"/>
                      </a:lnTo>
                      <a:lnTo>
                        <a:pt x="3498" y="1742"/>
                      </a:lnTo>
                      <a:lnTo>
                        <a:pt x="3496" y="1740"/>
                      </a:lnTo>
                      <a:lnTo>
                        <a:pt x="3494" y="1734"/>
                      </a:lnTo>
                      <a:lnTo>
                        <a:pt x="3494" y="1728"/>
                      </a:lnTo>
                      <a:lnTo>
                        <a:pt x="3492" y="1728"/>
                      </a:lnTo>
                      <a:lnTo>
                        <a:pt x="3490" y="1726"/>
                      </a:lnTo>
                      <a:lnTo>
                        <a:pt x="3490" y="1726"/>
                      </a:lnTo>
                      <a:lnTo>
                        <a:pt x="3486" y="1726"/>
                      </a:lnTo>
                      <a:lnTo>
                        <a:pt x="3482" y="1726"/>
                      </a:lnTo>
                      <a:lnTo>
                        <a:pt x="3480" y="1724"/>
                      </a:lnTo>
                      <a:lnTo>
                        <a:pt x="3478" y="1726"/>
                      </a:lnTo>
                      <a:lnTo>
                        <a:pt x="3478" y="1726"/>
                      </a:lnTo>
                      <a:lnTo>
                        <a:pt x="3480" y="1730"/>
                      </a:lnTo>
                      <a:lnTo>
                        <a:pt x="3484" y="1736"/>
                      </a:lnTo>
                      <a:lnTo>
                        <a:pt x="3490" y="1744"/>
                      </a:lnTo>
                      <a:lnTo>
                        <a:pt x="3496" y="1756"/>
                      </a:lnTo>
                      <a:lnTo>
                        <a:pt x="3496" y="1756"/>
                      </a:lnTo>
                      <a:lnTo>
                        <a:pt x="3496" y="1762"/>
                      </a:lnTo>
                      <a:lnTo>
                        <a:pt x="3494" y="1766"/>
                      </a:lnTo>
                      <a:lnTo>
                        <a:pt x="3486" y="1776"/>
                      </a:lnTo>
                      <a:lnTo>
                        <a:pt x="3482" y="1782"/>
                      </a:lnTo>
                      <a:lnTo>
                        <a:pt x="3480" y="1788"/>
                      </a:lnTo>
                      <a:lnTo>
                        <a:pt x="3476" y="1796"/>
                      </a:lnTo>
                      <a:lnTo>
                        <a:pt x="3476" y="1806"/>
                      </a:lnTo>
                      <a:lnTo>
                        <a:pt x="3476" y="1806"/>
                      </a:lnTo>
                      <a:lnTo>
                        <a:pt x="3476" y="1826"/>
                      </a:lnTo>
                      <a:lnTo>
                        <a:pt x="3476" y="1832"/>
                      </a:lnTo>
                      <a:lnTo>
                        <a:pt x="3472" y="1838"/>
                      </a:lnTo>
                      <a:lnTo>
                        <a:pt x="3468" y="1842"/>
                      </a:lnTo>
                      <a:lnTo>
                        <a:pt x="3464" y="1844"/>
                      </a:lnTo>
                      <a:lnTo>
                        <a:pt x="3448" y="1852"/>
                      </a:lnTo>
                      <a:lnTo>
                        <a:pt x="3448" y="1852"/>
                      </a:lnTo>
                      <a:lnTo>
                        <a:pt x="3446" y="1846"/>
                      </a:lnTo>
                      <a:lnTo>
                        <a:pt x="3444" y="1838"/>
                      </a:lnTo>
                      <a:lnTo>
                        <a:pt x="3440" y="1818"/>
                      </a:lnTo>
                      <a:lnTo>
                        <a:pt x="3438" y="1808"/>
                      </a:lnTo>
                      <a:lnTo>
                        <a:pt x="3434" y="1802"/>
                      </a:lnTo>
                      <a:lnTo>
                        <a:pt x="3428" y="1796"/>
                      </a:lnTo>
                      <a:lnTo>
                        <a:pt x="3424" y="1796"/>
                      </a:lnTo>
                      <a:lnTo>
                        <a:pt x="3424" y="1796"/>
                      </a:lnTo>
                      <a:lnTo>
                        <a:pt x="3418" y="1798"/>
                      </a:lnTo>
                      <a:lnTo>
                        <a:pt x="3414" y="1800"/>
                      </a:lnTo>
                      <a:lnTo>
                        <a:pt x="3408" y="1808"/>
                      </a:lnTo>
                      <a:lnTo>
                        <a:pt x="3404" y="1816"/>
                      </a:lnTo>
                      <a:lnTo>
                        <a:pt x="3400" y="1818"/>
                      </a:lnTo>
                      <a:lnTo>
                        <a:pt x="3398" y="1820"/>
                      </a:lnTo>
                      <a:lnTo>
                        <a:pt x="3398" y="1820"/>
                      </a:lnTo>
                      <a:lnTo>
                        <a:pt x="3394" y="1818"/>
                      </a:lnTo>
                      <a:lnTo>
                        <a:pt x="3392" y="1816"/>
                      </a:lnTo>
                      <a:lnTo>
                        <a:pt x="3388" y="1810"/>
                      </a:lnTo>
                      <a:lnTo>
                        <a:pt x="3390" y="1802"/>
                      </a:lnTo>
                      <a:lnTo>
                        <a:pt x="3392" y="1798"/>
                      </a:lnTo>
                      <a:lnTo>
                        <a:pt x="3394" y="1796"/>
                      </a:lnTo>
                      <a:lnTo>
                        <a:pt x="3394" y="1796"/>
                      </a:lnTo>
                      <a:lnTo>
                        <a:pt x="3400" y="1790"/>
                      </a:lnTo>
                      <a:lnTo>
                        <a:pt x="3406" y="1784"/>
                      </a:lnTo>
                      <a:lnTo>
                        <a:pt x="3410" y="1776"/>
                      </a:lnTo>
                      <a:lnTo>
                        <a:pt x="3412" y="1764"/>
                      </a:lnTo>
                      <a:lnTo>
                        <a:pt x="3412" y="1764"/>
                      </a:lnTo>
                      <a:lnTo>
                        <a:pt x="3412" y="1758"/>
                      </a:lnTo>
                      <a:lnTo>
                        <a:pt x="3412" y="1754"/>
                      </a:lnTo>
                      <a:lnTo>
                        <a:pt x="3410" y="1746"/>
                      </a:lnTo>
                      <a:lnTo>
                        <a:pt x="3408" y="1740"/>
                      </a:lnTo>
                      <a:lnTo>
                        <a:pt x="3408" y="1738"/>
                      </a:lnTo>
                      <a:lnTo>
                        <a:pt x="3410" y="1738"/>
                      </a:lnTo>
                      <a:lnTo>
                        <a:pt x="3410" y="1738"/>
                      </a:lnTo>
                      <a:lnTo>
                        <a:pt x="3414" y="1736"/>
                      </a:lnTo>
                      <a:lnTo>
                        <a:pt x="3414" y="1734"/>
                      </a:lnTo>
                      <a:lnTo>
                        <a:pt x="3410" y="1728"/>
                      </a:lnTo>
                      <a:lnTo>
                        <a:pt x="3402" y="1722"/>
                      </a:lnTo>
                      <a:lnTo>
                        <a:pt x="3392" y="1716"/>
                      </a:lnTo>
                      <a:lnTo>
                        <a:pt x="3392" y="1716"/>
                      </a:lnTo>
                      <a:lnTo>
                        <a:pt x="3382" y="1712"/>
                      </a:lnTo>
                      <a:lnTo>
                        <a:pt x="3380" y="1708"/>
                      </a:lnTo>
                      <a:lnTo>
                        <a:pt x="3378" y="1706"/>
                      </a:lnTo>
                      <a:lnTo>
                        <a:pt x="3372" y="1704"/>
                      </a:lnTo>
                      <a:lnTo>
                        <a:pt x="3372" y="1704"/>
                      </a:lnTo>
                      <a:lnTo>
                        <a:pt x="3366" y="1702"/>
                      </a:lnTo>
                      <a:lnTo>
                        <a:pt x="3362" y="1698"/>
                      </a:lnTo>
                      <a:lnTo>
                        <a:pt x="3358" y="1696"/>
                      </a:lnTo>
                      <a:lnTo>
                        <a:pt x="3356" y="1696"/>
                      </a:lnTo>
                      <a:lnTo>
                        <a:pt x="3352" y="1698"/>
                      </a:lnTo>
                      <a:lnTo>
                        <a:pt x="3346" y="1702"/>
                      </a:lnTo>
                      <a:lnTo>
                        <a:pt x="3346" y="1702"/>
                      </a:lnTo>
                      <a:lnTo>
                        <a:pt x="3342" y="1706"/>
                      </a:lnTo>
                      <a:lnTo>
                        <a:pt x="3340" y="1710"/>
                      </a:lnTo>
                      <a:lnTo>
                        <a:pt x="3342" y="1712"/>
                      </a:lnTo>
                      <a:lnTo>
                        <a:pt x="3344" y="1714"/>
                      </a:lnTo>
                      <a:lnTo>
                        <a:pt x="3346" y="1718"/>
                      </a:lnTo>
                      <a:lnTo>
                        <a:pt x="3340" y="1720"/>
                      </a:lnTo>
                      <a:lnTo>
                        <a:pt x="3340" y="1720"/>
                      </a:lnTo>
                      <a:lnTo>
                        <a:pt x="3334" y="1722"/>
                      </a:lnTo>
                      <a:lnTo>
                        <a:pt x="3330" y="1726"/>
                      </a:lnTo>
                      <a:lnTo>
                        <a:pt x="3328" y="1732"/>
                      </a:lnTo>
                      <a:lnTo>
                        <a:pt x="3328" y="1738"/>
                      </a:lnTo>
                      <a:lnTo>
                        <a:pt x="3326" y="1748"/>
                      </a:lnTo>
                      <a:lnTo>
                        <a:pt x="3324" y="1752"/>
                      </a:lnTo>
                      <a:lnTo>
                        <a:pt x="3322" y="1752"/>
                      </a:lnTo>
                      <a:lnTo>
                        <a:pt x="3322" y="1752"/>
                      </a:lnTo>
                      <a:lnTo>
                        <a:pt x="3320" y="1752"/>
                      </a:lnTo>
                      <a:lnTo>
                        <a:pt x="3318" y="1748"/>
                      </a:lnTo>
                      <a:lnTo>
                        <a:pt x="3318" y="1738"/>
                      </a:lnTo>
                      <a:lnTo>
                        <a:pt x="3318" y="1734"/>
                      </a:lnTo>
                      <a:lnTo>
                        <a:pt x="3316" y="1734"/>
                      </a:lnTo>
                      <a:lnTo>
                        <a:pt x="3314" y="1736"/>
                      </a:lnTo>
                      <a:lnTo>
                        <a:pt x="3308" y="1744"/>
                      </a:lnTo>
                      <a:lnTo>
                        <a:pt x="3308" y="1744"/>
                      </a:lnTo>
                      <a:lnTo>
                        <a:pt x="3300" y="1752"/>
                      </a:lnTo>
                      <a:lnTo>
                        <a:pt x="3296" y="1754"/>
                      </a:lnTo>
                      <a:lnTo>
                        <a:pt x="3294" y="1756"/>
                      </a:lnTo>
                      <a:lnTo>
                        <a:pt x="3294" y="1766"/>
                      </a:lnTo>
                      <a:lnTo>
                        <a:pt x="3294" y="1766"/>
                      </a:lnTo>
                      <a:lnTo>
                        <a:pt x="3296" y="1772"/>
                      </a:lnTo>
                      <a:lnTo>
                        <a:pt x="3294" y="1778"/>
                      </a:lnTo>
                      <a:lnTo>
                        <a:pt x="3290" y="1786"/>
                      </a:lnTo>
                      <a:lnTo>
                        <a:pt x="3286" y="1792"/>
                      </a:lnTo>
                      <a:lnTo>
                        <a:pt x="3286" y="1796"/>
                      </a:lnTo>
                      <a:lnTo>
                        <a:pt x="3286" y="1800"/>
                      </a:lnTo>
                      <a:lnTo>
                        <a:pt x="3286" y="1800"/>
                      </a:lnTo>
                      <a:lnTo>
                        <a:pt x="3288" y="1808"/>
                      </a:lnTo>
                      <a:lnTo>
                        <a:pt x="3286" y="1812"/>
                      </a:lnTo>
                      <a:lnTo>
                        <a:pt x="3284" y="1818"/>
                      </a:lnTo>
                      <a:lnTo>
                        <a:pt x="3286" y="1828"/>
                      </a:lnTo>
                      <a:lnTo>
                        <a:pt x="3286" y="1828"/>
                      </a:lnTo>
                      <a:lnTo>
                        <a:pt x="3292" y="1840"/>
                      </a:lnTo>
                      <a:lnTo>
                        <a:pt x="3294" y="1852"/>
                      </a:lnTo>
                      <a:lnTo>
                        <a:pt x="3296" y="1862"/>
                      </a:lnTo>
                      <a:lnTo>
                        <a:pt x="3294" y="1872"/>
                      </a:lnTo>
                      <a:lnTo>
                        <a:pt x="3294" y="1880"/>
                      </a:lnTo>
                      <a:lnTo>
                        <a:pt x="3290" y="1890"/>
                      </a:lnTo>
                      <a:lnTo>
                        <a:pt x="3282" y="1908"/>
                      </a:lnTo>
                      <a:lnTo>
                        <a:pt x="3282" y="1908"/>
                      </a:lnTo>
                      <a:lnTo>
                        <a:pt x="3276" y="1916"/>
                      </a:lnTo>
                      <a:lnTo>
                        <a:pt x="3270" y="1922"/>
                      </a:lnTo>
                      <a:lnTo>
                        <a:pt x="3264" y="1928"/>
                      </a:lnTo>
                      <a:lnTo>
                        <a:pt x="3258" y="1930"/>
                      </a:lnTo>
                      <a:lnTo>
                        <a:pt x="3252" y="1930"/>
                      </a:lnTo>
                      <a:lnTo>
                        <a:pt x="3246" y="1926"/>
                      </a:lnTo>
                      <a:lnTo>
                        <a:pt x="3242" y="1922"/>
                      </a:lnTo>
                      <a:lnTo>
                        <a:pt x="3236" y="1914"/>
                      </a:lnTo>
                      <a:lnTo>
                        <a:pt x="3236" y="1914"/>
                      </a:lnTo>
                      <a:lnTo>
                        <a:pt x="3232" y="1904"/>
                      </a:lnTo>
                      <a:lnTo>
                        <a:pt x="3230" y="1898"/>
                      </a:lnTo>
                      <a:lnTo>
                        <a:pt x="3230" y="1884"/>
                      </a:lnTo>
                      <a:lnTo>
                        <a:pt x="3230" y="1872"/>
                      </a:lnTo>
                      <a:lnTo>
                        <a:pt x="3230" y="1864"/>
                      </a:lnTo>
                      <a:lnTo>
                        <a:pt x="3230" y="1856"/>
                      </a:lnTo>
                      <a:lnTo>
                        <a:pt x="3230" y="1856"/>
                      </a:lnTo>
                      <a:lnTo>
                        <a:pt x="3228" y="1842"/>
                      </a:lnTo>
                      <a:lnTo>
                        <a:pt x="3228" y="1834"/>
                      </a:lnTo>
                      <a:lnTo>
                        <a:pt x="3232" y="1824"/>
                      </a:lnTo>
                      <a:lnTo>
                        <a:pt x="3234" y="1810"/>
                      </a:lnTo>
                      <a:lnTo>
                        <a:pt x="3234" y="1810"/>
                      </a:lnTo>
                      <a:lnTo>
                        <a:pt x="3234" y="1802"/>
                      </a:lnTo>
                      <a:lnTo>
                        <a:pt x="3236" y="1796"/>
                      </a:lnTo>
                      <a:lnTo>
                        <a:pt x="3238" y="1792"/>
                      </a:lnTo>
                      <a:lnTo>
                        <a:pt x="3240" y="1792"/>
                      </a:lnTo>
                      <a:lnTo>
                        <a:pt x="3242" y="1790"/>
                      </a:lnTo>
                      <a:lnTo>
                        <a:pt x="3242" y="1784"/>
                      </a:lnTo>
                      <a:lnTo>
                        <a:pt x="3242" y="1784"/>
                      </a:lnTo>
                      <a:lnTo>
                        <a:pt x="3240" y="1780"/>
                      </a:lnTo>
                      <a:lnTo>
                        <a:pt x="3242" y="1776"/>
                      </a:lnTo>
                      <a:lnTo>
                        <a:pt x="3246" y="1764"/>
                      </a:lnTo>
                      <a:lnTo>
                        <a:pt x="3248" y="1754"/>
                      </a:lnTo>
                      <a:lnTo>
                        <a:pt x="3248" y="1752"/>
                      </a:lnTo>
                      <a:lnTo>
                        <a:pt x="3246" y="1748"/>
                      </a:lnTo>
                      <a:lnTo>
                        <a:pt x="3246" y="1748"/>
                      </a:lnTo>
                      <a:lnTo>
                        <a:pt x="3240" y="1748"/>
                      </a:lnTo>
                      <a:lnTo>
                        <a:pt x="3238" y="1752"/>
                      </a:lnTo>
                      <a:lnTo>
                        <a:pt x="3234" y="1758"/>
                      </a:lnTo>
                      <a:lnTo>
                        <a:pt x="3228" y="1764"/>
                      </a:lnTo>
                      <a:lnTo>
                        <a:pt x="3228" y="1764"/>
                      </a:lnTo>
                      <a:lnTo>
                        <a:pt x="3226" y="1766"/>
                      </a:lnTo>
                      <a:lnTo>
                        <a:pt x="3224" y="1766"/>
                      </a:lnTo>
                      <a:lnTo>
                        <a:pt x="3224" y="1758"/>
                      </a:lnTo>
                      <a:lnTo>
                        <a:pt x="3226" y="1750"/>
                      </a:lnTo>
                      <a:lnTo>
                        <a:pt x="3230" y="1746"/>
                      </a:lnTo>
                      <a:lnTo>
                        <a:pt x="3232" y="1742"/>
                      </a:lnTo>
                      <a:lnTo>
                        <a:pt x="3232" y="1742"/>
                      </a:lnTo>
                      <a:lnTo>
                        <a:pt x="3236" y="1740"/>
                      </a:lnTo>
                      <a:lnTo>
                        <a:pt x="3238" y="1736"/>
                      </a:lnTo>
                      <a:lnTo>
                        <a:pt x="3240" y="1732"/>
                      </a:lnTo>
                      <a:lnTo>
                        <a:pt x="3244" y="1726"/>
                      </a:lnTo>
                      <a:lnTo>
                        <a:pt x="3244" y="1726"/>
                      </a:lnTo>
                      <a:lnTo>
                        <a:pt x="3252" y="1714"/>
                      </a:lnTo>
                      <a:lnTo>
                        <a:pt x="3258" y="1700"/>
                      </a:lnTo>
                      <a:lnTo>
                        <a:pt x="3264" y="1692"/>
                      </a:lnTo>
                      <a:lnTo>
                        <a:pt x="3266" y="1690"/>
                      </a:lnTo>
                      <a:lnTo>
                        <a:pt x="3266" y="1692"/>
                      </a:lnTo>
                      <a:lnTo>
                        <a:pt x="3266" y="1692"/>
                      </a:lnTo>
                      <a:lnTo>
                        <a:pt x="3268" y="1696"/>
                      </a:lnTo>
                      <a:lnTo>
                        <a:pt x="3270" y="1696"/>
                      </a:lnTo>
                      <a:lnTo>
                        <a:pt x="3274" y="1694"/>
                      </a:lnTo>
                      <a:lnTo>
                        <a:pt x="3278" y="1692"/>
                      </a:lnTo>
                      <a:lnTo>
                        <a:pt x="3280" y="1692"/>
                      </a:lnTo>
                      <a:lnTo>
                        <a:pt x="3278" y="1698"/>
                      </a:lnTo>
                      <a:lnTo>
                        <a:pt x="3278" y="1698"/>
                      </a:lnTo>
                      <a:lnTo>
                        <a:pt x="3278" y="1702"/>
                      </a:lnTo>
                      <a:lnTo>
                        <a:pt x="3278" y="1702"/>
                      </a:lnTo>
                      <a:lnTo>
                        <a:pt x="3284" y="1696"/>
                      </a:lnTo>
                      <a:lnTo>
                        <a:pt x="3292" y="1688"/>
                      </a:lnTo>
                      <a:lnTo>
                        <a:pt x="3296" y="1686"/>
                      </a:lnTo>
                      <a:lnTo>
                        <a:pt x="3300" y="1684"/>
                      </a:lnTo>
                      <a:lnTo>
                        <a:pt x="3300" y="1684"/>
                      </a:lnTo>
                      <a:lnTo>
                        <a:pt x="3310" y="1684"/>
                      </a:lnTo>
                      <a:lnTo>
                        <a:pt x="3314" y="1684"/>
                      </a:lnTo>
                      <a:lnTo>
                        <a:pt x="3320" y="1678"/>
                      </a:lnTo>
                      <a:lnTo>
                        <a:pt x="3324" y="1676"/>
                      </a:lnTo>
                      <a:lnTo>
                        <a:pt x="3328" y="1678"/>
                      </a:lnTo>
                      <a:lnTo>
                        <a:pt x="3336" y="1680"/>
                      </a:lnTo>
                      <a:lnTo>
                        <a:pt x="3346" y="1686"/>
                      </a:lnTo>
                      <a:lnTo>
                        <a:pt x="3346" y="1686"/>
                      </a:lnTo>
                      <a:lnTo>
                        <a:pt x="3352" y="1690"/>
                      </a:lnTo>
                      <a:lnTo>
                        <a:pt x="3354" y="1690"/>
                      </a:lnTo>
                      <a:lnTo>
                        <a:pt x="3356" y="1688"/>
                      </a:lnTo>
                      <a:lnTo>
                        <a:pt x="3358" y="1686"/>
                      </a:lnTo>
                      <a:lnTo>
                        <a:pt x="3358" y="1682"/>
                      </a:lnTo>
                      <a:lnTo>
                        <a:pt x="3360" y="1680"/>
                      </a:lnTo>
                      <a:lnTo>
                        <a:pt x="3362" y="1680"/>
                      </a:lnTo>
                      <a:lnTo>
                        <a:pt x="3362" y="1680"/>
                      </a:lnTo>
                      <a:lnTo>
                        <a:pt x="3370" y="1684"/>
                      </a:lnTo>
                      <a:lnTo>
                        <a:pt x="3380" y="1686"/>
                      </a:lnTo>
                      <a:lnTo>
                        <a:pt x="3386" y="1684"/>
                      </a:lnTo>
                      <a:lnTo>
                        <a:pt x="3388" y="1682"/>
                      </a:lnTo>
                      <a:lnTo>
                        <a:pt x="3388" y="1678"/>
                      </a:lnTo>
                      <a:lnTo>
                        <a:pt x="3388" y="1678"/>
                      </a:lnTo>
                      <a:lnTo>
                        <a:pt x="3384" y="1674"/>
                      </a:lnTo>
                      <a:lnTo>
                        <a:pt x="3380" y="1672"/>
                      </a:lnTo>
                      <a:lnTo>
                        <a:pt x="3376" y="1670"/>
                      </a:lnTo>
                      <a:lnTo>
                        <a:pt x="3374" y="1662"/>
                      </a:lnTo>
                      <a:lnTo>
                        <a:pt x="3374" y="1662"/>
                      </a:lnTo>
                      <a:lnTo>
                        <a:pt x="3374" y="1658"/>
                      </a:lnTo>
                      <a:lnTo>
                        <a:pt x="3372" y="1658"/>
                      </a:lnTo>
                      <a:lnTo>
                        <a:pt x="3368" y="1658"/>
                      </a:lnTo>
                      <a:lnTo>
                        <a:pt x="3360" y="1658"/>
                      </a:lnTo>
                      <a:lnTo>
                        <a:pt x="3348" y="1654"/>
                      </a:lnTo>
                      <a:lnTo>
                        <a:pt x="3348" y="1654"/>
                      </a:lnTo>
                      <a:lnTo>
                        <a:pt x="3346" y="1652"/>
                      </a:lnTo>
                      <a:lnTo>
                        <a:pt x="3344" y="1650"/>
                      </a:lnTo>
                      <a:lnTo>
                        <a:pt x="3344" y="1644"/>
                      </a:lnTo>
                      <a:lnTo>
                        <a:pt x="3346" y="1638"/>
                      </a:lnTo>
                      <a:lnTo>
                        <a:pt x="3344" y="1638"/>
                      </a:lnTo>
                      <a:lnTo>
                        <a:pt x="3340" y="1640"/>
                      </a:lnTo>
                      <a:lnTo>
                        <a:pt x="3340" y="1640"/>
                      </a:lnTo>
                      <a:lnTo>
                        <a:pt x="3330" y="1642"/>
                      </a:lnTo>
                      <a:lnTo>
                        <a:pt x="3314" y="1644"/>
                      </a:lnTo>
                      <a:lnTo>
                        <a:pt x="3300" y="1646"/>
                      </a:lnTo>
                      <a:lnTo>
                        <a:pt x="3294" y="1648"/>
                      </a:lnTo>
                      <a:lnTo>
                        <a:pt x="3288" y="1652"/>
                      </a:lnTo>
                      <a:lnTo>
                        <a:pt x="3288" y="1652"/>
                      </a:lnTo>
                      <a:lnTo>
                        <a:pt x="3280" y="1656"/>
                      </a:lnTo>
                      <a:lnTo>
                        <a:pt x="3274" y="1656"/>
                      </a:lnTo>
                      <a:lnTo>
                        <a:pt x="3268" y="1656"/>
                      </a:lnTo>
                      <a:lnTo>
                        <a:pt x="3258" y="1654"/>
                      </a:lnTo>
                      <a:lnTo>
                        <a:pt x="3258" y="1654"/>
                      </a:lnTo>
                      <a:lnTo>
                        <a:pt x="3252" y="1654"/>
                      </a:lnTo>
                      <a:lnTo>
                        <a:pt x="3250" y="1652"/>
                      </a:lnTo>
                      <a:lnTo>
                        <a:pt x="3244" y="1646"/>
                      </a:lnTo>
                      <a:lnTo>
                        <a:pt x="3238" y="1636"/>
                      </a:lnTo>
                      <a:lnTo>
                        <a:pt x="3234" y="1632"/>
                      </a:lnTo>
                      <a:lnTo>
                        <a:pt x="3228" y="1630"/>
                      </a:lnTo>
                      <a:lnTo>
                        <a:pt x="3228" y="1630"/>
                      </a:lnTo>
                      <a:lnTo>
                        <a:pt x="3222" y="1628"/>
                      </a:lnTo>
                      <a:lnTo>
                        <a:pt x="3218" y="1628"/>
                      </a:lnTo>
                      <a:lnTo>
                        <a:pt x="3210" y="1632"/>
                      </a:lnTo>
                      <a:lnTo>
                        <a:pt x="3208" y="1634"/>
                      </a:lnTo>
                      <a:lnTo>
                        <a:pt x="3206" y="1634"/>
                      </a:lnTo>
                      <a:lnTo>
                        <a:pt x="3206" y="1632"/>
                      </a:lnTo>
                      <a:lnTo>
                        <a:pt x="3204" y="1628"/>
                      </a:lnTo>
                      <a:lnTo>
                        <a:pt x="3204" y="1628"/>
                      </a:lnTo>
                      <a:lnTo>
                        <a:pt x="3202" y="1618"/>
                      </a:lnTo>
                      <a:lnTo>
                        <a:pt x="3200" y="1616"/>
                      </a:lnTo>
                      <a:lnTo>
                        <a:pt x="3198" y="1614"/>
                      </a:lnTo>
                      <a:lnTo>
                        <a:pt x="3190" y="1618"/>
                      </a:lnTo>
                      <a:lnTo>
                        <a:pt x="3180" y="1628"/>
                      </a:lnTo>
                      <a:lnTo>
                        <a:pt x="3180" y="1628"/>
                      </a:lnTo>
                      <a:lnTo>
                        <a:pt x="3176" y="1632"/>
                      </a:lnTo>
                      <a:lnTo>
                        <a:pt x="3170" y="1634"/>
                      </a:lnTo>
                      <a:lnTo>
                        <a:pt x="3164" y="1636"/>
                      </a:lnTo>
                      <a:lnTo>
                        <a:pt x="3156" y="1636"/>
                      </a:lnTo>
                      <a:lnTo>
                        <a:pt x="3150" y="1638"/>
                      </a:lnTo>
                      <a:lnTo>
                        <a:pt x="3144" y="1642"/>
                      </a:lnTo>
                      <a:lnTo>
                        <a:pt x="3144" y="1642"/>
                      </a:lnTo>
                      <a:lnTo>
                        <a:pt x="3134" y="1648"/>
                      </a:lnTo>
                      <a:lnTo>
                        <a:pt x="3126" y="1650"/>
                      </a:lnTo>
                      <a:lnTo>
                        <a:pt x="3118" y="1648"/>
                      </a:lnTo>
                      <a:lnTo>
                        <a:pt x="3110" y="1648"/>
                      </a:lnTo>
                      <a:lnTo>
                        <a:pt x="3110" y="1648"/>
                      </a:lnTo>
                      <a:lnTo>
                        <a:pt x="3106" y="1650"/>
                      </a:lnTo>
                      <a:lnTo>
                        <a:pt x="3104" y="1648"/>
                      </a:lnTo>
                      <a:lnTo>
                        <a:pt x="3108" y="1640"/>
                      </a:lnTo>
                      <a:lnTo>
                        <a:pt x="3112" y="1632"/>
                      </a:lnTo>
                      <a:lnTo>
                        <a:pt x="3110" y="1630"/>
                      </a:lnTo>
                      <a:lnTo>
                        <a:pt x="3108" y="1628"/>
                      </a:lnTo>
                      <a:lnTo>
                        <a:pt x="3108" y="1628"/>
                      </a:lnTo>
                      <a:lnTo>
                        <a:pt x="3104" y="1628"/>
                      </a:lnTo>
                      <a:lnTo>
                        <a:pt x="3098" y="1630"/>
                      </a:lnTo>
                      <a:lnTo>
                        <a:pt x="3086" y="1636"/>
                      </a:lnTo>
                      <a:lnTo>
                        <a:pt x="3074" y="1642"/>
                      </a:lnTo>
                      <a:lnTo>
                        <a:pt x="3068" y="1642"/>
                      </a:lnTo>
                      <a:lnTo>
                        <a:pt x="3062" y="1642"/>
                      </a:lnTo>
                      <a:lnTo>
                        <a:pt x="3062" y="1642"/>
                      </a:lnTo>
                      <a:lnTo>
                        <a:pt x="3058" y="1640"/>
                      </a:lnTo>
                      <a:lnTo>
                        <a:pt x="3058" y="1638"/>
                      </a:lnTo>
                      <a:lnTo>
                        <a:pt x="3060" y="1636"/>
                      </a:lnTo>
                      <a:lnTo>
                        <a:pt x="3064" y="1632"/>
                      </a:lnTo>
                      <a:lnTo>
                        <a:pt x="3076" y="1620"/>
                      </a:lnTo>
                      <a:lnTo>
                        <a:pt x="3092" y="1606"/>
                      </a:lnTo>
                      <a:lnTo>
                        <a:pt x="3092" y="1606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44" name="Google Shape;1644;g39c61d88940_0_5278"/>
                <p:cNvSpPr/>
                <p:nvPr/>
              </p:nvSpPr>
              <p:spPr>
                <a:xfrm>
                  <a:off x="1927860" y="823913"/>
                  <a:ext cx="304800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270" extrusionOk="0">
                      <a:moveTo>
                        <a:pt x="54" y="164"/>
                      </a:moveTo>
                      <a:lnTo>
                        <a:pt x="54" y="164"/>
                      </a:lnTo>
                      <a:lnTo>
                        <a:pt x="66" y="172"/>
                      </a:lnTo>
                      <a:lnTo>
                        <a:pt x="78" y="174"/>
                      </a:lnTo>
                      <a:lnTo>
                        <a:pt x="88" y="172"/>
                      </a:lnTo>
                      <a:lnTo>
                        <a:pt x="98" y="170"/>
                      </a:lnTo>
                      <a:lnTo>
                        <a:pt x="108" y="164"/>
                      </a:lnTo>
                      <a:lnTo>
                        <a:pt x="110" y="166"/>
                      </a:lnTo>
                      <a:lnTo>
                        <a:pt x="108" y="170"/>
                      </a:lnTo>
                      <a:lnTo>
                        <a:pt x="108" y="170"/>
                      </a:lnTo>
                      <a:lnTo>
                        <a:pt x="108" y="172"/>
                      </a:lnTo>
                      <a:lnTo>
                        <a:pt x="110" y="174"/>
                      </a:lnTo>
                      <a:lnTo>
                        <a:pt x="116" y="176"/>
                      </a:lnTo>
                      <a:lnTo>
                        <a:pt x="142" y="168"/>
                      </a:lnTo>
                      <a:lnTo>
                        <a:pt x="168" y="162"/>
                      </a:lnTo>
                      <a:lnTo>
                        <a:pt x="176" y="164"/>
                      </a:lnTo>
                      <a:lnTo>
                        <a:pt x="176" y="164"/>
                      </a:lnTo>
                      <a:lnTo>
                        <a:pt x="176" y="168"/>
                      </a:lnTo>
                      <a:lnTo>
                        <a:pt x="176" y="168"/>
                      </a:lnTo>
                      <a:lnTo>
                        <a:pt x="174" y="172"/>
                      </a:lnTo>
                      <a:lnTo>
                        <a:pt x="170" y="174"/>
                      </a:lnTo>
                      <a:lnTo>
                        <a:pt x="158" y="180"/>
                      </a:lnTo>
                      <a:lnTo>
                        <a:pt x="130" y="188"/>
                      </a:lnTo>
                      <a:lnTo>
                        <a:pt x="118" y="192"/>
                      </a:lnTo>
                      <a:lnTo>
                        <a:pt x="108" y="196"/>
                      </a:lnTo>
                      <a:lnTo>
                        <a:pt x="104" y="200"/>
                      </a:lnTo>
                      <a:lnTo>
                        <a:pt x="106" y="202"/>
                      </a:lnTo>
                      <a:lnTo>
                        <a:pt x="108" y="204"/>
                      </a:lnTo>
                      <a:lnTo>
                        <a:pt x="108" y="204"/>
                      </a:lnTo>
                      <a:lnTo>
                        <a:pt x="122" y="214"/>
                      </a:lnTo>
                      <a:lnTo>
                        <a:pt x="134" y="226"/>
                      </a:lnTo>
                      <a:lnTo>
                        <a:pt x="148" y="238"/>
                      </a:lnTo>
                      <a:lnTo>
                        <a:pt x="166" y="250"/>
                      </a:lnTo>
                      <a:lnTo>
                        <a:pt x="166" y="250"/>
                      </a:lnTo>
                      <a:lnTo>
                        <a:pt x="194" y="260"/>
                      </a:lnTo>
                      <a:lnTo>
                        <a:pt x="224" y="268"/>
                      </a:lnTo>
                      <a:lnTo>
                        <a:pt x="238" y="270"/>
                      </a:lnTo>
                      <a:lnTo>
                        <a:pt x="250" y="270"/>
                      </a:lnTo>
                      <a:lnTo>
                        <a:pt x="258" y="266"/>
                      </a:lnTo>
                      <a:lnTo>
                        <a:pt x="260" y="262"/>
                      </a:lnTo>
                      <a:lnTo>
                        <a:pt x="262" y="260"/>
                      </a:lnTo>
                      <a:lnTo>
                        <a:pt x="262" y="260"/>
                      </a:lnTo>
                      <a:lnTo>
                        <a:pt x="262" y="254"/>
                      </a:lnTo>
                      <a:lnTo>
                        <a:pt x="268" y="252"/>
                      </a:lnTo>
                      <a:lnTo>
                        <a:pt x="274" y="254"/>
                      </a:lnTo>
                      <a:lnTo>
                        <a:pt x="280" y="256"/>
                      </a:lnTo>
                      <a:lnTo>
                        <a:pt x="284" y="258"/>
                      </a:lnTo>
                      <a:lnTo>
                        <a:pt x="288" y="260"/>
                      </a:lnTo>
                      <a:lnTo>
                        <a:pt x="290" y="258"/>
                      </a:lnTo>
                      <a:lnTo>
                        <a:pt x="286" y="250"/>
                      </a:lnTo>
                      <a:lnTo>
                        <a:pt x="286" y="250"/>
                      </a:lnTo>
                      <a:lnTo>
                        <a:pt x="282" y="242"/>
                      </a:lnTo>
                      <a:lnTo>
                        <a:pt x="280" y="236"/>
                      </a:lnTo>
                      <a:lnTo>
                        <a:pt x="282" y="236"/>
                      </a:lnTo>
                      <a:lnTo>
                        <a:pt x="284" y="236"/>
                      </a:lnTo>
                      <a:lnTo>
                        <a:pt x="296" y="246"/>
                      </a:lnTo>
                      <a:lnTo>
                        <a:pt x="314" y="260"/>
                      </a:lnTo>
                      <a:lnTo>
                        <a:pt x="314" y="260"/>
                      </a:lnTo>
                      <a:lnTo>
                        <a:pt x="320" y="266"/>
                      </a:lnTo>
                      <a:lnTo>
                        <a:pt x="322" y="266"/>
                      </a:lnTo>
                      <a:lnTo>
                        <a:pt x="324" y="266"/>
                      </a:lnTo>
                      <a:lnTo>
                        <a:pt x="326" y="262"/>
                      </a:lnTo>
                      <a:lnTo>
                        <a:pt x="328" y="254"/>
                      </a:lnTo>
                      <a:lnTo>
                        <a:pt x="328" y="246"/>
                      </a:lnTo>
                      <a:lnTo>
                        <a:pt x="330" y="240"/>
                      </a:lnTo>
                      <a:lnTo>
                        <a:pt x="334" y="236"/>
                      </a:lnTo>
                      <a:lnTo>
                        <a:pt x="336" y="234"/>
                      </a:lnTo>
                      <a:lnTo>
                        <a:pt x="340" y="234"/>
                      </a:lnTo>
                      <a:lnTo>
                        <a:pt x="340" y="234"/>
                      </a:lnTo>
                      <a:lnTo>
                        <a:pt x="348" y="236"/>
                      </a:lnTo>
                      <a:lnTo>
                        <a:pt x="356" y="234"/>
                      </a:lnTo>
                      <a:lnTo>
                        <a:pt x="364" y="230"/>
                      </a:lnTo>
                      <a:lnTo>
                        <a:pt x="374" y="226"/>
                      </a:lnTo>
                      <a:lnTo>
                        <a:pt x="414" y="198"/>
                      </a:lnTo>
                      <a:lnTo>
                        <a:pt x="414" y="198"/>
                      </a:lnTo>
                      <a:lnTo>
                        <a:pt x="426" y="192"/>
                      </a:lnTo>
                      <a:lnTo>
                        <a:pt x="440" y="186"/>
                      </a:lnTo>
                      <a:lnTo>
                        <a:pt x="466" y="180"/>
                      </a:lnTo>
                      <a:lnTo>
                        <a:pt x="474" y="176"/>
                      </a:lnTo>
                      <a:lnTo>
                        <a:pt x="480" y="174"/>
                      </a:lnTo>
                      <a:lnTo>
                        <a:pt x="480" y="172"/>
                      </a:lnTo>
                      <a:lnTo>
                        <a:pt x="480" y="170"/>
                      </a:lnTo>
                      <a:lnTo>
                        <a:pt x="472" y="166"/>
                      </a:lnTo>
                      <a:lnTo>
                        <a:pt x="472" y="166"/>
                      </a:lnTo>
                      <a:lnTo>
                        <a:pt x="464" y="162"/>
                      </a:lnTo>
                      <a:lnTo>
                        <a:pt x="456" y="156"/>
                      </a:lnTo>
                      <a:lnTo>
                        <a:pt x="444" y="148"/>
                      </a:lnTo>
                      <a:lnTo>
                        <a:pt x="438" y="146"/>
                      </a:lnTo>
                      <a:lnTo>
                        <a:pt x="430" y="144"/>
                      </a:lnTo>
                      <a:lnTo>
                        <a:pt x="418" y="144"/>
                      </a:lnTo>
                      <a:lnTo>
                        <a:pt x="400" y="146"/>
                      </a:lnTo>
                      <a:lnTo>
                        <a:pt x="400" y="146"/>
                      </a:lnTo>
                      <a:lnTo>
                        <a:pt x="388" y="148"/>
                      </a:lnTo>
                      <a:lnTo>
                        <a:pt x="384" y="148"/>
                      </a:lnTo>
                      <a:lnTo>
                        <a:pt x="386" y="146"/>
                      </a:lnTo>
                      <a:lnTo>
                        <a:pt x="390" y="142"/>
                      </a:lnTo>
                      <a:lnTo>
                        <a:pt x="396" y="136"/>
                      </a:lnTo>
                      <a:lnTo>
                        <a:pt x="400" y="130"/>
                      </a:lnTo>
                      <a:lnTo>
                        <a:pt x="400" y="126"/>
                      </a:lnTo>
                      <a:lnTo>
                        <a:pt x="400" y="122"/>
                      </a:lnTo>
                      <a:lnTo>
                        <a:pt x="396" y="118"/>
                      </a:lnTo>
                      <a:lnTo>
                        <a:pt x="392" y="114"/>
                      </a:lnTo>
                      <a:lnTo>
                        <a:pt x="392" y="114"/>
                      </a:lnTo>
                      <a:lnTo>
                        <a:pt x="382" y="108"/>
                      </a:lnTo>
                      <a:lnTo>
                        <a:pt x="376" y="100"/>
                      </a:lnTo>
                      <a:lnTo>
                        <a:pt x="376" y="96"/>
                      </a:lnTo>
                      <a:lnTo>
                        <a:pt x="376" y="90"/>
                      </a:lnTo>
                      <a:lnTo>
                        <a:pt x="376" y="86"/>
                      </a:lnTo>
                      <a:lnTo>
                        <a:pt x="372" y="82"/>
                      </a:lnTo>
                      <a:lnTo>
                        <a:pt x="366" y="80"/>
                      </a:lnTo>
                      <a:lnTo>
                        <a:pt x="352" y="78"/>
                      </a:lnTo>
                      <a:lnTo>
                        <a:pt x="352" y="78"/>
                      </a:lnTo>
                      <a:lnTo>
                        <a:pt x="338" y="76"/>
                      </a:lnTo>
                      <a:lnTo>
                        <a:pt x="330" y="80"/>
                      </a:lnTo>
                      <a:lnTo>
                        <a:pt x="328" y="84"/>
                      </a:lnTo>
                      <a:lnTo>
                        <a:pt x="328" y="90"/>
                      </a:lnTo>
                      <a:lnTo>
                        <a:pt x="330" y="96"/>
                      </a:lnTo>
                      <a:lnTo>
                        <a:pt x="328" y="100"/>
                      </a:lnTo>
                      <a:lnTo>
                        <a:pt x="328" y="102"/>
                      </a:lnTo>
                      <a:lnTo>
                        <a:pt x="326" y="102"/>
                      </a:lnTo>
                      <a:lnTo>
                        <a:pt x="318" y="100"/>
                      </a:lnTo>
                      <a:lnTo>
                        <a:pt x="318" y="100"/>
                      </a:lnTo>
                      <a:lnTo>
                        <a:pt x="310" y="96"/>
                      </a:lnTo>
                      <a:lnTo>
                        <a:pt x="306" y="92"/>
                      </a:lnTo>
                      <a:lnTo>
                        <a:pt x="306" y="86"/>
                      </a:lnTo>
                      <a:lnTo>
                        <a:pt x="308" y="82"/>
                      </a:lnTo>
                      <a:lnTo>
                        <a:pt x="308" y="78"/>
                      </a:lnTo>
                      <a:lnTo>
                        <a:pt x="306" y="74"/>
                      </a:lnTo>
                      <a:lnTo>
                        <a:pt x="298" y="70"/>
                      </a:lnTo>
                      <a:lnTo>
                        <a:pt x="284" y="70"/>
                      </a:lnTo>
                      <a:lnTo>
                        <a:pt x="284" y="70"/>
                      </a:lnTo>
                      <a:lnTo>
                        <a:pt x="274" y="68"/>
                      </a:lnTo>
                      <a:lnTo>
                        <a:pt x="266" y="66"/>
                      </a:lnTo>
                      <a:lnTo>
                        <a:pt x="248" y="56"/>
                      </a:lnTo>
                      <a:lnTo>
                        <a:pt x="212" y="32"/>
                      </a:lnTo>
                      <a:lnTo>
                        <a:pt x="192" y="20"/>
                      </a:lnTo>
                      <a:lnTo>
                        <a:pt x="170" y="10"/>
                      </a:lnTo>
                      <a:lnTo>
                        <a:pt x="158" y="6"/>
                      </a:lnTo>
                      <a:lnTo>
                        <a:pt x="146" y="2"/>
                      </a:lnTo>
                      <a:lnTo>
                        <a:pt x="134" y="0"/>
                      </a:lnTo>
                      <a:lnTo>
                        <a:pt x="118" y="0"/>
                      </a:lnTo>
                      <a:lnTo>
                        <a:pt x="118" y="0"/>
                      </a:lnTo>
                      <a:lnTo>
                        <a:pt x="104" y="2"/>
                      </a:lnTo>
                      <a:lnTo>
                        <a:pt x="100" y="4"/>
                      </a:lnTo>
                      <a:lnTo>
                        <a:pt x="100" y="6"/>
                      </a:lnTo>
                      <a:lnTo>
                        <a:pt x="102" y="10"/>
                      </a:lnTo>
                      <a:lnTo>
                        <a:pt x="108" y="14"/>
                      </a:lnTo>
                      <a:lnTo>
                        <a:pt x="112" y="20"/>
                      </a:lnTo>
                      <a:lnTo>
                        <a:pt x="114" y="24"/>
                      </a:lnTo>
                      <a:lnTo>
                        <a:pt x="114" y="24"/>
                      </a:lnTo>
                      <a:lnTo>
                        <a:pt x="110" y="26"/>
                      </a:lnTo>
                      <a:lnTo>
                        <a:pt x="98" y="28"/>
                      </a:lnTo>
                      <a:lnTo>
                        <a:pt x="98" y="28"/>
                      </a:lnTo>
                      <a:lnTo>
                        <a:pt x="82" y="28"/>
                      </a:lnTo>
                      <a:lnTo>
                        <a:pt x="70" y="30"/>
                      </a:lnTo>
                      <a:lnTo>
                        <a:pt x="66" y="32"/>
                      </a:lnTo>
                      <a:lnTo>
                        <a:pt x="64" y="36"/>
                      </a:lnTo>
                      <a:lnTo>
                        <a:pt x="58" y="48"/>
                      </a:lnTo>
                      <a:lnTo>
                        <a:pt x="58" y="48"/>
                      </a:lnTo>
                      <a:lnTo>
                        <a:pt x="54" y="54"/>
                      </a:lnTo>
                      <a:lnTo>
                        <a:pt x="52" y="58"/>
                      </a:lnTo>
                      <a:lnTo>
                        <a:pt x="42" y="64"/>
                      </a:lnTo>
                      <a:lnTo>
                        <a:pt x="32" y="72"/>
                      </a:lnTo>
                      <a:lnTo>
                        <a:pt x="26" y="76"/>
                      </a:lnTo>
                      <a:lnTo>
                        <a:pt x="20" y="84"/>
                      </a:lnTo>
                      <a:lnTo>
                        <a:pt x="20" y="84"/>
                      </a:lnTo>
                      <a:lnTo>
                        <a:pt x="18" y="88"/>
                      </a:lnTo>
                      <a:lnTo>
                        <a:pt x="18" y="92"/>
                      </a:lnTo>
                      <a:lnTo>
                        <a:pt x="20" y="94"/>
                      </a:lnTo>
                      <a:lnTo>
                        <a:pt x="24" y="96"/>
                      </a:lnTo>
                      <a:lnTo>
                        <a:pt x="34" y="98"/>
                      </a:lnTo>
                      <a:lnTo>
                        <a:pt x="50" y="100"/>
                      </a:lnTo>
                      <a:lnTo>
                        <a:pt x="78" y="102"/>
                      </a:lnTo>
                      <a:lnTo>
                        <a:pt x="86" y="102"/>
                      </a:lnTo>
                      <a:lnTo>
                        <a:pt x="88" y="102"/>
                      </a:lnTo>
                      <a:lnTo>
                        <a:pt x="90" y="104"/>
                      </a:lnTo>
                      <a:lnTo>
                        <a:pt x="90" y="104"/>
                      </a:lnTo>
                      <a:lnTo>
                        <a:pt x="86" y="108"/>
                      </a:lnTo>
                      <a:lnTo>
                        <a:pt x="82" y="110"/>
                      </a:lnTo>
                      <a:lnTo>
                        <a:pt x="72" y="112"/>
                      </a:lnTo>
                      <a:lnTo>
                        <a:pt x="58" y="112"/>
                      </a:lnTo>
                      <a:lnTo>
                        <a:pt x="42" y="110"/>
                      </a:lnTo>
                      <a:lnTo>
                        <a:pt x="14" y="106"/>
                      </a:lnTo>
                      <a:lnTo>
                        <a:pt x="4" y="106"/>
                      </a:lnTo>
                      <a:lnTo>
                        <a:pt x="2" y="108"/>
                      </a:lnTo>
                      <a:lnTo>
                        <a:pt x="0" y="110"/>
                      </a:lnTo>
                      <a:lnTo>
                        <a:pt x="0" y="110"/>
                      </a:lnTo>
                      <a:lnTo>
                        <a:pt x="2" y="116"/>
                      </a:lnTo>
                      <a:lnTo>
                        <a:pt x="4" y="122"/>
                      </a:lnTo>
                      <a:lnTo>
                        <a:pt x="8" y="128"/>
                      </a:lnTo>
                      <a:lnTo>
                        <a:pt x="14" y="134"/>
                      </a:lnTo>
                      <a:lnTo>
                        <a:pt x="32" y="148"/>
                      </a:lnTo>
                      <a:lnTo>
                        <a:pt x="54" y="164"/>
                      </a:lnTo>
                      <a:lnTo>
                        <a:pt x="54" y="164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45" name="Google Shape;1645;g39c61d88940_0_5278"/>
                <p:cNvSpPr/>
                <p:nvPr/>
              </p:nvSpPr>
              <p:spPr>
                <a:xfrm>
                  <a:off x="2100580" y="1206183"/>
                  <a:ext cx="734060" cy="5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850" extrusionOk="0">
                      <a:moveTo>
                        <a:pt x="1148" y="514"/>
                      </a:moveTo>
                      <a:lnTo>
                        <a:pt x="1148" y="514"/>
                      </a:lnTo>
                      <a:lnTo>
                        <a:pt x="1144" y="506"/>
                      </a:lnTo>
                      <a:lnTo>
                        <a:pt x="1138" y="502"/>
                      </a:lnTo>
                      <a:lnTo>
                        <a:pt x="1134" y="500"/>
                      </a:lnTo>
                      <a:lnTo>
                        <a:pt x="1128" y="498"/>
                      </a:lnTo>
                      <a:lnTo>
                        <a:pt x="1116" y="498"/>
                      </a:lnTo>
                      <a:lnTo>
                        <a:pt x="1106" y="502"/>
                      </a:lnTo>
                      <a:lnTo>
                        <a:pt x="1096" y="506"/>
                      </a:lnTo>
                      <a:lnTo>
                        <a:pt x="1090" y="508"/>
                      </a:lnTo>
                      <a:lnTo>
                        <a:pt x="1088" y="506"/>
                      </a:lnTo>
                      <a:lnTo>
                        <a:pt x="1088" y="504"/>
                      </a:lnTo>
                      <a:lnTo>
                        <a:pt x="1090" y="496"/>
                      </a:lnTo>
                      <a:lnTo>
                        <a:pt x="1090" y="496"/>
                      </a:lnTo>
                      <a:lnTo>
                        <a:pt x="1092" y="486"/>
                      </a:lnTo>
                      <a:lnTo>
                        <a:pt x="1090" y="482"/>
                      </a:lnTo>
                      <a:lnTo>
                        <a:pt x="1088" y="480"/>
                      </a:lnTo>
                      <a:lnTo>
                        <a:pt x="1084" y="480"/>
                      </a:lnTo>
                      <a:lnTo>
                        <a:pt x="1076" y="482"/>
                      </a:lnTo>
                      <a:lnTo>
                        <a:pt x="1062" y="486"/>
                      </a:lnTo>
                      <a:lnTo>
                        <a:pt x="1060" y="486"/>
                      </a:lnTo>
                      <a:lnTo>
                        <a:pt x="1058" y="486"/>
                      </a:lnTo>
                      <a:lnTo>
                        <a:pt x="1060" y="480"/>
                      </a:lnTo>
                      <a:lnTo>
                        <a:pt x="1060" y="480"/>
                      </a:lnTo>
                      <a:lnTo>
                        <a:pt x="1062" y="472"/>
                      </a:lnTo>
                      <a:lnTo>
                        <a:pt x="1062" y="466"/>
                      </a:lnTo>
                      <a:lnTo>
                        <a:pt x="1060" y="462"/>
                      </a:lnTo>
                      <a:lnTo>
                        <a:pt x="1056" y="458"/>
                      </a:lnTo>
                      <a:lnTo>
                        <a:pt x="1042" y="450"/>
                      </a:lnTo>
                      <a:lnTo>
                        <a:pt x="1022" y="436"/>
                      </a:lnTo>
                      <a:lnTo>
                        <a:pt x="1022" y="436"/>
                      </a:lnTo>
                      <a:lnTo>
                        <a:pt x="1010" y="430"/>
                      </a:lnTo>
                      <a:lnTo>
                        <a:pt x="996" y="428"/>
                      </a:lnTo>
                      <a:lnTo>
                        <a:pt x="984" y="426"/>
                      </a:lnTo>
                      <a:lnTo>
                        <a:pt x="970" y="426"/>
                      </a:lnTo>
                      <a:lnTo>
                        <a:pt x="960" y="426"/>
                      </a:lnTo>
                      <a:lnTo>
                        <a:pt x="950" y="424"/>
                      </a:lnTo>
                      <a:lnTo>
                        <a:pt x="944" y="420"/>
                      </a:lnTo>
                      <a:lnTo>
                        <a:pt x="942" y="416"/>
                      </a:lnTo>
                      <a:lnTo>
                        <a:pt x="940" y="410"/>
                      </a:lnTo>
                      <a:lnTo>
                        <a:pt x="940" y="410"/>
                      </a:lnTo>
                      <a:lnTo>
                        <a:pt x="938" y="406"/>
                      </a:lnTo>
                      <a:lnTo>
                        <a:pt x="936" y="402"/>
                      </a:lnTo>
                      <a:lnTo>
                        <a:pt x="930" y="400"/>
                      </a:lnTo>
                      <a:lnTo>
                        <a:pt x="926" y="398"/>
                      </a:lnTo>
                      <a:lnTo>
                        <a:pt x="914" y="396"/>
                      </a:lnTo>
                      <a:lnTo>
                        <a:pt x="900" y="396"/>
                      </a:lnTo>
                      <a:lnTo>
                        <a:pt x="890" y="396"/>
                      </a:lnTo>
                      <a:lnTo>
                        <a:pt x="882" y="394"/>
                      </a:lnTo>
                      <a:lnTo>
                        <a:pt x="882" y="394"/>
                      </a:lnTo>
                      <a:lnTo>
                        <a:pt x="882" y="392"/>
                      </a:lnTo>
                      <a:lnTo>
                        <a:pt x="890" y="384"/>
                      </a:lnTo>
                      <a:lnTo>
                        <a:pt x="890" y="384"/>
                      </a:lnTo>
                      <a:lnTo>
                        <a:pt x="896" y="380"/>
                      </a:lnTo>
                      <a:lnTo>
                        <a:pt x="900" y="376"/>
                      </a:lnTo>
                      <a:lnTo>
                        <a:pt x="902" y="372"/>
                      </a:lnTo>
                      <a:lnTo>
                        <a:pt x="902" y="366"/>
                      </a:lnTo>
                      <a:lnTo>
                        <a:pt x="900" y="360"/>
                      </a:lnTo>
                      <a:lnTo>
                        <a:pt x="894" y="352"/>
                      </a:lnTo>
                      <a:lnTo>
                        <a:pt x="890" y="348"/>
                      </a:lnTo>
                      <a:lnTo>
                        <a:pt x="888" y="344"/>
                      </a:lnTo>
                      <a:lnTo>
                        <a:pt x="890" y="344"/>
                      </a:lnTo>
                      <a:lnTo>
                        <a:pt x="902" y="346"/>
                      </a:lnTo>
                      <a:lnTo>
                        <a:pt x="902" y="346"/>
                      </a:lnTo>
                      <a:lnTo>
                        <a:pt x="916" y="348"/>
                      </a:lnTo>
                      <a:lnTo>
                        <a:pt x="928" y="348"/>
                      </a:lnTo>
                      <a:lnTo>
                        <a:pt x="938" y="346"/>
                      </a:lnTo>
                      <a:lnTo>
                        <a:pt x="942" y="342"/>
                      </a:lnTo>
                      <a:lnTo>
                        <a:pt x="944" y="340"/>
                      </a:lnTo>
                      <a:lnTo>
                        <a:pt x="944" y="338"/>
                      </a:lnTo>
                      <a:lnTo>
                        <a:pt x="938" y="334"/>
                      </a:lnTo>
                      <a:lnTo>
                        <a:pt x="926" y="328"/>
                      </a:lnTo>
                      <a:lnTo>
                        <a:pt x="906" y="324"/>
                      </a:lnTo>
                      <a:lnTo>
                        <a:pt x="906" y="324"/>
                      </a:lnTo>
                      <a:lnTo>
                        <a:pt x="876" y="318"/>
                      </a:lnTo>
                      <a:lnTo>
                        <a:pt x="876" y="318"/>
                      </a:lnTo>
                      <a:lnTo>
                        <a:pt x="876" y="318"/>
                      </a:lnTo>
                      <a:lnTo>
                        <a:pt x="880" y="316"/>
                      </a:lnTo>
                      <a:lnTo>
                        <a:pt x="900" y="312"/>
                      </a:lnTo>
                      <a:lnTo>
                        <a:pt x="910" y="308"/>
                      </a:lnTo>
                      <a:lnTo>
                        <a:pt x="920" y="304"/>
                      </a:lnTo>
                      <a:lnTo>
                        <a:pt x="920" y="304"/>
                      </a:lnTo>
                      <a:lnTo>
                        <a:pt x="924" y="300"/>
                      </a:lnTo>
                      <a:lnTo>
                        <a:pt x="926" y="298"/>
                      </a:lnTo>
                      <a:lnTo>
                        <a:pt x="926" y="294"/>
                      </a:lnTo>
                      <a:lnTo>
                        <a:pt x="926" y="290"/>
                      </a:lnTo>
                      <a:lnTo>
                        <a:pt x="922" y="284"/>
                      </a:lnTo>
                      <a:lnTo>
                        <a:pt x="914" y="278"/>
                      </a:lnTo>
                      <a:lnTo>
                        <a:pt x="904" y="272"/>
                      </a:lnTo>
                      <a:lnTo>
                        <a:pt x="894" y="268"/>
                      </a:lnTo>
                      <a:lnTo>
                        <a:pt x="886" y="268"/>
                      </a:lnTo>
                      <a:lnTo>
                        <a:pt x="880" y="270"/>
                      </a:lnTo>
                      <a:lnTo>
                        <a:pt x="880" y="270"/>
                      </a:lnTo>
                      <a:lnTo>
                        <a:pt x="872" y="274"/>
                      </a:lnTo>
                      <a:lnTo>
                        <a:pt x="864" y="276"/>
                      </a:lnTo>
                      <a:lnTo>
                        <a:pt x="846" y="276"/>
                      </a:lnTo>
                      <a:lnTo>
                        <a:pt x="842" y="276"/>
                      </a:lnTo>
                      <a:lnTo>
                        <a:pt x="840" y="274"/>
                      </a:lnTo>
                      <a:lnTo>
                        <a:pt x="842" y="270"/>
                      </a:lnTo>
                      <a:lnTo>
                        <a:pt x="852" y="266"/>
                      </a:lnTo>
                      <a:lnTo>
                        <a:pt x="852" y="266"/>
                      </a:lnTo>
                      <a:lnTo>
                        <a:pt x="874" y="258"/>
                      </a:lnTo>
                      <a:lnTo>
                        <a:pt x="880" y="254"/>
                      </a:lnTo>
                      <a:lnTo>
                        <a:pt x="882" y="252"/>
                      </a:lnTo>
                      <a:lnTo>
                        <a:pt x="878" y="248"/>
                      </a:lnTo>
                      <a:lnTo>
                        <a:pt x="872" y="244"/>
                      </a:lnTo>
                      <a:lnTo>
                        <a:pt x="844" y="232"/>
                      </a:lnTo>
                      <a:lnTo>
                        <a:pt x="844" y="232"/>
                      </a:lnTo>
                      <a:lnTo>
                        <a:pt x="826" y="226"/>
                      </a:lnTo>
                      <a:lnTo>
                        <a:pt x="812" y="226"/>
                      </a:lnTo>
                      <a:lnTo>
                        <a:pt x="802" y="228"/>
                      </a:lnTo>
                      <a:lnTo>
                        <a:pt x="794" y="230"/>
                      </a:lnTo>
                      <a:lnTo>
                        <a:pt x="790" y="232"/>
                      </a:lnTo>
                      <a:lnTo>
                        <a:pt x="786" y="232"/>
                      </a:lnTo>
                      <a:lnTo>
                        <a:pt x="786" y="230"/>
                      </a:lnTo>
                      <a:lnTo>
                        <a:pt x="786" y="220"/>
                      </a:lnTo>
                      <a:lnTo>
                        <a:pt x="786" y="220"/>
                      </a:lnTo>
                      <a:lnTo>
                        <a:pt x="788" y="210"/>
                      </a:lnTo>
                      <a:lnTo>
                        <a:pt x="784" y="206"/>
                      </a:lnTo>
                      <a:lnTo>
                        <a:pt x="782" y="204"/>
                      </a:lnTo>
                      <a:lnTo>
                        <a:pt x="776" y="204"/>
                      </a:lnTo>
                      <a:lnTo>
                        <a:pt x="768" y="206"/>
                      </a:lnTo>
                      <a:lnTo>
                        <a:pt x="764" y="204"/>
                      </a:lnTo>
                      <a:lnTo>
                        <a:pt x="762" y="198"/>
                      </a:lnTo>
                      <a:lnTo>
                        <a:pt x="762" y="198"/>
                      </a:lnTo>
                      <a:lnTo>
                        <a:pt x="762" y="190"/>
                      </a:lnTo>
                      <a:lnTo>
                        <a:pt x="756" y="184"/>
                      </a:lnTo>
                      <a:lnTo>
                        <a:pt x="748" y="178"/>
                      </a:lnTo>
                      <a:lnTo>
                        <a:pt x="738" y="174"/>
                      </a:lnTo>
                      <a:lnTo>
                        <a:pt x="728" y="170"/>
                      </a:lnTo>
                      <a:lnTo>
                        <a:pt x="716" y="170"/>
                      </a:lnTo>
                      <a:lnTo>
                        <a:pt x="706" y="174"/>
                      </a:lnTo>
                      <a:lnTo>
                        <a:pt x="696" y="182"/>
                      </a:lnTo>
                      <a:lnTo>
                        <a:pt x="696" y="182"/>
                      </a:lnTo>
                      <a:lnTo>
                        <a:pt x="686" y="190"/>
                      </a:lnTo>
                      <a:lnTo>
                        <a:pt x="680" y="192"/>
                      </a:lnTo>
                      <a:lnTo>
                        <a:pt x="674" y="190"/>
                      </a:lnTo>
                      <a:lnTo>
                        <a:pt x="670" y="186"/>
                      </a:lnTo>
                      <a:lnTo>
                        <a:pt x="666" y="178"/>
                      </a:lnTo>
                      <a:lnTo>
                        <a:pt x="662" y="168"/>
                      </a:lnTo>
                      <a:lnTo>
                        <a:pt x="652" y="148"/>
                      </a:lnTo>
                      <a:lnTo>
                        <a:pt x="652" y="148"/>
                      </a:lnTo>
                      <a:lnTo>
                        <a:pt x="648" y="138"/>
                      </a:lnTo>
                      <a:lnTo>
                        <a:pt x="642" y="134"/>
                      </a:lnTo>
                      <a:lnTo>
                        <a:pt x="638" y="134"/>
                      </a:lnTo>
                      <a:lnTo>
                        <a:pt x="632" y="134"/>
                      </a:lnTo>
                      <a:lnTo>
                        <a:pt x="628" y="134"/>
                      </a:lnTo>
                      <a:lnTo>
                        <a:pt x="622" y="134"/>
                      </a:lnTo>
                      <a:lnTo>
                        <a:pt x="616" y="128"/>
                      </a:lnTo>
                      <a:lnTo>
                        <a:pt x="610" y="120"/>
                      </a:lnTo>
                      <a:lnTo>
                        <a:pt x="610" y="120"/>
                      </a:lnTo>
                      <a:lnTo>
                        <a:pt x="602" y="110"/>
                      </a:lnTo>
                      <a:lnTo>
                        <a:pt x="594" y="104"/>
                      </a:lnTo>
                      <a:lnTo>
                        <a:pt x="586" y="100"/>
                      </a:lnTo>
                      <a:lnTo>
                        <a:pt x="578" y="100"/>
                      </a:lnTo>
                      <a:lnTo>
                        <a:pt x="560" y="98"/>
                      </a:lnTo>
                      <a:lnTo>
                        <a:pt x="552" y="98"/>
                      </a:lnTo>
                      <a:lnTo>
                        <a:pt x="546" y="94"/>
                      </a:lnTo>
                      <a:lnTo>
                        <a:pt x="546" y="94"/>
                      </a:lnTo>
                      <a:lnTo>
                        <a:pt x="528" y="88"/>
                      </a:lnTo>
                      <a:lnTo>
                        <a:pt x="518" y="84"/>
                      </a:lnTo>
                      <a:lnTo>
                        <a:pt x="506" y="82"/>
                      </a:lnTo>
                      <a:lnTo>
                        <a:pt x="494" y="84"/>
                      </a:lnTo>
                      <a:lnTo>
                        <a:pt x="484" y="88"/>
                      </a:lnTo>
                      <a:lnTo>
                        <a:pt x="474" y="94"/>
                      </a:lnTo>
                      <a:lnTo>
                        <a:pt x="466" y="106"/>
                      </a:lnTo>
                      <a:lnTo>
                        <a:pt x="466" y="106"/>
                      </a:lnTo>
                      <a:lnTo>
                        <a:pt x="462" y="112"/>
                      </a:lnTo>
                      <a:lnTo>
                        <a:pt x="460" y="116"/>
                      </a:lnTo>
                      <a:lnTo>
                        <a:pt x="456" y="118"/>
                      </a:lnTo>
                      <a:lnTo>
                        <a:pt x="452" y="118"/>
                      </a:lnTo>
                      <a:lnTo>
                        <a:pt x="444" y="116"/>
                      </a:lnTo>
                      <a:lnTo>
                        <a:pt x="436" y="112"/>
                      </a:lnTo>
                      <a:lnTo>
                        <a:pt x="428" y="106"/>
                      </a:lnTo>
                      <a:lnTo>
                        <a:pt x="420" y="104"/>
                      </a:lnTo>
                      <a:lnTo>
                        <a:pt x="416" y="102"/>
                      </a:lnTo>
                      <a:lnTo>
                        <a:pt x="412" y="104"/>
                      </a:lnTo>
                      <a:lnTo>
                        <a:pt x="408" y="106"/>
                      </a:lnTo>
                      <a:lnTo>
                        <a:pt x="404" y="110"/>
                      </a:lnTo>
                      <a:lnTo>
                        <a:pt x="404" y="110"/>
                      </a:lnTo>
                      <a:lnTo>
                        <a:pt x="396" y="118"/>
                      </a:lnTo>
                      <a:lnTo>
                        <a:pt x="388" y="124"/>
                      </a:lnTo>
                      <a:lnTo>
                        <a:pt x="380" y="130"/>
                      </a:lnTo>
                      <a:lnTo>
                        <a:pt x="376" y="132"/>
                      </a:lnTo>
                      <a:lnTo>
                        <a:pt x="372" y="132"/>
                      </a:lnTo>
                      <a:lnTo>
                        <a:pt x="370" y="130"/>
                      </a:lnTo>
                      <a:lnTo>
                        <a:pt x="372" y="126"/>
                      </a:lnTo>
                      <a:lnTo>
                        <a:pt x="376" y="118"/>
                      </a:lnTo>
                      <a:lnTo>
                        <a:pt x="376" y="118"/>
                      </a:lnTo>
                      <a:lnTo>
                        <a:pt x="382" y="110"/>
                      </a:lnTo>
                      <a:lnTo>
                        <a:pt x="386" y="100"/>
                      </a:lnTo>
                      <a:lnTo>
                        <a:pt x="388" y="90"/>
                      </a:lnTo>
                      <a:lnTo>
                        <a:pt x="388" y="82"/>
                      </a:lnTo>
                      <a:lnTo>
                        <a:pt x="386" y="72"/>
                      </a:lnTo>
                      <a:lnTo>
                        <a:pt x="382" y="64"/>
                      </a:lnTo>
                      <a:lnTo>
                        <a:pt x="376" y="58"/>
                      </a:lnTo>
                      <a:lnTo>
                        <a:pt x="368" y="54"/>
                      </a:lnTo>
                      <a:lnTo>
                        <a:pt x="368" y="54"/>
                      </a:lnTo>
                      <a:lnTo>
                        <a:pt x="360" y="50"/>
                      </a:lnTo>
                      <a:lnTo>
                        <a:pt x="356" y="44"/>
                      </a:lnTo>
                      <a:lnTo>
                        <a:pt x="356" y="38"/>
                      </a:lnTo>
                      <a:lnTo>
                        <a:pt x="354" y="32"/>
                      </a:lnTo>
                      <a:lnTo>
                        <a:pt x="354" y="24"/>
                      </a:lnTo>
                      <a:lnTo>
                        <a:pt x="352" y="18"/>
                      </a:lnTo>
                      <a:lnTo>
                        <a:pt x="346" y="14"/>
                      </a:lnTo>
                      <a:lnTo>
                        <a:pt x="338" y="12"/>
                      </a:lnTo>
                      <a:lnTo>
                        <a:pt x="338" y="12"/>
                      </a:lnTo>
                      <a:lnTo>
                        <a:pt x="326" y="10"/>
                      </a:lnTo>
                      <a:lnTo>
                        <a:pt x="306" y="12"/>
                      </a:lnTo>
                      <a:lnTo>
                        <a:pt x="282" y="14"/>
                      </a:lnTo>
                      <a:lnTo>
                        <a:pt x="260" y="18"/>
                      </a:lnTo>
                      <a:lnTo>
                        <a:pt x="236" y="24"/>
                      </a:lnTo>
                      <a:lnTo>
                        <a:pt x="218" y="32"/>
                      </a:lnTo>
                      <a:lnTo>
                        <a:pt x="210" y="38"/>
                      </a:lnTo>
                      <a:lnTo>
                        <a:pt x="204" y="44"/>
                      </a:lnTo>
                      <a:lnTo>
                        <a:pt x="200" y="50"/>
                      </a:lnTo>
                      <a:lnTo>
                        <a:pt x="198" y="56"/>
                      </a:lnTo>
                      <a:lnTo>
                        <a:pt x="198" y="56"/>
                      </a:lnTo>
                      <a:lnTo>
                        <a:pt x="198" y="62"/>
                      </a:lnTo>
                      <a:lnTo>
                        <a:pt x="196" y="66"/>
                      </a:lnTo>
                      <a:lnTo>
                        <a:pt x="194" y="68"/>
                      </a:lnTo>
                      <a:lnTo>
                        <a:pt x="192" y="70"/>
                      </a:lnTo>
                      <a:lnTo>
                        <a:pt x="186" y="72"/>
                      </a:lnTo>
                      <a:lnTo>
                        <a:pt x="178" y="70"/>
                      </a:lnTo>
                      <a:lnTo>
                        <a:pt x="174" y="72"/>
                      </a:lnTo>
                      <a:lnTo>
                        <a:pt x="172" y="72"/>
                      </a:lnTo>
                      <a:lnTo>
                        <a:pt x="172" y="74"/>
                      </a:lnTo>
                      <a:lnTo>
                        <a:pt x="174" y="84"/>
                      </a:lnTo>
                      <a:lnTo>
                        <a:pt x="182" y="100"/>
                      </a:lnTo>
                      <a:lnTo>
                        <a:pt x="182" y="100"/>
                      </a:lnTo>
                      <a:lnTo>
                        <a:pt x="188" y="116"/>
                      </a:lnTo>
                      <a:lnTo>
                        <a:pt x="188" y="122"/>
                      </a:lnTo>
                      <a:lnTo>
                        <a:pt x="188" y="126"/>
                      </a:lnTo>
                      <a:lnTo>
                        <a:pt x="188" y="130"/>
                      </a:lnTo>
                      <a:lnTo>
                        <a:pt x="184" y="130"/>
                      </a:lnTo>
                      <a:lnTo>
                        <a:pt x="180" y="132"/>
                      </a:lnTo>
                      <a:lnTo>
                        <a:pt x="174" y="132"/>
                      </a:lnTo>
                      <a:lnTo>
                        <a:pt x="168" y="134"/>
                      </a:lnTo>
                      <a:lnTo>
                        <a:pt x="168" y="136"/>
                      </a:lnTo>
                      <a:lnTo>
                        <a:pt x="168" y="138"/>
                      </a:lnTo>
                      <a:lnTo>
                        <a:pt x="174" y="148"/>
                      </a:lnTo>
                      <a:lnTo>
                        <a:pt x="174" y="148"/>
                      </a:lnTo>
                      <a:lnTo>
                        <a:pt x="184" y="158"/>
                      </a:lnTo>
                      <a:lnTo>
                        <a:pt x="192" y="164"/>
                      </a:lnTo>
                      <a:lnTo>
                        <a:pt x="200" y="166"/>
                      </a:lnTo>
                      <a:lnTo>
                        <a:pt x="208" y="166"/>
                      </a:lnTo>
                      <a:lnTo>
                        <a:pt x="212" y="164"/>
                      </a:lnTo>
                      <a:lnTo>
                        <a:pt x="218" y="166"/>
                      </a:lnTo>
                      <a:lnTo>
                        <a:pt x="220" y="168"/>
                      </a:lnTo>
                      <a:lnTo>
                        <a:pt x="222" y="176"/>
                      </a:lnTo>
                      <a:lnTo>
                        <a:pt x="222" y="176"/>
                      </a:lnTo>
                      <a:lnTo>
                        <a:pt x="222" y="180"/>
                      </a:lnTo>
                      <a:lnTo>
                        <a:pt x="220" y="182"/>
                      </a:lnTo>
                      <a:lnTo>
                        <a:pt x="216" y="184"/>
                      </a:lnTo>
                      <a:lnTo>
                        <a:pt x="210" y="184"/>
                      </a:lnTo>
                      <a:lnTo>
                        <a:pt x="196" y="180"/>
                      </a:lnTo>
                      <a:lnTo>
                        <a:pt x="180" y="174"/>
                      </a:lnTo>
                      <a:lnTo>
                        <a:pt x="164" y="164"/>
                      </a:lnTo>
                      <a:lnTo>
                        <a:pt x="152" y="150"/>
                      </a:lnTo>
                      <a:lnTo>
                        <a:pt x="148" y="144"/>
                      </a:lnTo>
                      <a:lnTo>
                        <a:pt x="146" y="136"/>
                      </a:lnTo>
                      <a:lnTo>
                        <a:pt x="146" y="130"/>
                      </a:lnTo>
                      <a:lnTo>
                        <a:pt x="150" y="122"/>
                      </a:lnTo>
                      <a:lnTo>
                        <a:pt x="150" y="122"/>
                      </a:lnTo>
                      <a:lnTo>
                        <a:pt x="154" y="110"/>
                      </a:lnTo>
                      <a:lnTo>
                        <a:pt x="152" y="102"/>
                      </a:lnTo>
                      <a:lnTo>
                        <a:pt x="150" y="98"/>
                      </a:lnTo>
                      <a:lnTo>
                        <a:pt x="144" y="94"/>
                      </a:lnTo>
                      <a:lnTo>
                        <a:pt x="142" y="90"/>
                      </a:lnTo>
                      <a:lnTo>
                        <a:pt x="140" y="84"/>
                      </a:lnTo>
                      <a:lnTo>
                        <a:pt x="144" y="74"/>
                      </a:lnTo>
                      <a:lnTo>
                        <a:pt x="154" y="60"/>
                      </a:lnTo>
                      <a:lnTo>
                        <a:pt x="154" y="60"/>
                      </a:lnTo>
                      <a:lnTo>
                        <a:pt x="168" y="44"/>
                      </a:lnTo>
                      <a:lnTo>
                        <a:pt x="180" y="34"/>
                      </a:lnTo>
                      <a:lnTo>
                        <a:pt x="188" y="26"/>
                      </a:lnTo>
                      <a:lnTo>
                        <a:pt x="198" y="22"/>
                      </a:lnTo>
                      <a:lnTo>
                        <a:pt x="208" y="16"/>
                      </a:lnTo>
                      <a:lnTo>
                        <a:pt x="212" y="14"/>
                      </a:lnTo>
                      <a:lnTo>
                        <a:pt x="212" y="10"/>
                      </a:lnTo>
                      <a:lnTo>
                        <a:pt x="212" y="10"/>
                      </a:lnTo>
                      <a:lnTo>
                        <a:pt x="212" y="8"/>
                      </a:lnTo>
                      <a:lnTo>
                        <a:pt x="210" y="6"/>
                      </a:lnTo>
                      <a:lnTo>
                        <a:pt x="200" y="2"/>
                      </a:lnTo>
                      <a:lnTo>
                        <a:pt x="184" y="0"/>
                      </a:lnTo>
                      <a:lnTo>
                        <a:pt x="164" y="0"/>
                      </a:lnTo>
                      <a:lnTo>
                        <a:pt x="140" y="2"/>
                      </a:lnTo>
                      <a:lnTo>
                        <a:pt x="116" y="8"/>
                      </a:lnTo>
                      <a:lnTo>
                        <a:pt x="92" y="16"/>
                      </a:lnTo>
                      <a:lnTo>
                        <a:pt x="70" y="26"/>
                      </a:lnTo>
                      <a:lnTo>
                        <a:pt x="70" y="26"/>
                      </a:lnTo>
                      <a:lnTo>
                        <a:pt x="52" y="38"/>
                      </a:lnTo>
                      <a:lnTo>
                        <a:pt x="40" y="48"/>
                      </a:lnTo>
                      <a:lnTo>
                        <a:pt x="34" y="56"/>
                      </a:lnTo>
                      <a:lnTo>
                        <a:pt x="32" y="62"/>
                      </a:lnTo>
                      <a:lnTo>
                        <a:pt x="30" y="72"/>
                      </a:lnTo>
                      <a:lnTo>
                        <a:pt x="28" y="76"/>
                      </a:lnTo>
                      <a:lnTo>
                        <a:pt x="24" y="82"/>
                      </a:lnTo>
                      <a:lnTo>
                        <a:pt x="24" y="82"/>
                      </a:lnTo>
                      <a:lnTo>
                        <a:pt x="18" y="90"/>
                      </a:lnTo>
                      <a:lnTo>
                        <a:pt x="14" y="96"/>
                      </a:lnTo>
                      <a:lnTo>
                        <a:pt x="8" y="112"/>
                      </a:lnTo>
                      <a:lnTo>
                        <a:pt x="4" y="132"/>
                      </a:lnTo>
                      <a:lnTo>
                        <a:pt x="2" y="156"/>
                      </a:lnTo>
                      <a:lnTo>
                        <a:pt x="2" y="156"/>
                      </a:lnTo>
                      <a:lnTo>
                        <a:pt x="0" y="168"/>
                      </a:lnTo>
                      <a:lnTo>
                        <a:pt x="0" y="178"/>
                      </a:lnTo>
                      <a:lnTo>
                        <a:pt x="2" y="184"/>
                      </a:lnTo>
                      <a:lnTo>
                        <a:pt x="8" y="188"/>
                      </a:lnTo>
                      <a:lnTo>
                        <a:pt x="14" y="192"/>
                      </a:lnTo>
                      <a:lnTo>
                        <a:pt x="26" y="194"/>
                      </a:lnTo>
                      <a:lnTo>
                        <a:pt x="58" y="196"/>
                      </a:lnTo>
                      <a:lnTo>
                        <a:pt x="58" y="196"/>
                      </a:lnTo>
                      <a:lnTo>
                        <a:pt x="76" y="200"/>
                      </a:lnTo>
                      <a:lnTo>
                        <a:pt x="90" y="202"/>
                      </a:lnTo>
                      <a:lnTo>
                        <a:pt x="100" y="208"/>
                      </a:lnTo>
                      <a:lnTo>
                        <a:pt x="106" y="212"/>
                      </a:lnTo>
                      <a:lnTo>
                        <a:pt x="106" y="216"/>
                      </a:lnTo>
                      <a:lnTo>
                        <a:pt x="102" y="218"/>
                      </a:lnTo>
                      <a:lnTo>
                        <a:pt x="94" y="220"/>
                      </a:lnTo>
                      <a:lnTo>
                        <a:pt x="78" y="218"/>
                      </a:lnTo>
                      <a:lnTo>
                        <a:pt x="78" y="218"/>
                      </a:lnTo>
                      <a:lnTo>
                        <a:pt x="50" y="216"/>
                      </a:lnTo>
                      <a:lnTo>
                        <a:pt x="40" y="216"/>
                      </a:lnTo>
                      <a:lnTo>
                        <a:pt x="32" y="218"/>
                      </a:lnTo>
                      <a:lnTo>
                        <a:pt x="32" y="220"/>
                      </a:lnTo>
                      <a:lnTo>
                        <a:pt x="30" y="222"/>
                      </a:lnTo>
                      <a:lnTo>
                        <a:pt x="32" y="228"/>
                      </a:lnTo>
                      <a:lnTo>
                        <a:pt x="40" y="238"/>
                      </a:lnTo>
                      <a:lnTo>
                        <a:pt x="52" y="250"/>
                      </a:lnTo>
                      <a:lnTo>
                        <a:pt x="52" y="250"/>
                      </a:lnTo>
                      <a:lnTo>
                        <a:pt x="68" y="262"/>
                      </a:lnTo>
                      <a:lnTo>
                        <a:pt x="82" y="268"/>
                      </a:lnTo>
                      <a:lnTo>
                        <a:pt x="94" y="270"/>
                      </a:lnTo>
                      <a:lnTo>
                        <a:pt x="106" y="270"/>
                      </a:lnTo>
                      <a:lnTo>
                        <a:pt x="118" y="270"/>
                      </a:lnTo>
                      <a:lnTo>
                        <a:pt x="130" y="270"/>
                      </a:lnTo>
                      <a:lnTo>
                        <a:pt x="142" y="272"/>
                      </a:lnTo>
                      <a:lnTo>
                        <a:pt x="152" y="278"/>
                      </a:lnTo>
                      <a:lnTo>
                        <a:pt x="152" y="278"/>
                      </a:lnTo>
                      <a:lnTo>
                        <a:pt x="162" y="284"/>
                      </a:lnTo>
                      <a:lnTo>
                        <a:pt x="174" y="288"/>
                      </a:lnTo>
                      <a:lnTo>
                        <a:pt x="184" y="290"/>
                      </a:lnTo>
                      <a:lnTo>
                        <a:pt x="194" y="288"/>
                      </a:lnTo>
                      <a:lnTo>
                        <a:pt x="208" y="286"/>
                      </a:lnTo>
                      <a:lnTo>
                        <a:pt x="218" y="286"/>
                      </a:lnTo>
                      <a:lnTo>
                        <a:pt x="218" y="286"/>
                      </a:lnTo>
                      <a:lnTo>
                        <a:pt x="234" y="288"/>
                      </a:lnTo>
                      <a:lnTo>
                        <a:pt x="244" y="290"/>
                      </a:lnTo>
                      <a:lnTo>
                        <a:pt x="260" y="290"/>
                      </a:lnTo>
                      <a:lnTo>
                        <a:pt x="268" y="290"/>
                      </a:lnTo>
                      <a:lnTo>
                        <a:pt x="276" y="290"/>
                      </a:lnTo>
                      <a:lnTo>
                        <a:pt x="288" y="292"/>
                      </a:lnTo>
                      <a:lnTo>
                        <a:pt x="304" y="296"/>
                      </a:lnTo>
                      <a:lnTo>
                        <a:pt x="304" y="296"/>
                      </a:lnTo>
                      <a:lnTo>
                        <a:pt x="316" y="300"/>
                      </a:lnTo>
                      <a:lnTo>
                        <a:pt x="324" y="298"/>
                      </a:lnTo>
                      <a:lnTo>
                        <a:pt x="328" y="296"/>
                      </a:lnTo>
                      <a:lnTo>
                        <a:pt x="332" y="292"/>
                      </a:lnTo>
                      <a:lnTo>
                        <a:pt x="336" y="290"/>
                      </a:lnTo>
                      <a:lnTo>
                        <a:pt x="340" y="290"/>
                      </a:lnTo>
                      <a:lnTo>
                        <a:pt x="346" y="292"/>
                      </a:lnTo>
                      <a:lnTo>
                        <a:pt x="356" y="298"/>
                      </a:lnTo>
                      <a:lnTo>
                        <a:pt x="356" y="298"/>
                      </a:lnTo>
                      <a:lnTo>
                        <a:pt x="374" y="312"/>
                      </a:lnTo>
                      <a:lnTo>
                        <a:pt x="378" y="314"/>
                      </a:lnTo>
                      <a:lnTo>
                        <a:pt x="380" y="312"/>
                      </a:lnTo>
                      <a:lnTo>
                        <a:pt x="378" y="310"/>
                      </a:lnTo>
                      <a:lnTo>
                        <a:pt x="376" y="306"/>
                      </a:lnTo>
                      <a:lnTo>
                        <a:pt x="362" y="292"/>
                      </a:lnTo>
                      <a:lnTo>
                        <a:pt x="362" y="292"/>
                      </a:lnTo>
                      <a:lnTo>
                        <a:pt x="358" y="284"/>
                      </a:lnTo>
                      <a:lnTo>
                        <a:pt x="358" y="282"/>
                      </a:lnTo>
                      <a:lnTo>
                        <a:pt x="360" y="282"/>
                      </a:lnTo>
                      <a:lnTo>
                        <a:pt x="368" y="282"/>
                      </a:lnTo>
                      <a:lnTo>
                        <a:pt x="380" y="284"/>
                      </a:lnTo>
                      <a:lnTo>
                        <a:pt x="410" y="290"/>
                      </a:lnTo>
                      <a:lnTo>
                        <a:pt x="444" y="296"/>
                      </a:lnTo>
                      <a:lnTo>
                        <a:pt x="444" y="296"/>
                      </a:lnTo>
                      <a:lnTo>
                        <a:pt x="450" y="296"/>
                      </a:lnTo>
                      <a:lnTo>
                        <a:pt x="454" y="296"/>
                      </a:lnTo>
                      <a:lnTo>
                        <a:pt x="458" y="294"/>
                      </a:lnTo>
                      <a:lnTo>
                        <a:pt x="460" y="290"/>
                      </a:lnTo>
                      <a:lnTo>
                        <a:pt x="462" y="284"/>
                      </a:lnTo>
                      <a:lnTo>
                        <a:pt x="460" y="274"/>
                      </a:lnTo>
                      <a:lnTo>
                        <a:pt x="456" y="260"/>
                      </a:lnTo>
                      <a:lnTo>
                        <a:pt x="456" y="260"/>
                      </a:lnTo>
                      <a:lnTo>
                        <a:pt x="458" y="260"/>
                      </a:lnTo>
                      <a:lnTo>
                        <a:pt x="464" y="264"/>
                      </a:lnTo>
                      <a:lnTo>
                        <a:pt x="464" y="264"/>
                      </a:lnTo>
                      <a:lnTo>
                        <a:pt x="472" y="270"/>
                      </a:lnTo>
                      <a:lnTo>
                        <a:pt x="478" y="272"/>
                      </a:lnTo>
                      <a:lnTo>
                        <a:pt x="484" y="272"/>
                      </a:lnTo>
                      <a:lnTo>
                        <a:pt x="490" y="272"/>
                      </a:lnTo>
                      <a:lnTo>
                        <a:pt x="494" y="272"/>
                      </a:lnTo>
                      <a:lnTo>
                        <a:pt x="498" y="274"/>
                      </a:lnTo>
                      <a:lnTo>
                        <a:pt x="500" y="278"/>
                      </a:lnTo>
                      <a:lnTo>
                        <a:pt x="502" y="286"/>
                      </a:lnTo>
                      <a:lnTo>
                        <a:pt x="502" y="286"/>
                      </a:lnTo>
                      <a:lnTo>
                        <a:pt x="502" y="294"/>
                      </a:lnTo>
                      <a:lnTo>
                        <a:pt x="504" y="302"/>
                      </a:lnTo>
                      <a:lnTo>
                        <a:pt x="508" y="306"/>
                      </a:lnTo>
                      <a:lnTo>
                        <a:pt x="512" y="310"/>
                      </a:lnTo>
                      <a:lnTo>
                        <a:pt x="528" y="318"/>
                      </a:lnTo>
                      <a:lnTo>
                        <a:pt x="556" y="326"/>
                      </a:lnTo>
                      <a:lnTo>
                        <a:pt x="556" y="326"/>
                      </a:lnTo>
                      <a:lnTo>
                        <a:pt x="570" y="332"/>
                      </a:lnTo>
                      <a:lnTo>
                        <a:pt x="580" y="338"/>
                      </a:lnTo>
                      <a:lnTo>
                        <a:pt x="584" y="344"/>
                      </a:lnTo>
                      <a:lnTo>
                        <a:pt x="584" y="348"/>
                      </a:lnTo>
                      <a:lnTo>
                        <a:pt x="580" y="352"/>
                      </a:lnTo>
                      <a:lnTo>
                        <a:pt x="574" y="356"/>
                      </a:lnTo>
                      <a:lnTo>
                        <a:pt x="568" y="356"/>
                      </a:lnTo>
                      <a:lnTo>
                        <a:pt x="558" y="356"/>
                      </a:lnTo>
                      <a:lnTo>
                        <a:pt x="558" y="356"/>
                      </a:lnTo>
                      <a:lnTo>
                        <a:pt x="550" y="358"/>
                      </a:lnTo>
                      <a:lnTo>
                        <a:pt x="542" y="360"/>
                      </a:lnTo>
                      <a:lnTo>
                        <a:pt x="538" y="366"/>
                      </a:lnTo>
                      <a:lnTo>
                        <a:pt x="538" y="370"/>
                      </a:lnTo>
                      <a:lnTo>
                        <a:pt x="538" y="376"/>
                      </a:lnTo>
                      <a:lnTo>
                        <a:pt x="544" y="378"/>
                      </a:lnTo>
                      <a:lnTo>
                        <a:pt x="550" y="380"/>
                      </a:lnTo>
                      <a:lnTo>
                        <a:pt x="562" y="378"/>
                      </a:lnTo>
                      <a:lnTo>
                        <a:pt x="562" y="378"/>
                      </a:lnTo>
                      <a:lnTo>
                        <a:pt x="576" y="374"/>
                      </a:lnTo>
                      <a:lnTo>
                        <a:pt x="590" y="374"/>
                      </a:lnTo>
                      <a:lnTo>
                        <a:pt x="606" y="376"/>
                      </a:lnTo>
                      <a:lnTo>
                        <a:pt x="618" y="380"/>
                      </a:lnTo>
                      <a:lnTo>
                        <a:pt x="630" y="384"/>
                      </a:lnTo>
                      <a:lnTo>
                        <a:pt x="640" y="390"/>
                      </a:lnTo>
                      <a:lnTo>
                        <a:pt x="648" y="396"/>
                      </a:lnTo>
                      <a:lnTo>
                        <a:pt x="654" y="402"/>
                      </a:lnTo>
                      <a:lnTo>
                        <a:pt x="654" y="402"/>
                      </a:lnTo>
                      <a:lnTo>
                        <a:pt x="656" y="406"/>
                      </a:lnTo>
                      <a:lnTo>
                        <a:pt x="662" y="408"/>
                      </a:lnTo>
                      <a:lnTo>
                        <a:pt x="674" y="414"/>
                      </a:lnTo>
                      <a:lnTo>
                        <a:pt x="682" y="416"/>
                      </a:lnTo>
                      <a:lnTo>
                        <a:pt x="688" y="420"/>
                      </a:lnTo>
                      <a:lnTo>
                        <a:pt x="692" y="428"/>
                      </a:lnTo>
                      <a:lnTo>
                        <a:pt x="696" y="438"/>
                      </a:lnTo>
                      <a:lnTo>
                        <a:pt x="696" y="438"/>
                      </a:lnTo>
                      <a:lnTo>
                        <a:pt x="698" y="450"/>
                      </a:lnTo>
                      <a:lnTo>
                        <a:pt x="704" y="460"/>
                      </a:lnTo>
                      <a:lnTo>
                        <a:pt x="712" y="474"/>
                      </a:lnTo>
                      <a:lnTo>
                        <a:pt x="716" y="480"/>
                      </a:lnTo>
                      <a:lnTo>
                        <a:pt x="718" y="486"/>
                      </a:lnTo>
                      <a:lnTo>
                        <a:pt x="716" y="490"/>
                      </a:lnTo>
                      <a:lnTo>
                        <a:pt x="710" y="494"/>
                      </a:lnTo>
                      <a:lnTo>
                        <a:pt x="710" y="494"/>
                      </a:lnTo>
                      <a:lnTo>
                        <a:pt x="696" y="504"/>
                      </a:lnTo>
                      <a:lnTo>
                        <a:pt x="682" y="518"/>
                      </a:lnTo>
                      <a:lnTo>
                        <a:pt x="668" y="532"/>
                      </a:lnTo>
                      <a:lnTo>
                        <a:pt x="648" y="548"/>
                      </a:lnTo>
                      <a:lnTo>
                        <a:pt x="648" y="548"/>
                      </a:lnTo>
                      <a:lnTo>
                        <a:pt x="644" y="554"/>
                      </a:lnTo>
                      <a:lnTo>
                        <a:pt x="640" y="558"/>
                      </a:lnTo>
                      <a:lnTo>
                        <a:pt x="640" y="564"/>
                      </a:lnTo>
                      <a:lnTo>
                        <a:pt x="642" y="570"/>
                      </a:lnTo>
                      <a:lnTo>
                        <a:pt x="646" y="580"/>
                      </a:lnTo>
                      <a:lnTo>
                        <a:pt x="654" y="590"/>
                      </a:lnTo>
                      <a:lnTo>
                        <a:pt x="666" y="604"/>
                      </a:lnTo>
                      <a:lnTo>
                        <a:pt x="666" y="606"/>
                      </a:lnTo>
                      <a:lnTo>
                        <a:pt x="666" y="608"/>
                      </a:lnTo>
                      <a:lnTo>
                        <a:pt x="656" y="606"/>
                      </a:lnTo>
                      <a:lnTo>
                        <a:pt x="656" y="606"/>
                      </a:lnTo>
                      <a:lnTo>
                        <a:pt x="646" y="602"/>
                      </a:lnTo>
                      <a:lnTo>
                        <a:pt x="636" y="604"/>
                      </a:lnTo>
                      <a:lnTo>
                        <a:pt x="628" y="608"/>
                      </a:lnTo>
                      <a:lnTo>
                        <a:pt x="620" y="612"/>
                      </a:lnTo>
                      <a:lnTo>
                        <a:pt x="608" y="616"/>
                      </a:lnTo>
                      <a:lnTo>
                        <a:pt x="594" y="620"/>
                      </a:lnTo>
                      <a:lnTo>
                        <a:pt x="576" y="620"/>
                      </a:lnTo>
                      <a:lnTo>
                        <a:pt x="552" y="614"/>
                      </a:lnTo>
                      <a:lnTo>
                        <a:pt x="552" y="614"/>
                      </a:lnTo>
                      <a:lnTo>
                        <a:pt x="528" y="610"/>
                      </a:lnTo>
                      <a:lnTo>
                        <a:pt x="516" y="608"/>
                      </a:lnTo>
                      <a:lnTo>
                        <a:pt x="510" y="608"/>
                      </a:lnTo>
                      <a:lnTo>
                        <a:pt x="510" y="612"/>
                      </a:lnTo>
                      <a:lnTo>
                        <a:pt x="510" y="616"/>
                      </a:lnTo>
                      <a:lnTo>
                        <a:pt x="510" y="624"/>
                      </a:lnTo>
                      <a:lnTo>
                        <a:pt x="504" y="630"/>
                      </a:lnTo>
                      <a:lnTo>
                        <a:pt x="494" y="638"/>
                      </a:lnTo>
                      <a:lnTo>
                        <a:pt x="494" y="638"/>
                      </a:lnTo>
                      <a:lnTo>
                        <a:pt x="488" y="642"/>
                      </a:lnTo>
                      <a:lnTo>
                        <a:pt x="484" y="648"/>
                      </a:lnTo>
                      <a:lnTo>
                        <a:pt x="482" y="652"/>
                      </a:lnTo>
                      <a:lnTo>
                        <a:pt x="480" y="658"/>
                      </a:lnTo>
                      <a:lnTo>
                        <a:pt x="482" y="664"/>
                      </a:lnTo>
                      <a:lnTo>
                        <a:pt x="484" y="668"/>
                      </a:lnTo>
                      <a:lnTo>
                        <a:pt x="494" y="678"/>
                      </a:lnTo>
                      <a:lnTo>
                        <a:pt x="506" y="686"/>
                      </a:lnTo>
                      <a:lnTo>
                        <a:pt x="514" y="688"/>
                      </a:lnTo>
                      <a:lnTo>
                        <a:pt x="522" y="690"/>
                      </a:lnTo>
                      <a:lnTo>
                        <a:pt x="532" y="690"/>
                      </a:lnTo>
                      <a:lnTo>
                        <a:pt x="542" y="690"/>
                      </a:lnTo>
                      <a:lnTo>
                        <a:pt x="552" y="686"/>
                      </a:lnTo>
                      <a:lnTo>
                        <a:pt x="562" y="682"/>
                      </a:lnTo>
                      <a:lnTo>
                        <a:pt x="562" y="682"/>
                      </a:lnTo>
                      <a:lnTo>
                        <a:pt x="580" y="676"/>
                      </a:lnTo>
                      <a:lnTo>
                        <a:pt x="592" y="674"/>
                      </a:lnTo>
                      <a:lnTo>
                        <a:pt x="602" y="676"/>
                      </a:lnTo>
                      <a:lnTo>
                        <a:pt x="608" y="680"/>
                      </a:lnTo>
                      <a:lnTo>
                        <a:pt x="612" y="684"/>
                      </a:lnTo>
                      <a:lnTo>
                        <a:pt x="616" y="688"/>
                      </a:lnTo>
                      <a:lnTo>
                        <a:pt x="622" y="686"/>
                      </a:lnTo>
                      <a:lnTo>
                        <a:pt x="628" y="680"/>
                      </a:lnTo>
                      <a:lnTo>
                        <a:pt x="628" y="680"/>
                      </a:lnTo>
                      <a:lnTo>
                        <a:pt x="634" y="674"/>
                      </a:lnTo>
                      <a:lnTo>
                        <a:pt x="640" y="674"/>
                      </a:lnTo>
                      <a:lnTo>
                        <a:pt x="642" y="676"/>
                      </a:lnTo>
                      <a:lnTo>
                        <a:pt x="644" y="680"/>
                      </a:lnTo>
                      <a:lnTo>
                        <a:pt x="646" y="688"/>
                      </a:lnTo>
                      <a:lnTo>
                        <a:pt x="648" y="690"/>
                      </a:lnTo>
                      <a:lnTo>
                        <a:pt x="650" y="686"/>
                      </a:lnTo>
                      <a:lnTo>
                        <a:pt x="650" y="686"/>
                      </a:lnTo>
                      <a:lnTo>
                        <a:pt x="656" y="674"/>
                      </a:lnTo>
                      <a:lnTo>
                        <a:pt x="658" y="672"/>
                      </a:lnTo>
                      <a:lnTo>
                        <a:pt x="662" y="672"/>
                      </a:lnTo>
                      <a:lnTo>
                        <a:pt x="666" y="674"/>
                      </a:lnTo>
                      <a:lnTo>
                        <a:pt x="672" y="680"/>
                      </a:lnTo>
                      <a:lnTo>
                        <a:pt x="696" y="706"/>
                      </a:lnTo>
                      <a:lnTo>
                        <a:pt x="696" y="706"/>
                      </a:lnTo>
                      <a:lnTo>
                        <a:pt x="708" y="720"/>
                      </a:lnTo>
                      <a:lnTo>
                        <a:pt x="718" y="726"/>
                      </a:lnTo>
                      <a:lnTo>
                        <a:pt x="724" y="728"/>
                      </a:lnTo>
                      <a:lnTo>
                        <a:pt x="728" y="728"/>
                      </a:lnTo>
                      <a:lnTo>
                        <a:pt x="732" y="726"/>
                      </a:lnTo>
                      <a:lnTo>
                        <a:pt x="736" y="724"/>
                      </a:lnTo>
                      <a:lnTo>
                        <a:pt x="742" y="726"/>
                      </a:lnTo>
                      <a:lnTo>
                        <a:pt x="750" y="732"/>
                      </a:lnTo>
                      <a:lnTo>
                        <a:pt x="750" y="732"/>
                      </a:lnTo>
                      <a:lnTo>
                        <a:pt x="756" y="738"/>
                      </a:lnTo>
                      <a:lnTo>
                        <a:pt x="756" y="740"/>
                      </a:lnTo>
                      <a:lnTo>
                        <a:pt x="754" y="742"/>
                      </a:lnTo>
                      <a:lnTo>
                        <a:pt x="750" y="744"/>
                      </a:lnTo>
                      <a:lnTo>
                        <a:pt x="742" y="744"/>
                      </a:lnTo>
                      <a:lnTo>
                        <a:pt x="734" y="746"/>
                      </a:lnTo>
                      <a:lnTo>
                        <a:pt x="732" y="748"/>
                      </a:lnTo>
                      <a:lnTo>
                        <a:pt x="732" y="750"/>
                      </a:lnTo>
                      <a:lnTo>
                        <a:pt x="732" y="752"/>
                      </a:lnTo>
                      <a:lnTo>
                        <a:pt x="734" y="756"/>
                      </a:lnTo>
                      <a:lnTo>
                        <a:pt x="744" y="768"/>
                      </a:lnTo>
                      <a:lnTo>
                        <a:pt x="744" y="768"/>
                      </a:lnTo>
                      <a:lnTo>
                        <a:pt x="754" y="776"/>
                      </a:lnTo>
                      <a:lnTo>
                        <a:pt x="766" y="780"/>
                      </a:lnTo>
                      <a:lnTo>
                        <a:pt x="792" y="788"/>
                      </a:lnTo>
                      <a:lnTo>
                        <a:pt x="816" y="794"/>
                      </a:lnTo>
                      <a:lnTo>
                        <a:pt x="826" y="798"/>
                      </a:lnTo>
                      <a:lnTo>
                        <a:pt x="834" y="804"/>
                      </a:lnTo>
                      <a:lnTo>
                        <a:pt x="834" y="804"/>
                      </a:lnTo>
                      <a:lnTo>
                        <a:pt x="842" y="812"/>
                      </a:lnTo>
                      <a:lnTo>
                        <a:pt x="854" y="818"/>
                      </a:lnTo>
                      <a:lnTo>
                        <a:pt x="868" y="824"/>
                      </a:lnTo>
                      <a:lnTo>
                        <a:pt x="882" y="828"/>
                      </a:lnTo>
                      <a:lnTo>
                        <a:pt x="916" y="836"/>
                      </a:lnTo>
                      <a:lnTo>
                        <a:pt x="948" y="846"/>
                      </a:lnTo>
                      <a:lnTo>
                        <a:pt x="948" y="846"/>
                      </a:lnTo>
                      <a:lnTo>
                        <a:pt x="962" y="850"/>
                      </a:lnTo>
                      <a:lnTo>
                        <a:pt x="970" y="850"/>
                      </a:lnTo>
                      <a:lnTo>
                        <a:pt x="972" y="848"/>
                      </a:lnTo>
                      <a:lnTo>
                        <a:pt x="974" y="846"/>
                      </a:lnTo>
                      <a:lnTo>
                        <a:pt x="974" y="840"/>
                      </a:lnTo>
                      <a:lnTo>
                        <a:pt x="972" y="832"/>
                      </a:lnTo>
                      <a:lnTo>
                        <a:pt x="966" y="822"/>
                      </a:lnTo>
                      <a:lnTo>
                        <a:pt x="958" y="812"/>
                      </a:lnTo>
                      <a:lnTo>
                        <a:pt x="948" y="802"/>
                      </a:lnTo>
                      <a:lnTo>
                        <a:pt x="948" y="802"/>
                      </a:lnTo>
                      <a:lnTo>
                        <a:pt x="936" y="792"/>
                      </a:lnTo>
                      <a:lnTo>
                        <a:pt x="920" y="780"/>
                      </a:lnTo>
                      <a:lnTo>
                        <a:pt x="888" y="758"/>
                      </a:lnTo>
                      <a:lnTo>
                        <a:pt x="872" y="748"/>
                      </a:lnTo>
                      <a:lnTo>
                        <a:pt x="862" y="738"/>
                      </a:lnTo>
                      <a:lnTo>
                        <a:pt x="854" y="732"/>
                      </a:lnTo>
                      <a:lnTo>
                        <a:pt x="854" y="728"/>
                      </a:lnTo>
                      <a:lnTo>
                        <a:pt x="854" y="724"/>
                      </a:lnTo>
                      <a:lnTo>
                        <a:pt x="854" y="724"/>
                      </a:lnTo>
                      <a:lnTo>
                        <a:pt x="854" y="724"/>
                      </a:lnTo>
                      <a:lnTo>
                        <a:pt x="858" y="722"/>
                      </a:lnTo>
                      <a:lnTo>
                        <a:pt x="864" y="724"/>
                      </a:lnTo>
                      <a:lnTo>
                        <a:pt x="880" y="736"/>
                      </a:lnTo>
                      <a:lnTo>
                        <a:pt x="894" y="748"/>
                      </a:lnTo>
                      <a:lnTo>
                        <a:pt x="900" y="748"/>
                      </a:lnTo>
                      <a:lnTo>
                        <a:pt x="902" y="748"/>
                      </a:lnTo>
                      <a:lnTo>
                        <a:pt x="902" y="746"/>
                      </a:lnTo>
                      <a:lnTo>
                        <a:pt x="902" y="746"/>
                      </a:lnTo>
                      <a:lnTo>
                        <a:pt x="902" y="742"/>
                      </a:lnTo>
                      <a:lnTo>
                        <a:pt x="904" y="742"/>
                      </a:lnTo>
                      <a:lnTo>
                        <a:pt x="908" y="744"/>
                      </a:lnTo>
                      <a:lnTo>
                        <a:pt x="924" y="754"/>
                      </a:lnTo>
                      <a:lnTo>
                        <a:pt x="932" y="762"/>
                      </a:lnTo>
                      <a:lnTo>
                        <a:pt x="944" y="770"/>
                      </a:lnTo>
                      <a:lnTo>
                        <a:pt x="956" y="776"/>
                      </a:lnTo>
                      <a:lnTo>
                        <a:pt x="968" y="778"/>
                      </a:lnTo>
                      <a:lnTo>
                        <a:pt x="968" y="778"/>
                      </a:lnTo>
                      <a:lnTo>
                        <a:pt x="980" y="782"/>
                      </a:lnTo>
                      <a:lnTo>
                        <a:pt x="990" y="788"/>
                      </a:lnTo>
                      <a:lnTo>
                        <a:pt x="998" y="798"/>
                      </a:lnTo>
                      <a:lnTo>
                        <a:pt x="1004" y="806"/>
                      </a:lnTo>
                      <a:lnTo>
                        <a:pt x="1010" y="812"/>
                      </a:lnTo>
                      <a:lnTo>
                        <a:pt x="1012" y="814"/>
                      </a:lnTo>
                      <a:lnTo>
                        <a:pt x="1014" y="812"/>
                      </a:lnTo>
                      <a:lnTo>
                        <a:pt x="1012" y="802"/>
                      </a:lnTo>
                      <a:lnTo>
                        <a:pt x="1012" y="802"/>
                      </a:lnTo>
                      <a:lnTo>
                        <a:pt x="1012" y="792"/>
                      </a:lnTo>
                      <a:lnTo>
                        <a:pt x="1012" y="788"/>
                      </a:lnTo>
                      <a:lnTo>
                        <a:pt x="1014" y="788"/>
                      </a:lnTo>
                      <a:lnTo>
                        <a:pt x="1016" y="788"/>
                      </a:lnTo>
                      <a:lnTo>
                        <a:pt x="1018" y="788"/>
                      </a:lnTo>
                      <a:lnTo>
                        <a:pt x="1020" y="786"/>
                      </a:lnTo>
                      <a:lnTo>
                        <a:pt x="1020" y="780"/>
                      </a:lnTo>
                      <a:lnTo>
                        <a:pt x="1018" y="766"/>
                      </a:lnTo>
                      <a:lnTo>
                        <a:pt x="1018" y="766"/>
                      </a:lnTo>
                      <a:lnTo>
                        <a:pt x="1016" y="750"/>
                      </a:lnTo>
                      <a:lnTo>
                        <a:pt x="1018" y="752"/>
                      </a:lnTo>
                      <a:lnTo>
                        <a:pt x="1020" y="754"/>
                      </a:lnTo>
                      <a:lnTo>
                        <a:pt x="1022" y="758"/>
                      </a:lnTo>
                      <a:lnTo>
                        <a:pt x="1026" y="760"/>
                      </a:lnTo>
                      <a:lnTo>
                        <a:pt x="1028" y="756"/>
                      </a:lnTo>
                      <a:lnTo>
                        <a:pt x="1032" y="746"/>
                      </a:lnTo>
                      <a:lnTo>
                        <a:pt x="1032" y="746"/>
                      </a:lnTo>
                      <a:lnTo>
                        <a:pt x="1032" y="734"/>
                      </a:lnTo>
                      <a:lnTo>
                        <a:pt x="1030" y="728"/>
                      </a:lnTo>
                      <a:lnTo>
                        <a:pt x="1026" y="724"/>
                      </a:lnTo>
                      <a:lnTo>
                        <a:pt x="1022" y="724"/>
                      </a:lnTo>
                      <a:lnTo>
                        <a:pt x="1018" y="722"/>
                      </a:lnTo>
                      <a:lnTo>
                        <a:pt x="1014" y="722"/>
                      </a:lnTo>
                      <a:lnTo>
                        <a:pt x="1014" y="720"/>
                      </a:lnTo>
                      <a:lnTo>
                        <a:pt x="1018" y="714"/>
                      </a:lnTo>
                      <a:lnTo>
                        <a:pt x="1018" y="714"/>
                      </a:lnTo>
                      <a:lnTo>
                        <a:pt x="1022" y="708"/>
                      </a:lnTo>
                      <a:lnTo>
                        <a:pt x="1020" y="704"/>
                      </a:lnTo>
                      <a:lnTo>
                        <a:pt x="1016" y="702"/>
                      </a:lnTo>
                      <a:lnTo>
                        <a:pt x="1012" y="700"/>
                      </a:lnTo>
                      <a:lnTo>
                        <a:pt x="1006" y="700"/>
                      </a:lnTo>
                      <a:lnTo>
                        <a:pt x="1000" y="698"/>
                      </a:lnTo>
                      <a:lnTo>
                        <a:pt x="1000" y="694"/>
                      </a:lnTo>
                      <a:lnTo>
                        <a:pt x="1002" y="688"/>
                      </a:lnTo>
                      <a:lnTo>
                        <a:pt x="1002" y="688"/>
                      </a:lnTo>
                      <a:lnTo>
                        <a:pt x="1006" y="682"/>
                      </a:lnTo>
                      <a:lnTo>
                        <a:pt x="1010" y="676"/>
                      </a:lnTo>
                      <a:lnTo>
                        <a:pt x="1008" y="672"/>
                      </a:lnTo>
                      <a:lnTo>
                        <a:pt x="1006" y="668"/>
                      </a:lnTo>
                      <a:lnTo>
                        <a:pt x="1000" y="664"/>
                      </a:lnTo>
                      <a:lnTo>
                        <a:pt x="992" y="660"/>
                      </a:lnTo>
                      <a:lnTo>
                        <a:pt x="966" y="648"/>
                      </a:lnTo>
                      <a:lnTo>
                        <a:pt x="966" y="648"/>
                      </a:lnTo>
                      <a:lnTo>
                        <a:pt x="952" y="642"/>
                      </a:lnTo>
                      <a:lnTo>
                        <a:pt x="942" y="632"/>
                      </a:lnTo>
                      <a:lnTo>
                        <a:pt x="936" y="622"/>
                      </a:lnTo>
                      <a:lnTo>
                        <a:pt x="930" y="612"/>
                      </a:lnTo>
                      <a:lnTo>
                        <a:pt x="928" y="602"/>
                      </a:lnTo>
                      <a:lnTo>
                        <a:pt x="924" y="596"/>
                      </a:lnTo>
                      <a:lnTo>
                        <a:pt x="918" y="592"/>
                      </a:lnTo>
                      <a:lnTo>
                        <a:pt x="912" y="592"/>
                      </a:lnTo>
                      <a:lnTo>
                        <a:pt x="912" y="592"/>
                      </a:lnTo>
                      <a:lnTo>
                        <a:pt x="904" y="594"/>
                      </a:lnTo>
                      <a:lnTo>
                        <a:pt x="896" y="594"/>
                      </a:lnTo>
                      <a:lnTo>
                        <a:pt x="892" y="592"/>
                      </a:lnTo>
                      <a:lnTo>
                        <a:pt x="890" y="590"/>
                      </a:lnTo>
                      <a:lnTo>
                        <a:pt x="890" y="586"/>
                      </a:lnTo>
                      <a:lnTo>
                        <a:pt x="894" y="584"/>
                      </a:lnTo>
                      <a:lnTo>
                        <a:pt x="900" y="580"/>
                      </a:lnTo>
                      <a:lnTo>
                        <a:pt x="908" y="578"/>
                      </a:lnTo>
                      <a:lnTo>
                        <a:pt x="908" y="578"/>
                      </a:lnTo>
                      <a:lnTo>
                        <a:pt x="912" y="576"/>
                      </a:lnTo>
                      <a:lnTo>
                        <a:pt x="916" y="576"/>
                      </a:lnTo>
                      <a:lnTo>
                        <a:pt x="916" y="572"/>
                      </a:lnTo>
                      <a:lnTo>
                        <a:pt x="916" y="570"/>
                      </a:lnTo>
                      <a:lnTo>
                        <a:pt x="914" y="564"/>
                      </a:lnTo>
                      <a:lnTo>
                        <a:pt x="910" y="556"/>
                      </a:lnTo>
                      <a:lnTo>
                        <a:pt x="902" y="546"/>
                      </a:lnTo>
                      <a:lnTo>
                        <a:pt x="902" y="544"/>
                      </a:lnTo>
                      <a:lnTo>
                        <a:pt x="904" y="544"/>
                      </a:lnTo>
                      <a:lnTo>
                        <a:pt x="910" y="546"/>
                      </a:lnTo>
                      <a:lnTo>
                        <a:pt x="910" y="546"/>
                      </a:lnTo>
                      <a:lnTo>
                        <a:pt x="918" y="548"/>
                      </a:lnTo>
                      <a:lnTo>
                        <a:pt x="924" y="546"/>
                      </a:lnTo>
                      <a:lnTo>
                        <a:pt x="928" y="542"/>
                      </a:lnTo>
                      <a:lnTo>
                        <a:pt x="930" y="538"/>
                      </a:lnTo>
                      <a:lnTo>
                        <a:pt x="932" y="536"/>
                      </a:lnTo>
                      <a:lnTo>
                        <a:pt x="934" y="534"/>
                      </a:lnTo>
                      <a:lnTo>
                        <a:pt x="938" y="536"/>
                      </a:lnTo>
                      <a:lnTo>
                        <a:pt x="942" y="544"/>
                      </a:lnTo>
                      <a:lnTo>
                        <a:pt x="942" y="544"/>
                      </a:lnTo>
                      <a:lnTo>
                        <a:pt x="950" y="552"/>
                      </a:lnTo>
                      <a:lnTo>
                        <a:pt x="954" y="556"/>
                      </a:lnTo>
                      <a:lnTo>
                        <a:pt x="958" y="558"/>
                      </a:lnTo>
                      <a:lnTo>
                        <a:pt x="962" y="558"/>
                      </a:lnTo>
                      <a:lnTo>
                        <a:pt x="968" y="560"/>
                      </a:lnTo>
                      <a:lnTo>
                        <a:pt x="972" y="562"/>
                      </a:lnTo>
                      <a:lnTo>
                        <a:pt x="974" y="568"/>
                      </a:lnTo>
                      <a:lnTo>
                        <a:pt x="974" y="568"/>
                      </a:lnTo>
                      <a:lnTo>
                        <a:pt x="976" y="574"/>
                      </a:lnTo>
                      <a:lnTo>
                        <a:pt x="980" y="576"/>
                      </a:lnTo>
                      <a:lnTo>
                        <a:pt x="986" y="580"/>
                      </a:lnTo>
                      <a:lnTo>
                        <a:pt x="990" y="580"/>
                      </a:lnTo>
                      <a:lnTo>
                        <a:pt x="992" y="582"/>
                      </a:lnTo>
                      <a:lnTo>
                        <a:pt x="994" y="586"/>
                      </a:lnTo>
                      <a:lnTo>
                        <a:pt x="994" y="592"/>
                      </a:lnTo>
                      <a:lnTo>
                        <a:pt x="994" y="592"/>
                      </a:lnTo>
                      <a:lnTo>
                        <a:pt x="994" y="596"/>
                      </a:lnTo>
                      <a:lnTo>
                        <a:pt x="996" y="600"/>
                      </a:lnTo>
                      <a:lnTo>
                        <a:pt x="1008" y="614"/>
                      </a:lnTo>
                      <a:lnTo>
                        <a:pt x="1022" y="626"/>
                      </a:lnTo>
                      <a:lnTo>
                        <a:pt x="1040" y="638"/>
                      </a:lnTo>
                      <a:lnTo>
                        <a:pt x="1056" y="646"/>
                      </a:lnTo>
                      <a:lnTo>
                        <a:pt x="1064" y="648"/>
                      </a:lnTo>
                      <a:lnTo>
                        <a:pt x="1070" y="648"/>
                      </a:lnTo>
                      <a:lnTo>
                        <a:pt x="1074" y="646"/>
                      </a:lnTo>
                      <a:lnTo>
                        <a:pt x="1078" y="642"/>
                      </a:lnTo>
                      <a:lnTo>
                        <a:pt x="1080" y="636"/>
                      </a:lnTo>
                      <a:lnTo>
                        <a:pt x="1078" y="628"/>
                      </a:lnTo>
                      <a:lnTo>
                        <a:pt x="1078" y="628"/>
                      </a:lnTo>
                      <a:lnTo>
                        <a:pt x="1078" y="618"/>
                      </a:lnTo>
                      <a:lnTo>
                        <a:pt x="1078" y="612"/>
                      </a:lnTo>
                      <a:lnTo>
                        <a:pt x="1080" y="606"/>
                      </a:lnTo>
                      <a:lnTo>
                        <a:pt x="1082" y="602"/>
                      </a:lnTo>
                      <a:lnTo>
                        <a:pt x="1086" y="600"/>
                      </a:lnTo>
                      <a:lnTo>
                        <a:pt x="1092" y="598"/>
                      </a:lnTo>
                      <a:lnTo>
                        <a:pt x="1102" y="596"/>
                      </a:lnTo>
                      <a:lnTo>
                        <a:pt x="1118" y="598"/>
                      </a:lnTo>
                      <a:lnTo>
                        <a:pt x="1122" y="596"/>
                      </a:lnTo>
                      <a:lnTo>
                        <a:pt x="1122" y="596"/>
                      </a:lnTo>
                      <a:lnTo>
                        <a:pt x="1122" y="592"/>
                      </a:lnTo>
                      <a:lnTo>
                        <a:pt x="1122" y="588"/>
                      </a:lnTo>
                      <a:lnTo>
                        <a:pt x="1122" y="588"/>
                      </a:lnTo>
                      <a:lnTo>
                        <a:pt x="1118" y="582"/>
                      </a:lnTo>
                      <a:lnTo>
                        <a:pt x="1118" y="576"/>
                      </a:lnTo>
                      <a:lnTo>
                        <a:pt x="1120" y="574"/>
                      </a:lnTo>
                      <a:lnTo>
                        <a:pt x="1122" y="574"/>
                      </a:lnTo>
                      <a:lnTo>
                        <a:pt x="1128" y="570"/>
                      </a:lnTo>
                      <a:lnTo>
                        <a:pt x="1128" y="568"/>
                      </a:lnTo>
                      <a:lnTo>
                        <a:pt x="1126" y="564"/>
                      </a:lnTo>
                      <a:lnTo>
                        <a:pt x="1126" y="564"/>
                      </a:lnTo>
                      <a:lnTo>
                        <a:pt x="1126" y="560"/>
                      </a:lnTo>
                      <a:lnTo>
                        <a:pt x="1126" y="558"/>
                      </a:lnTo>
                      <a:lnTo>
                        <a:pt x="1130" y="554"/>
                      </a:lnTo>
                      <a:lnTo>
                        <a:pt x="1144" y="548"/>
                      </a:lnTo>
                      <a:lnTo>
                        <a:pt x="1150" y="544"/>
                      </a:lnTo>
                      <a:lnTo>
                        <a:pt x="1154" y="536"/>
                      </a:lnTo>
                      <a:lnTo>
                        <a:pt x="1156" y="532"/>
                      </a:lnTo>
                      <a:lnTo>
                        <a:pt x="1154" y="528"/>
                      </a:lnTo>
                      <a:lnTo>
                        <a:pt x="1148" y="514"/>
                      </a:lnTo>
                      <a:lnTo>
                        <a:pt x="1148" y="514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46" name="Google Shape;1646;g39c61d88940_0_5278"/>
                <p:cNvSpPr/>
                <p:nvPr/>
              </p:nvSpPr>
              <p:spPr>
                <a:xfrm>
                  <a:off x="2731770" y="1751013"/>
                  <a:ext cx="20320" cy="1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4" extrusionOk="0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2" y="12"/>
                      </a:lnTo>
                      <a:lnTo>
                        <a:pt x="8" y="18"/>
                      </a:lnTo>
                      <a:lnTo>
                        <a:pt x="14" y="22"/>
                      </a:lnTo>
                      <a:lnTo>
                        <a:pt x="20" y="24"/>
                      </a:lnTo>
                      <a:lnTo>
                        <a:pt x="26" y="24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32" y="16"/>
                      </a:lnTo>
                      <a:lnTo>
                        <a:pt x="32" y="12"/>
                      </a:lnTo>
                      <a:lnTo>
                        <a:pt x="32" y="8"/>
                      </a:lnTo>
                      <a:lnTo>
                        <a:pt x="28" y="4"/>
                      </a:lnTo>
                      <a:lnTo>
                        <a:pt x="24" y="2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47" name="Google Shape;1647;g39c61d88940_0_5278"/>
                <p:cNvSpPr/>
                <p:nvPr/>
              </p:nvSpPr>
              <p:spPr>
                <a:xfrm>
                  <a:off x="2656840" y="1799273"/>
                  <a:ext cx="13970" cy="1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4" extrusionOk="0">
                      <a:moveTo>
                        <a:pt x="4" y="24"/>
                      </a:moveTo>
                      <a:lnTo>
                        <a:pt x="4" y="24"/>
                      </a:lnTo>
                      <a:lnTo>
                        <a:pt x="12" y="22"/>
                      </a:lnTo>
                      <a:lnTo>
                        <a:pt x="20" y="16"/>
                      </a:lnTo>
                      <a:lnTo>
                        <a:pt x="22" y="12"/>
                      </a:lnTo>
                      <a:lnTo>
                        <a:pt x="22" y="10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2"/>
                      </a:lnTo>
                      <a:lnTo>
                        <a:pt x="6" y="4"/>
                      </a:lnTo>
                      <a:lnTo>
                        <a:pt x="2" y="10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2" y="22"/>
                      </a:lnTo>
                      <a:lnTo>
                        <a:pt x="4" y="24"/>
                      </a:lnTo>
                      <a:lnTo>
                        <a:pt x="4" y="24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48" name="Google Shape;1648;g39c61d88940_0_5278"/>
                <p:cNvSpPr/>
                <p:nvPr/>
              </p:nvSpPr>
              <p:spPr>
                <a:xfrm>
                  <a:off x="2352040" y="1724343"/>
                  <a:ext cx="22860" cy="3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54" extrusionOk="0">
                      <a:moveTo>
                        <a:pt x="20" y="54"/>
                      </a:moveTo>
                      <a:lnTo>
                        <a:pt x="20" y="54"/>
                      </a:lnTo>
                      <a:lnTo>
                        <a:pt x="26" y="50"/>
                      </a:lnTo>
                      <a:lnTo>
                        <a:pt x="30" y="42"/>
                      </a:lnTo>
                      <a:lnTo>
                        <a:pt x="34" y="32"/>
                      </a:lnTo>
                      <a:lnTo>
                        <a:pt x="36" y="22"/>
                      </a:lnTo>
                      <a:lnTo>
                        <a:pt x="36" y="12"/>
                      </a:lnTo>
                      <a:lnTo>
                        <a:pt x="34" y="4"/>
                      </a:lnTo>
                      <a:lnTo>
                        <a:pt x="32" y="2"/>
                      </a:lnTo>
                      <a:lnTo>
                        <a:pt x="28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4" y="2"/>
                      </a:lnTo>
                      <a:lnTo>
                        <a:pt x="8" y="6"/>
                      </a:lnTo>
                      <a:lnTo>
                        <a:pt x="4" y="12"/>
                      </a:lnTo>
                      <a:lnTo>
                        <a:pt x="0" y="22"/>
                      </a:lnTo>
                      <a:lnTo>
                        <a:pt x="2" y="32"/>
                      </a:lnTo>
                      <a:lnTo>
                        <a:pt x="4" y="40"/>
                      </a:lnTo>
                      <a:lnTo>
                        <a:pt x="8" y="48"/>
                      </a:lnTo>
                      <a:lnTo>
                        <a:pt x="14" y="52"/>
                      </a:lnTo>
                      <a:lnTo>
                        <a:pt x="20" y="54"/>
                      </a:lnTo>
                      <a:lnTo>
                        <a:pt x="20" y="54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49" name="Google Shape;1649;g39c61d88940_0_5278"/>
                <p:cNvSpPr/>
                <p:nvPr/>
              </p:nvSpPr>
              <p:spPr>
                <a:xfrm>
                  <a:off x="2428240" y="1463993"/>
                  <a:ext cx="59690" cy="4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76" extrusionOk="0">
                      <a:moveTo>
                        <a:pt x="8" y="26"/>
                      </a:moveTo>
                      <a:lnTo>
                        <a:pt x="8" y="26"/>
                      </a:lnTo>
                      <a:lnTo>
                        <a:pt x="4" y="36"/>
                      </a:lnTo>
                      <a:lnTo>
                        <a:pt x="0" y="46"/>
                      </a:lnTo>
                      <a:lnTo>
                        <a:pt x="0" y="56"/>
                      </a:lnTo>
                      <a:lnTo>
                        <a:pt x="2" y="64"/>
                      </a:lnTo>
                      <a:lnTo>
                        <a:pt x="8" y="70"/>
                      </a:lnTo>
                      <a:lnTo>
                        <a:pt x="18" y="74"/>
                      </a:lnTo>
                      <a:lnTo>
                        <a:pt x="34" y="76"/>
                      </a:lnTo>
                      <a:lnTo>
                        <a:pt x="54" y="76"/>
                      </a:lnTo>
                      <a:lnTo>
                        <a:pt x="54" y="76"/>
                      </a:lnTo>
                      <a:lnTo>
                        <a:pt x="72" y="74"/>
                      </a:lnTo>
                      <a:lnTo>
                        <a:pt x="84" y="70"/>
                      </a:lnTo>
                      <a:lnTo>
                        <a:pt x="90" y="64"/>
                      </a:lnTo>
                      <a:lnTo>
                        <a:pt x="94" y="58"/>
                      </a:lnTo>
                      <a:lnTo>
                        <a:pt x="92" y="50"/>
                      </a:lnTo>
                      <a:lnTo>
                        <a:pt x="92" y="40"/>
                      </a:lnTo>
                      <a:lnTo>
                        <a:pt x="90" y="32"/>
                      </a:lnTo>
                      <a:lnTo>
                        <a:pt x="92" y="22"/>
                      </a:lnTo>
                      <a:lnTo>
                        <a:pt x="92" y="22"/>
                      </a:lnTo>
                      <a:lnTo>
                        <a:pt x="92" y="18"/>
                      </a:lnTo>
                      <a:lnTo>
                        <a:pt x="90" y="14"/>
                      </a:lnTo>
                      <a:lnTo>
                        <a:pt x="88" y="10"/>
                      </a:lnTo>
                      <a:lnTo>
                        <a:pt x="84" y="6"/>
                      </a:lnTo>
                      <a:lnTo>
                        <a:pt x="74" y="2"/>
                      </a:lnTo>
                      <a:lnTo>
                        <a:pt x="60" y="0"/>
                      </a:lnTo>
                      <a:lnTo>
                        <a:pt x="46" y="2"/>
                      </a:lnTo>
                      <a:lnTo>
                        <a:pt x="32" y="6"/>
                      </a:lnTo>
                      <a:lnTo>
                        <a:pt x="18" y="14"/>
                      </a:lnTo>
                      <a:lnTo>
                        <a:pt x="14" y="20"/>
                      </a:lnTo>
                      <a:lnTo>
                        <a:pt x="8" y="26"/>
                      </a:lnTo>
                      <a:lnTo>
                        <a:pt x="8" y="26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50" name="Google Shape;1650;g39c61d88940_0_5278"/>
                <p:cNvSpPr/>
                <p:nvPr/>
              </p:nvSpPr>
              <p:spPr>
                <a:xfrm>
                  <a:off x="1668780" y="1211263"/>
                  <a:ext cx="63500" cy="43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8" extrusionOk="0">
                      <a:moveTo>
                        <a:pt x="46" y="2"/>
                      </a:moveTo>
                      <a:lnTo>
                        <a:pt x="46" y="2"/>
                      </a:lnTo>
                      <a:lnTo>
                        <a:pt x="32" y="4"/>
                      </a:lnTo>
                      <a:lnTo>
                        <a:pt x="20" y="6"/>
                      </a:lnTo>
                      <a:lnTo>
                        <a:pt x="10" y="10"/>
                      </a:lnTo>
                      <a:lnTo>
                        <a:pt x="4" y="12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2" y="22"/>
                      </a:lnTo>
                      <a:lnTo>
                        <a:pt x="8" y="24"/>
                      </a:lnTo>
                      <a:lnTo>
                        <a:pt x="8" y="24"/>
                      </a:lnTo>
                      <a:lnTo>
                        <a:pt x="20" y="28"/>
                      </a:lnTo>
                      <a:lnTo>
                        <a:pt x="28" y="32"/>
                      </a:lnTo>
                      <a:lnTo>
                        <a:pt x="32" y="36"/>
                      </a:lnTo>
                      <a:lnTo>
                        <a:pt x="34" y="40"/>
                      </a:lnTo>
                      <a:lnTo>
                        <a:pt x="34" y="40"/>
                      </a:lnTo>
                      <a:lnTo>
                        <a:pt x="38" y="46"/>
                      </a:lnTo>
                      <a:lnTo>
                        <a:pt x="44" y="50"/>
                      </a:lnTo>
                      <a:lnTo>
                        <a:pt x="54" y="56"/>
                      </a:lnTo>
                      <a:lnTo>
                        <a:pt x="64" y="66"/>
                      </a:lnTo>
                      <a:lnTo>
                        <a:pt x="64" y="66"/>
                      </a:lnTo>
                      <a:lnTo>
                        <a:pt x="68" y="68"/>
                      </a:lnTo>
                      <a:lnTo>
                        <a:pt x="70" y="68"/>
                      </a:lnTo>
                      <a:lnTo>
                        <a:pt x="70" y="66"/>
                      </a:lnTo>
                      <a:lnTo>
                        <a:pt x="70" y="66"/>
                      </a:lnTo>
                      <a:lnTo>
                        <a:pt x="70" y="62"/>
                      </a:lnTo>
                      <a:lnTo>
                        <a:pt x="74" y="60"/>
                      </a:lnTo>
                      <a:lnTo>
                        <a:pt x="80" y="56"/>
                      </a:lnTo>
                      <a:lnTo>
                        <a:pt x="86" y="48"/>
                      </a:lnTo>
                      <a:lnTo>
                        <a:pt x="86" y="48"/>
                      </a:lnTo>
                      <a:lnTo>
                        <a:pt x="100" y="26"/>
                      </a:lnTo>
                      <a:lnTo>
                        <a:pt x="100" y="20"/>
                      </a:lnTo>
                      <a:lnTo>
                        <a:pt x="100" y="16"/>
                      </a:lnTo>
                      <a:lnTo>
                        <a:pt x="98" y="14"/>
                      </a:lnTo>
                      <a:lnTo>
                        <a:pt x="94" y="10"/>
                      </a:lnTo>
                      <a:lnTo>
                        <a:pt x="94" y="10"/>
                      </a:lnTo>
                      <a:lnTo>
                        <a:pt x="86" y="6"/>
                      </a:lnTo>
                      <a:lnTo>
                        <a:pt x="80" y="2"/>
                      </a:lnTo>
                      <a:lnTo>
                        <a:pt x="70" y="0"/>
                      </a:lnTo>
                      <a:lnTo>
                        <a:pt x="46" y="2"/>
                      </a:lnTo>
                      <a:lnTo>
                        <a:pt x="46" y="2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51" name="Google Shape;1651;g39c61d88940_0_5278"/>
                <p:cNvSpPr/>
                <p:nvPr/>
              </p:nvSpPr>
              <p:spPr>
                <a:xfrm>
                  <a:off x="1733550" y="1088073"/>
                  <a:ext cx="48260" cy="1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16" extrusionOk="0">
                      <a:moveTo>
                        <a:pt x="76" y="2"/>
                      </a:moveTo>
                      <a:lnTo>
                        <a:pt x="76" y="2"/>
                      </a:lnTo>
                      <a:lnTo>
                        <a:pt x="68" y="0"/>
                      </a:lnTo>
                      <a:lnTo>
                        <a:pt x="56" y="0"/>
                      </a:lnTo>
                      <a:lnTo>
                        <a:pt x="30" y="2"/>
                      </a:lnTo>
                      <a:lnTo>
                        <a:pt x="16" y="6"/>
                      </a:lnTo>
                      <a:lnTo>
                        <a:pt x="6" y="8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2" y="16"/>
                      </a:lnTo>
                      <a:lnTo>
                        <a:pt x="2" y="16"/>
                      </a:lnTo>
                      <a:lnTo>
                        <a:pt x="8" y="16"/>
                      </a:lnTo>
                      <a:lnTo>
                        <a:pt x="20" y="16"/>
                      </a:lnTo>
                      <a:lnTo>
                        <a:pt x="48" y="14"/>
                      </a:lnTo>
                      <a:lnTo>
                        <a:pt x="70" y="8"/>
                      </a:lnTo>
                      <a:lnTo>
                        <a:pt x="76" y="4"/>
                      </a:lnTo>
                      <a:lnTo>
                        <a:pt x="76" y="2"/>
                      </a:lnTo>
                      <a:lnTo>
                        <a:pt x="76" y="2"/>
                      </a:lnTo>
                      <a:lnTo>
                        <a:pt x="76" y="2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52" name="Google Shape;1652;g39c61d88940_0_5278"/>
                <p:cNvSpPr/>
                <p:nvPr/>
              </p:nvSpPr>
              <p:spPr>
                <a:xfrm>
                  <a:off x="1723390" y="1129983"/>
                  <a:ext cx="30480" cy="2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32" extrusionOk="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2" y="26"/>
                      </a:lnTo>
                      <a:lnTo>
                        <a:pt x="8" y="30"/>
                      </a:lnTo>
                      <a:lnTo>
                        <a:pt x="16" y="32"/>
                      </a:lnTo>
                      <a:lnTo>
                        <a:pt x="26" y="32"/>
                      </a:lnTo>
                      <a:lnTo>
                        <a:pt x="34" y="30"/>
                      </a:lnTo>
                      <a:lnTo>
                        <a:pt x="42" y="28"/>
                      </a:lnTo>
                      <a:lnTo>
                        <a:pt x="46" y="22"/>
                      </a:lnTo>
                      <a:lnTo>
                        <a:pt x="48" y="20"/>
                      </a:lnTo>
                      <a:lnTo>
                        <a:pt x="48" y="18"/>
                      </a:lnTo>
                      <a:lnTo>
                        <a:pt x="48" y="18"/>
                      </a:lnTo>
                      <a:lnTo>
                        <a:pt x="44" y="12"/>
                      </a:lnTo>
                      <a:lnTo>
                        <a:pt x="38" y="6"/>
                      </a:lnTo>
                      <a:lnTo>
                        <a:pt x="30" y="2"/>
                      </a:lnTo>
                      <a:lnTo>
                        <a:pt x="22" y="0"/>
                      </a:lnTo>
                      <a:lnTo>
                        <a:pt x="14" y="0"/>
                      </a:lnTo>
                      <a:lnTo>
                        <a:pt x="6" y="2"/>
                      </a:lnTo>
                      <a:lnTo>
                        <a:pt x="2" y="8"/>
                      </a:lnTo>
                      <a:lnTo>
                        <a:pt x="0" y="2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53" name="Google Shape;1653;g39c61d88940_0_5278"/>
                <p:cNvSpPr/>
                <p:nvPr/>
              </p:nvSpPr>
              <p:spPr>
                <a:xfrm>
                  <a:off x="1728470" y="1065213"/>
                  <a:ext cx="44450" cy="2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34" extrusionOk="0">
                      <a:moveTo>
                        <a:pt x="62" y="18"/>
                      </a:moveTo>
                      <a:lnTo>
                        <a:pt x="62" y="18"/>
                      </a:lnTo>
                      <a:lnTo>
                        <a:pt x="52" y="16"/>
                      </a:lnTo>
                      <a:lnTo>
                        <a:pt x="44" y="14"/>
                      </a:lnTo>
                      <a:lnTo>
                        <a:pt x="34" y="6"/>
                      </a:lnTo>
                      <a:lnTo>
                        <a:pt x="30" y="2"/>
                      </a:lnTo>
                      <a:lnTo>
                        <a:pt x="24" y="0"/>
                      </a:lnTo>
                      <a:lnTo>
                        <a:pt x="18" y="2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2" y="18"/>
                      </a:lnTo>
                      <a:lnTo>
                        <a:pt x="8" y="28"/>
                      </a:lnTo>
                      <a:lnTo>
                        <a:pt x="8" y="28"/>
                      </a:lnTo>
                      <a:lnTo>
                        <a:pt x="12" y="30"/>
                      </a:lnTo>
                      <a:lnTo>
                        <a:pt x="16" y="32"/>
                      </a:lnTo>
                      <a:lnTo>
                        <a:pt x="26" y="34"/>
                      </a:lnTo>
                      <a:lnTo>
                        <a:pt x="40" y="32"/>
                      </a:lnTo>
                      <a:lnTo>
                        <a:pt x="52" y="30"/>
                      </a:lnTo>
                      <a:lnTo>
                        <a:pt x="62" y="28"/>
                      </a:lnTo>
                      <a:lnTo>
                        <a:pt x="68" y="24"/>
                      </a:lnTo>
                      <a:lnTo>
                        <a:pt x="70" y="22"/>
                      </a:lnTo>
                      <a:lnTo>
                        <a:pt x="70" y="20"/>
                      </a:lnTo>
                      <a:lnTo>
                        <a:pt x="62" y="18"/>
                      </a:lnTo>
                      <a:lnTo>
                        <a:pt x="62" y="18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54" name="Google Shape;1654;g39c61d88940_0_5278"/>
                <p:cNvSpPr/>
                <p:nvPr/>
              </p:nvSpPr>
              <p:spPr>
                <a:xfrm>
                  <a:off x="1922780" y="1048703"/>
                  <a:ext cx="449580" cy="129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" h="204" extrusionOk="0">
                      <a:moveTo>
                        <a:pt x="342" y="188"/>
                      </a:moveTo>
                      <a:lnTo>
                        <a:pt x="342" y="188"/>
                      </a:lnTo>
                      <a:lnTo>
                        <a:pt x="342" y="196"/>
                      </a:lnTo>
                      <a:lnTo>
                        <a:pt x="342" y="198"/>
                      </a:lnTo>
                      <a:lnTo>
                        <a:pt x="344" y="200"/>
                      </a:lnTo>
                      <a:lnTo>
                        <a:pt x="352" y="202"/>
                      </a:lnTo>
                      <a:lnTo>
                        <a:pt x="364" y="204"/>
                      </a:lnTo>
                      <a:lnTo>
                        <a:pt x="406" y="202"/>
                      </a:lnTo>
                      <a:lnTo>
                        <a:pt x="472" y="202"/>
                      </a:lnTo>
                      <a:lnTo>
                        <a:pt x="472" y="202"/>
                      </a:lnTo>
                      <a:lnTo>
                        <a:pt x="506" y="202"/>
                      </a:lnTo>
                      <a:lnTo>
                        <a:pt x="530" y="198"/>
                      </a:lnTo>
                      <a:lnTo>
                        <a:pt x="546" y="192"/>
                      </a:lnTo>
                      <a:lnTo>
                        <a:pt x="554" y="186"/>
                      </a:lnTo>
                      <a:lnTo>
                        <a:pt x="558" y="180"/>
                      </a:lnTo>
                      <a:lnTo>
                        <a:pt x="560" y="176"/>
                      </a:lnTo>
                      <a:lnTo>
                        <a:pt x="562" y="178"/>
                      </a:lnTo>
                      <a:lnTo>
                        <a:pt x="562" y="184"/>
                      </a:lnTo>
                      <a:lnTo>
                        <a:pt x="562" y="184"/>
                      </a:lnTo>
                      <a:lnTo>
                        <a:pt x="566" y="188"/>
                      </a:lnTo>
                      <a:lnTo>
                        <a:pt x="570" y="190"/>
                      </a:lnTo>
                      <a:lnTo>
                        <a:pt x="584" y="196"/>
                      </a:lnTo>
                      <a:lnTo>
                        <a:pt x="604" y="200"/>
                      </a:lnTo>
                      <a:lnTo>
                        <a:pt x="624" y="200"/>
                      </a:lnTo>
                      <a:lnTo>
                        <a:pt x="646" y="200"/>
                      </a:lnTo>
                      <a:lnTo>
                        <a:pt x="664" y="198"/>
                      </a:lnTo>
                      <a:lnTo>
                        <a:pt x="676" y="192"/>
                      </a:lnTo>
                      <a:lnTo>
                        <a:pt x="680" y="190"/>
                      </a:lnTo>
                      <a:lnTo>
                        <a:pt x="682" y="186"/>
                      </a:lnTo>
                      <a:lnTo>
                        <a:pt x="682" y="186"/>
                      </a:lnTo>
                      <a:lnTo>
                        <a:pt x="684" y="178"/>
                      </a:lnTo>
                      <a:lnTo>
                        <a:pt x="688" y="174"/>
                      </a:lnTo>
                      <a:lnTo>
                        <a:pt x="694" y="172"/>
                      </a:lnTo>
                      <a:lnTo>
                        <a:pt x="700" y="170"/>
                      </a:lnTo>
                      <a:lnTo>
                        <a:pt x="706" y="168"/>
                      </a:lnTo>
                      <a:lnTo>
                        <a:pt x="708" y="168"/>
                      </a:lnTo>
                      <a:lnTo>
                        <a:pt x="708" y="166"/>
                      </a:lnTo>
                      <a:lnTo>
                        <a:pt x="700" y="162"/>
                      </a:lnTo>
                      <a:lnTo>
                        <a:pt x="700" y="162"/>
                      </a:lnTo>
                      <a:lnTo>
                        <a:pt x="694" y="158"/>
                      </a:lnTo>
                      <a:lnTo>
                        <a:pt x="690" y="154"/>
                      </a:lnTo>
                      <a:lnTo>
                        <a:pt x="692" y="152"/>
                      </a:lnTo>
                      <a:lnTo>
                        <a:pt x="696" y="148"/>
                      </a:lnTo>
                      <a:lnTo>
                        <a:pt x="700" y="144"/>
                      </a:lnTo>
                      <a:lnTo>
                        <a:pt x="702" y="140"/>
                      </a:lnTo>
                      <a:lnTo>
                        <a:pt x="704" y="134"/>
                      </a:lnTo>
                      <a:lnTo>
                        <a:pt x="700" y="126"/>
                      </a:lnTo>
                      <a:lnTo>
                        <a:pt x="700" y="126"/>
                      </a:lnTo>
                      <a:lnTo>
                        <a:pt x="694" y="118"/>
                      </a:lnTo>
                      <a:lnTo>
                        <a:pt x="688" y="114"/>
                      </a:lnTo>
                      <a:lnTo>
                        <a:pt x="680" y="112"/>
                      </a:lnTo>
                      <a:lnTo>
                        <a:pt x="672" y="110"/>
                      </a:lnTo>
                      <a:lnTo>
                        <a:pt x="654" y="110"/>
                      </a:lnTo>
                      <a:lnTo>
                        <a:pt x="648" y="108"/>
                      </a:lnTo>
                      <a:lnTo>
                        <a:pt x="642" y="104"/>
                      </a:lnTo>
                      <a:lnTo>
                        <a:pt x="642" y="104"/>
                      </a:lnTo>
                      <a:lnTo>
                        <a:pt x="636" y="98"/>
                      </a:lnTo>
                      <a:lnTo>
                        <a:pt x="626" y="96"/>
                      </a:lnTo>
                      <a:lnTo>
                        <a:pt x="614" y="94"/>
                      </a:lnTo>
                      <a:lnTo>
                        <a:pt x="600" y="96"/>
                      </a:lnTo>
                      <a:lnTo>
                        <a:pt x="560" y="98"/>
                      </a:lnTo>
                      <a:lnTo>
                        <a:pt x="506" y="106"/>
                      </a:lnTo>
                      <a:lnTo>
                        <a:pt x="506" y="106"/>
                      </a:lnTo>
                      <a:lnTo>
                        <a:pt x="480" y="110"/>
                      </a:lnTo>
                      <a:lnTo>
                        <a:pt x="464" y="114"/>
                      </a:lnTo>
                      <a:lnTo>
                        <a:pt x="454" y="120"/>
                      </a:lnTo>
                      <a:lnTo>
                        <a:pt x="446" y="124"/>
                      </a:lnTo>
                      <a:lnTo>
                        <a:pt x="442" y="126"/>
                      </a:lnTo>
                      <a:lnTo>
                        <a:pt x="438" y="128"/>
                      </a:lnTo>
                      <a:lnTo>
                        <a:pt x="430" y="126"/>
                      </a:lnTo>
                      <a:lnTo>
                        <a:pt x="416" y="122"/>
                      </a:lnTo>
                      <a:lnTo>
                        <a:pt x="416" y="122"/>
                      </a:lnTo>
                      <a:lnTo>
                        <a:pt x="402" y="118"/>
                      </a:lnTo>
                      <a:lnTo>
                        <a:pt x="390" y="118"/>
                      </a:lnTo>
                      <a:lnTo>
                        <a:pt x="382" y="118"/>
                      </a:lnTo>
                      <a:lnTo>
                        <a:pt x="374" y="120"/>
                      </a:lnTo>
                      <a:lnTo>
                        <a:pt x="368" y="122"/>
                      </a:lnTo>
                      <a:lnTo>
                        <a:pt x="362" y="122"/>
                      </a:lnTo>
                      <a:lnTo>
                        <a:pt x="354" y="120"/>
                      </a:lnTo>
                      <a:lnTo>
                        <a:pt x="346" y="114"/>
                      </a:lnTo>
                      <a:lnTo>
                        <a:pt x="346" y="114"/>
                      </a:lnTo>
                      <a:lnTo>
                        <a:pt x="338" y="110"/>
                      </a:lnTo>
                      <a:lnTo>
                        <a:pt x="332" y="108"/>
                      </a:lnTo>
                      <a:lnTo>
                        <a:pt x="330" y="110"/>
                      </a:lnTo>
                      <a:lnTo>
                        <a:pt x="328" y="114"/>
                      </a:lnTo>
                      <a:lnTo>
                        <a:pt x="328" y="118"/>
                      </a:lnTo>
                      <a:lnTo>
                        <a:pt x="326" y="122"/>
                      </a:lnTo>
                      <a:lnTo>
                        <a:pt x="324" y="124"/>
                      </a:lnTo>
                      <a:lnTo>
                        <a:pt x="318" y="122"/>
                      </a:lnTo>
                      <a:lnTo>
                        <a:pt x="318" y="122"/>
                      </a:lnTo>
                      <a:lnTo>
                        <a:pt x="312" y="118"/>
                      </a:lnTo>
                      <a:lnTo>
                        <a:pt x="310" y="116"/>
                      </a:lnTo>
                      <a:lnTo>
                        <a:pt x="310" y="112"/>
                      </a:lnTo>
                      <a:lnTo>
                        <a:pt x="310" y="110"/>
                      </a:lnTo>
                      <a:lnTo>
                        <a:pt x="312" y="106"/>
                      </a:lnTo>
                      <a:lnTo>
                        <a:pt x="310" y="102"/>
                      </a:lnTo>
                      <a:lnTo>
                        <a:pt x="308" y="96"/>
                      </a:lnTo>
                      <a:lnTo>
                        <a:pt x="300" y="90"/>
                      </a:lnTo>
                      <a:lnTo>
                        <a:pt x="300" y="90"/>
                      </a:lnTo>
                      <a:lnTo>
                        <a:pt x="294" y="84"/>
                      </a:lnTo>
                      <a:lnTo>
                        <a:pt x="286" y="82"/>
                      </a:lnTo>
                      <a:lnTo>
                        <a:pt x="280" y="82"/>
                      </a:lnTo>
                      <a:lnTo>
                        <a:pt x="276" y="82"/>
                      </a:lnTo>
                      <a:lnTo>
                        <a:pt x="268" y="84"/>
                      </a:lnTo>
                      <a:lnTo>
                        <a:pt x="266" y="82"/>
                      </a:lnTo>
                      <a:lnTo>
                        <a:pt x="264" y="78"/>
                      </a:lnTo>
                      <a:lnTo>
                        <a:pt x="264" y="78"/>
                      </a:lnTo>
                      <a:lnTo>
                        <a:pt x="262" y="76"/>
                      </a:lnTo>
                      <a:lnTo>
                        <a:pt x="264" y="74"/>
                      </a:lnTo>
                      <a:lnTo>
                        <a:pt x="270" y="72"/>
                      </a:lnTo>
                      <a:lnTo>
                        <a:pt x="290" y="72"/>
                      </a:lnTo>
                      <a:lnTo>
                        <a:pt x="308" y="74"/>
                      </a:lnTo>
                      <a:lnTo>
                        <a:pt x="314" y="72"/>
                      </a:lnTo>
                      <a:lnTo>
                        <a:pt x="316" y="70"/>
                      </a:lnTo>
                      <a:lnTo>
                        <a:pt x="316" y="66"/>
                      </a:lnTo>
                      <a:lnTo>
                        <a:pt x="316" y="66"/>
                      </a:lnTo>
                      <a:lnTo>
                        <a:pt x="314" y="62"/>
                      </a:lnTo>
                      <a:lnTo>
                        <a:pt x="308" y="58"/>
                      </a:lnTo>
                      <a:lnTo>
                        <a:pt x="296" y="56"/>
                      </a:lnTo>
                      <a:lnTo>
                        <a:pt x="278" y="52"/>
                      </a:lnTo>
                      <a:lnTo>
                        <a:pt x="268" y="48"/>
                      </a:lnTo>
                      <a:lnTo>
                        <a:pt x="258" y="44"/>
                      </a:lnTo>
                      <a:lnTo>
                        <a:pt x="258" y="44"/>
                      </a:lnTo>
                      <a:lnTo>
                        <a:pt x="240" y="34"/>
                      </a:lnTo>
                      <a:lnTo>
                        <a:pt x="232" y="32"/>
                      </a:lnTo>
                      <a:lnTo>
                        <a:pt x="224" y="30"/>
                      </a:lnTo>
                      <a:lnTo>
                        <a:pt x="204" y="32"/>
                      </a:lnTo>
                      <a:lnTo>
                        <a:pt x="182" y="36"/>
                      </a:lnTo>
                      <a:lnTo>
                        <a:pt x="182" y="36"/>
                      </a:lnTo>
                      <a:lnTo>
                        <a:pt x="170" y="36"/>
                      </a:lnTo>
                      <a:lnTo>
                        <a:pt x="162" y="34"/>
                      </a:lnTo>
                      <a:lnTo>
                        <a:pt x="154" y="30"/>
                      </a:lnTo>
                      <a:lnTo>
                        <a:pt x="148" y="24"/>
                      </a:lnTo>
                      <a:lnTo>
                        <a:pt x="136" y="14"/>
                      </a:lnTo>
                      <a:lnTo>
                        <a:pt x="130" y="10"/>
                      </a:lnTo>
                      <a:lnTo>
                        <a:pt x="124" y="10"/>
                      </a:lnTo>
                      <a:lnTo>
                        <a:pt x="124" y="10"/>
                      </a:lnTo>
                      <a:lnTo>
                        <a:pt x="114" y="10"/>
                      </a:lnTo>
                      <a:lnTo>
                        <a:pt x="104" y="10"/>
                      </a:lnTo>
                      <a:lnTo>
                        <a:pt x="78" y="6"/>
                      </a:lnTo>
                      <a:lnTo>
                        <a:pt x="48" y="2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2" y="12"/>
                      </a:lnTo>
                      <a:lnTo>
                        <a:pt x="4" y="18"/>
                      </a:lnTo>
                      <a:lnTo>
                        <a:pt x="10" y="24"/>
                      </a:lnTo>
                      <a:lnTo>
                        <a:pt x="18" y="32"/>
                      </a:lnTo>
                      <a:lnTo>
                        <a:pt x="18" y="32"/>
                      </a:lnTo>
                      <a:lnTo>
                        <a:pt x="26" y="38"/>
                      </a:lnTo>
                      <a:lnTo>
                        <a:pt x="36" y="42"/>
                      </a:lnTo>
                      <a:lnTo>
                        <a:pt x="50" y="48"/>
                      </a:lnTo>
                      <a:lnTo>
                        <a:pt x="58" y="52"/>
                      </a:lnTo>
                      <a:lnTo>
                        <a:pt x="62" y="56"/>
                      </a:lnTo>
                      <a:lnTo>
                        <a:pt x="62" y="60"/>
                      </a:lnTo>
                      <a:lnTo>
                        <a:pt x="62" y="60"/>
                      </a:lnTo>
                      <a:lnTo>
                        <a:pt x="66" y="66"/>
                      </a:lnTo>
                      <a:lnTo>
                        <a:pt x="70" y="68"/>
                      </a:lnTo>
                      <a:lnTo>
                        <a:pt x="78" y="70"/>
                      </a:lnTo>
                      <a:lnTo>
                        <a:pt x="88" y="70"/>
                      </a:lnTo>
                      <a:lnTo>
                        <a:pt x="112" y="66"/>
                      </a:lnTo>
                      <a:lnTo>
                        <a:pt x="138" y="60"/>
                      </a:lnTo>
                      <a:lnTo>
                        <a:pt x="138" y="60"/>
                      </a:lnTo>
                      <a:lnTo>
                        <a:pt x="150" y="60"/>
                      </a:lnTo>
                      <a:lnTo>
                        <a:pt x="160" y="60"/>
                      </a:lnTo>
                      <a:lnTo>
                        <a:pt x="166" y="62"/>
                      </a:lnTo>
                      <a:lnTo>
                        <a:pt x="170" y="66"/>
                      </a:lnTo>
                      <a:lnTo>
                        <a:pt x="180" y="78"/>
                      </a:lnTo>
                      <a:lnTo>
                        <a:pt x="186" y="84"/>
                      </a:lnTo>
                      <a:lnTo>
                        <a:pt x="194" y="90"/>
                      </a:lnTo>
                      <a:lnTo>
                        <a:pt x="194" y="90"/>
                      </a:lnTo>
                      <a:lnTo>
                        <a:pt x="198" y="94"/>
                      </a:lnTo>
                      <a:lnTo>
                        <a:pt x="202" y="98"/>
                      </a:lnTo>
                      <a:lnTo>
                        <a:pt x="202" y="102"/>
                      </a:lnTo>
                      <a:lnTo>
                        <a:pt x="202" y="106"/>
                      </a:lnTo>
                      <a:lnTo>
                        <a:pt x="200" y="114"/>
                      </a:lnTo>
                      <a:lnTo>
                        <a:pt x="194" y="120"/>
                      </a:lnTo>
                      <a:lnTo>
                        <a:pt x="190" y="128"/>
                      </a:lnTo>
                      <a:lnTo>
                        <a:pt x="186" y="134"/>
                      </a:lnTo>
                      <a:lnTo>
                        <a:pt x="184" y="140"/>
                      </a:lnTo>
                      <a:lnTo>
                        <a:pt x="186" y="142"/>
                      </a:lnTo>
                      <a:lnTo>
                        <a:pt x="190" y="144"/>
                      </a:lnTo>
                      <a:lnTo>
                        <a:pt x="190" y="144"/>
                      </a:lnTo>
                      <a:lnTo>
                        <a:pt x="196" y="150"/>
                      </a:lnTo>
                      <a:lnTo>
                        <a:pt x="198" y="154"/>
                      </a:lnTo>
                      <a:lnTo>
                        <a:pt x="200" y="164"/>
                      </a:lnTo>
                      <a:lnTo>
                        <a:pt x="200" y="170"/>
                      </a:lnTo>
                      <a:lnTo>
                        <a:pt x="202" y="176"/>
                      </a:lnTo>
                      <a:lnTo>
                        <a:pt x="206" y="182"/>
                      </a:lnTo>
                      <a:lnTo>
                        <a:pt x="216" y="186"/>
                      </a:lnTo>
                      <a:lnTo>
                        <a:pt x="216" y="186"/>
                      </a:lnTo>
                      <a:lnTo>
                        <a:pt x="224" y="190"/>
                      </a:lnTo>
                      <a:lnTo>
                        <a:pt x="232" y="190"/>
                      </a:lnTo>
                      <a:lnTo>
                        <a:pt x="236" y="190"/>
                      </a:lnTo>
                      <a:lnTo>
                        <a:pt x="240" y="188"/>
                      </a:lnTo>
                      <a:lnTo>
                        <a:pt x="244" y="186"/>
                      </a:lnTo>
                      <a:lnTo>
                        <a:pt x="250" y="186"/>
                      </a:lnTo>
                      <a:lnTo>
                        <a:pt x="260" y="188"/>
                      </a:lnTo>
                      <a:lnTo>
                        <a:pt x="274" y="194"/>
                      </a:lnTo>
                      <a:lnTo>
                        <a:pt x="274" y="194"/>
                      </a:lnTo>
                      <a:lnTo>
                        <a:pt x="282" y="198"/>
                      </a:lnTo>
                      <a:lnTo>
                        <a:pt x="290" y="198"/>
                      </a:lnTo>
                      <a:lnTo>
                        <a:pt x="304" y="198"/>
                      </a:lnTo>
                      <a:lnTo>
                        <a:pt x="316" y="194"/>
                      </a:lnTo>
                      <a:lnTo>
                        <a:pt x="326" y="188"/>
                      </a:lnTo>
                      <a:lnTo>
                        <a:pt x="340" y="180"/>
                      </a:lnTo>
                      <a:lnTo>
                        <a:pt x="342" y="180"/>
                      </a:lnTo>
                      <a:lnTo>
                        <a:pt x="342" y="180"/>
                      </a:lnTo>
                      <a:lnTo>
                        <a:pt x="342" y="188"/>
                      </a:lnTo>
                      <a:lnTo>
                        <a:pt x="342" y="188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55" name="Google Shape;1655;g39c61d88940_0_5278"/>
                <p:cNvSpPr/>
                <p:nvPr/>
              </p:nvSpPr>
              <p:spPr>
                <a:xfrm>
                  <a:off x="1936750" y="1119823"/>
                  <a:ext cx="81280" cy="49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78" extrusionOk="0">
                      <a:moveTo>
                        <a:pt x="94" y="78"/>
                      </a:moveTo>
                      <a:lnTo>
                        <a:pt x="94" y="78"/>
                      </a:lnTo>
                      <a:lnTo>
                        <a:pt x="110" y="76"/>
                      </a:lnTo>
                      <a:lnTo>
                        <a:pt x="120" y="72"/>
                      </a:lnTo>
                      <a:lnTo>
                        <a:pt x="126" y="66"/>
                      </a:lnTo>
                      <a:lnTo>
                        <a:pt x="128" y="58"/>
                      </a:lnTo>
                      <a:lnTo>
                        <a:pt x="126" y="48"/>
                      </a:lnTo>
                      <a:lnTo>
                        <a:pt x="120" y="38"/>
                      </a:lnTo>
                      <a:lnTo>
                        <a:pt x="114" y="28"/>
                      </a:lnTo>
                      <a:lnTo>
                        <a:pt x="104" y="16"/>
                      </a:lnTo>
                      <a:lnTo>
                        <a:pt x="104" y="16"/>
                      </a:lnTo>
                      <a:lnTo>
                        <a:pt x="92" y="8"/>
                      </a:lnTo>
                      <a:lnTo>
                        <a:pt x="80" y="2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6" y="2"/>
                      </a:lnTo>
                      <a:lnTo>
                        <a:pt x="34" y="8"/>
                      </a:lnTo>
                      <a:lnTo>
                        <a:pt x="24" y="14"/>
                      </a:lnTo>
                      <a:lnTo>
                        <a:pt x="16" y="24"/>
                      </a:lnTo>
                      <a:lnTo>
                        <a:pt x="16" y="24"/>
                      </a:lnTo>
                      <a:lnTo>
                        <a:pt x="6" y="36"/>
                      </a:lnTo>
                      <a:lnTo>
                        <a:pt x="2" y="42"/>
                      </a:lnTo>
                      <a:lnTo>
                        <a:pt x="0" y="48"/>
                      </a:lnTo>
                      <a:lnTo>
                        <a:pt x="0" y="52"/>
                      </a:lnTo>
                      <a:lnTo>
                        <a:pt x="4" y="56"/>
                      </a:lnTo>
                      <a:lnTo>
                        <a:pt x="10" y="58"/>
                      </a:lnTo>
                      <a:lnTo>
                        <a:pt x="22" y="60"/>
                      </a:lnTo>
                      <a:lnTo>
                        <a:pt x="22" y="60"/>
                      </a:lnTo>
                      <a:lnTo>
                        <a:pt x="32" y="62"/>
                      </a:lnTo>
                      <a:lnTo>
                        <a:pt x="40" y="64"/>
                      </a:lnTo>
                      <a:lnTo>
                        <a:pt x="54" y="70"/>
                      </a:lnTo>
                      <a:lnTo>
                        <a:pt x="68" y="76"/>
                      </a:lnTo>
                      <a:lnTo>
                        <a:pt x="80" y="76"/>
                      </a:lnTo>
                      <a:lnTo>
                        <a:pt x="94" y="78"/>
                      </a:lnTo>
                      <a:lnTo>
                        <a:pt x="94" y="78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56" name="Google Shape;1656;g39c61d88940_0_5278"/>
                <p:cNvSpPr/>
                <p:nvPr/>
              </p:nvSpPr>
              <p:spPr>
                <a:xfrm>
                  <a:off x="1940560" y="1010603"/>
                  <a:ext cx="8001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30" extrusionOk="0">
                      <a:moveTo>
                        <a:pt x="92" y="28"/>
                      </a:moveTo>
                      <a:lnTo>
                        <a:pt x="92" y="28"/>
                      </a:lnTo>
                      <a:lnTo>
                        <a:pt x="108" y="28"/>
                      </a:lnTo>
                      <a:lnTo>
                        <a:pt x="120" y="26"/>
                      </a:lnTo>
                      <a:lnTo>
                        <a:pt x="124" y="22"/>
                      </a:lnTo>
                      <a:lnTo>
                        <a:pt x="126" y="20"/>
                      </a:lnTo>
                      <a:lnTo>
                        <a:pt x="126" y="16"/>
                      </a:lnTo>
                      <a:lnTo>
                        <a:pt x="122" y="12"/>
                      </a:lnTo>
                      <a:lnTo>
                        <a:pt x="112" y="8"/>
                      </a:lnTo>
                      <a:lnTo>
                        <a:pt x="100" y="4"/>
                      </a:lnTo>
                      <a:lnTo>
                        <a:pt x="82" y="2"/>
                      </a:lnTo>
                      <a:lnTo>
                        <a:pt x="82" y="2"/>
                      </a:lnTo>
                      <a:lnTo>
                        <a:pt x="48" y="0"/>
                      </a:lnTo>
                      <a:lnTo>
                        <a:pt x="22" y="4"/>
                      </a:lnTo>
                      <a:lnTo>
                        <a:pt x="14" y="6"/>
                      </a:lnTo>
                      <a:lnTo>
                        <a:pt x="6" y="8"/>
                      </a:lnTo>
                      <a:lnTo>
                        <a:pt x="2" y="12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4"/>
                      </a:lnTo>
                      <a:lnTo>
                        <a:pt x="6" y="26"/>
                      </a:lnTo>
                      <a:lnTo>
                        <a:pt x="16" y="28"/>
                      </a:lnTo>
                      <a:lnTo>
                        <a:pt x="26" y="30"/>
                      </a:lnTo>
                      <a:lnTo>
                        <a:pt x="56" y="28"/>
                      </a:lnTo>
                      <a:lnTo>
                        <a:pt x="92" y="28"/>
                      </a:lnTo>
                      <a:lnTo>
                        <a:pt x="92" y="28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57" name="Google Shape;1657;g39c61d88940_0_5278"/>
                <p:cNvSpPr/>
                <p:nvPr/>
              </p:nvSpPr>
              <p:spPr>
                <a:xfrm>
                  <a:off x="2194560" y="944563"/>
                  <a:ext cx="34290" cy="1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20" extrusionOk="0">
                      <a:moveTo>
                        <a:pt x="54" y="4"/>
                      </a:moveTo>
                      <a:lnTo>
                        <a:pt x="54" y="4"/>
                      </a:lnTo>
                      <a:lnTo>
                        <a:pt x="54" y="2"/>
                      </a:lnTo>
                      <a:lnTo>
                        <a:pt x="50" y="0"/>
                      </a:lnTo>
                      <a:lnTo>
                        <a:pt x="36" y="0"/>
                      </a:lnTo>
                      <a:lnTo>
                        <a:pt x="18" y="6"/>
                      </a:lnTo>
                      <a:lnTo>
                        <a:pt x="8" y="10"/>
                      </a:lnTo>
                      <a:lnTo>
                        <a:pt x="2" y="14"/>
                      </a:lnTo>
                      <a:lnTo>
                        <a:pt x="2" y="14"/>
                      </a:lnTo>
                      <a:lnTo>
                        <a:pt x="0" y="18"/>
                      </a:lnTo>
                      <a:lnTo>
                        <a:pt x="4" y="20"/>
                      </a:lnTo>
                      <a:lnTo>
                        <a:pt x="20" y="18"/>
                      </a:lnTo>
                      <a:lnTo>
                        <a:pt x="42" y="12"/>
                      </a:lnTo>
                      <a:lnTo>
                        <a:pt x="50" y="8"/>
                      </a:lnTo>
                      <a:lnTo>
                        <a:pt x="54" y="4"/>
                      </a:lnTo>
                      <a:lnTo>
                        <a:pt x="54" y="4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58" name="Google Shape;1658;g39c61d88940_0_5278"/>
                <p:cNvSpPr/>
                <p:nvPr/>
              </p:nvSpPr>
              <p:spPr>
                <a:xfrm>
                  <a:off x="2057400" y="727393"/>
                  <a:ext cx="784860" cy="367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578" extrusionOk="0">
                      <a:moveTo>
                        <a:pt x="44" y="148"/>
                      </a:moveTo>
                      <a:lnTo>
                        <a:pt x="44" y="148"/>
                      </a:lnTo>
                      <a:lnTo>
                        <a:pt x="50" y="150"/>
                      </a:lnTo>
                      <a:lnTo>
                        <a:pt x="58" y="152"/>
                      </a:lnTo>
                      <a:lnTo>
                        <a:pt x="74" y="150"/>
                      </a:lnTo>
                      <a:lnTo>
                        <a:pt x="80" y="150"/>
                      </a:lnTo>
                      <a:lnTo>
                        <a:pt x="80" y="152"/>
                      </a:lnTo>
                      <a:lnTo>
                        <a:pt x="74" y="156"/>
                      </a:lnTo>
                      <a:lnTo>
                        <a:pt x="74" y="156"/>
                      </a:lnTo>
                      <a:lnTo>
                        <a:pt x="68" y="162"/>
                      </a:lnTo>
                      <a:lnTo>
                        <a:pt x="62" y="168"/>
                      </a:lnTo>
                      <a:lnTo>
                        <a:pt x="62" y="172"/>
                      </a:lnTo>
                      <a:lnTo>
                        <a:pt x="62" y="178"/>
                      </a:lnTo>
                      <a:lnTo>
                        <a:pt x="66" y="182"/>
                      </a:lnTo>
                      <a:lnTo>
                        <a:pt x="72" y="186"/>
                      </a:lnTo>
                      <a:lnTo>
                        <a:pt x="82" y="190"/>
                      </a:lnTo>
                      <a:lnTo>
                        <a:pt x="94" y="194"/>
                      </a:lnTo>
                      <a:lnTo>
                        <a:pt x="94" y="194"/>
                      </a:lnTo>
                      <a:lnTo>
                        <a:pt x="108" y="200"/>
                      </a:lnTo>
                      <a:lnTo>
                        <a:pt x="122" y="204"/>
                      </a:lnTo>
                      <a:lnTo>
                        <a:pt x="144" y="212"/>
                      </a:lnTo>
                      <a:lnTo>
                        <a:pt x="156" y="216"/>
                      </a:lnTo>
                      <a:lnTo>
                        <a:pt x="166" y="214"/>
                      </a:lnTo>
                      <a:lnTo>
                        <a:pt x="178" y="212"/>
                      </a:lnTo>
                      <a:lnTo>
                        <a:pt x="192" y="204"/>
                      </a:lnTo>
                      <a:lnTo>
                        <a:pt x="192" y="204"/>
                      </a:lnTo>
                      <a:lnTo>
                        <a:pt x="206" y="194"/>
                      </a:lnTo>
                      <a:lnTo>
                        <a:pt x="222" y="188"/>
                      </a:lnTo>
                      <a:lnTo>
                        <a:pt x="234" y="184"/>
                      </a:lnTo>
                      <a:lnTo>
                        <a:pt x="246" y="182"/>
                      </a:lnTo>
                      <a:lnTo>
                        <a:pt x="254" y="182"/>
                      </a:lnTo>
                      <a:lnTo>
                        <a:pt x="258" y="182"/>
                      </a:lnTo>
                      <a:lnTo>
                        <a:pt x="256" y="184"/>
                      </a:lnTo>
                      <a:lnTo>
                        <a:pt x="250" y="186"/>
                      </a:lnTo>
                      <a:lnTo>
                        <a:pt x="250" y="186"/>
                      </a:lnTo>
                      <a:lnTo>
                        <a:pt x="224" y="194"/>
                      </a:lnTo>
                      <a:lnTo>
                        <a:pt x="212" y="200"/>
                      </a:lnTo>
                      <a:lnTo>
                        <a:pt x="204" y="206"/>
                      </a:lnTo>
                      <a:lnTo>
                        <a:pt x="202" y="208"/>
                      </a:lnTo>
                      <a:lnTo>
                        <a:pt x="202" y="210"/>
                      </a:lnTo>
                      <a:lnTo>
                        <a:pt x="204" y="214"/>
                      </a:lnTo>
                      <a:lnTo>
                        <a:pt x="208" y="216"/>
                      </a:lnTo>
                      <a:lnTo>
                        <a:pt x="224" y="220"/>
                      </a:lnTo>
                      <a:lnTo>
                        <a:pt x="254" y="224"/>
                      </a:lnTo>
                      <a:lnTo>
                        <a:pt x="254" y="224"/>
                      </a:lnTo>
                      <a:lnTo>
                        <a:pt x="284" y="224"/>
                      </a:lnTo>
                      <a:lnTo>
                        <a:pt x="304" y="224"/>
                      </a:lnTo>
                      <a:lnTo>
                        <a:pt x="318" y="220"/>
                      </a:lnTo>
                      <a:lnTo>
                        <a:pt x="326" y="216"/>
                      </a:lnTo>
                      <a:lnTo>
                        <a:pt x="334" y="210"/>
                      </a:lnTo>
                      <a:lnTo>
                        <a:pt x="338" y="210"/>
                      </a:lnTo>
                      <a:lnTo>
                        <a:pt x="346" y="214"/>
                      </a:lnTo>
                      <a:lnTo>
                        <a:pt x="346" y="214"/>
                      </a:lnTo>
                      <a:lnTo>
                        <a:pt x="358" y="218"/>
                      </a:lnTo>
                      <a:lnTo>
                        <a:pt x="374" y="218"/>
                      </a:lnTo>
                      <a:lnTo>
                        <a:pt x="394" y="216"/>
                      </a:lnTo>
                      <a:lnTo>
                        <a:pt x="418" y="212"/>
                      </a:lnTo>
                      <a:lnTo>
                        <a:pt x="442" y="206"/>
                      </a:lnTo>
                      <a:lnTo>
                        <a:pt x="468" y="196"/>
                      </a:lnTo>
                      <a:lnTo>
                        <a:pt x="494" y="186"/>
                      </a:lnTo>
                      <a:lnTo>
                        <a:pt x="520" y="174"/>
                      </a:lnTo>
                      <a:lnTo>
                        <a:pt x="520" y="174"/>
                      </a:lnTo>
                      <a:lnTo>
                        <a:pt x="546" y="160"/>
                      </a:lnTo>
                      <a:lnTo>
                        <a:pt x="544" y="162"/>
                      </a:lnTo>
                      <a:lnTo>
                        <a:pt x="540" y="168"/>
                      </a:lnTo>
                      <a:lnTo>
                        <a:pt x="536" y="176"/>
                      </a:lnTo>
                      <a:lnTo>
                        <a:pt x="534" y="180"/>
                      </a:lnTo>
                      <a:lnTo>
                        <a:pt x="534" y="184"/>
                      </a:lnTo>
                      <a:lnTo>
                        <a:pt x="536" y="186"/>
                      </a:lnTo>
                      <a:lnTo>
                        <a:pt x="540" y="190"/>
                      </a:lnTo>
                      <a:lnTo>
                        <a:pt x="548" y="192"/>
                      </a:lnTo>
                      <a:lnTo>
                        <a:pt x="558" y="192"/>
                      </a:lnTo>
                      <a:lnTo>
                        <a:pt x="558" y="192"/>
                      </a:lnTo>
                      <a:lnTo>
                        <a:pt x="576" y="194"/>
                      </a:lnTo>
                      <a:lnTo>
                        <a:pt x="584" y="196"/>
                      </a:lnTo>
                      <a:lnTo>
                        <a:pt x="584" y="196"/>
                      </a:lnTo>
                      <a:lnTo>
                        <a:pt x="580" y="198"/>
                      </a:lnTo>
                      <a:lnTo>
                        <a:pt x="570" y="200"/>
                      </a:lnTo>
                      <a:lnTo>
                        <a:pt x="524" y="208"/>
                      </a:lnTo>
                      <a:lnTo>
                        <a:pt x="450" y="222"/>
                      </a:lnTo>
                      <a:lnTo>
                        <a:pt x="450" y="222"/>
                      </a:lnTo>
                      <a:lnTo>
                        <a:pt x="388" y="236"/>
                      </a:lnTo>
                      <a:lnTo>
                        <a:pt x="370" y="238"/>
                      </a:lnTo>
                      <a:lnTo>
                        <a:pt x="360" y="242"/>
                      </a:lnTo>
                      <a:lnTo>
                        <a:pt x="358" y="242"/>
                      </a:lnTo>
                      <a:lnTo>
                        <a:pt x="358" y="244"/>
                      </a:lnTo>
                      <a:lnTo>
                        <a:pt x="362" y="248"/>
                      </a:lnTo>
                      <a:lnTo>
                        <a:pt x="386" y="264"/>
                      </a:lnTo>
                      <a:lnTo>
                        <a:pt x="386" y="264"/>
                      </a:lnTo>
                      <a:lnTo>
                        <a:pt x="402" y="274"/>
                      </a:lnTo>
                      <a:lnTo>
                        <a:pt x="418" y="282"/>
                      </a:lnTo>
                      <a:lnTo>
                        <a:pt x="442" y="292"/>
                      </a:lnTo>
                      <a:lnTo>
                        <a:pt x="450" y="296"/>
                      </a:lnTo>
                      <a:lnTo>
                        <a:pt x="452" y="298"/>
                      </a:lnTo>
                      <a:lnTo>
                        <a:pt x="448" y="302"/>
                      </a:lnTo>
                      <a:lnTo>
                        <a:pt x="436" y="304"/>
                      </a:lnTo>
                      <a:lnTo>
                        <a:pt x="436" y="304"/>
                      </a:lnTo>
                      <a:lnTo>
                        <a:pt x="422" y="304"/>
                      </a:lnTo>
                      <a:lnTo>
                        <a:pt x="410" y="302"/>
                      </a:lnTo>
                      <a:lnTo>
                        <a:pt x="402" y="298"/>
                      </a:lnTo>
                      <a:lnTo>
                        <a:pt x="394" y="292"/>
                      </a:lnTo>
                      <a:lnTo>
                        <a:pt x="378" y="276"/>
                      </a:lnTo>
                      <a:lnTo>
                        <a:pt x="368" y="268"/>
                      </a:lnTo>
                      <a:lnTo>
                        <a:pt x="356" y="260"/>
                      </a:lnTo>
                      <a:lnTo>
                        <a:pt x="356" y="260"/>
                      </a:lnTo>
                      <a:lnTo>
                        <a:pt x="338" y="254"/>
                      </a:lnTo>
                      <a:lnTo>
                        <a:pt x="316" y="248"/>
                      </a:lnTo>
                      <a:lnTo>
                        <a:pt x="292" y="244"/>
                      </a:lnTo>
                      <a:lnTo>
                        <a:pt x="268" y="242"/>
                      </a:lnTo>
                      <a:lnTo>
                        <a:pt x="246" y="240"/>
                      </a:lnTo>
                      <a:lnTo>
                        <a:pt x="228" y="242"/>
                      </a:lnTo>
                      <a:lnTo>
                        <a:pt x="220" y="244"/>
                      </a:lnTo>
                      <a:lnTo>
                        <a:pt x="216" y="246"/>
                      </a:lnTo>
                      <a:lnTo>
                        <a:pt x="212" y="250"/>
                      </a:lnTo>
                      <a:lnTo>
                        <a:pt x="210" y="254"/>
                      </a:lnTo>
                      <a:lnTo>
                        <a:pt x="210" y="254"/>
                      </a:lnTo>
                      <a:lnTo>
                        <a:pt x="210" y="270"/>
                      </a:lnTo>
                      <a:lnTo>
                        <a:pt x="212" y="274"/>
                      </a:lnTo>
                      <a:lnTo>
                        <a:pt x="214" y="278"/>
                      </a:lnTo>
                      <a:lnTo>
                        <a:pt x="226" y="284"/>
                      </a:lnTo>
                      <a:lnTo>
                        <a:pt x="250" y="292"/>
                      </a:lnTo>
                      <a:lnTo>
                        <a:pt x="250" y="292"/>
                      </a:lnTo>
                      <a:lnTo>
                        <a:pt x="262" y="298"/>
                      </a:lnTo>
                      <a:lnTo>
                        <a:pt x="276" y="304"/>
                      </a:lnTo>
                      <a:lnTo>
                        <a:pt x="294" y="318"/>
                      </a:lnTo>
                      <a:lnTo>
                        <a:pt x="300" y="326"/>
                      </a:lnTo>
                      <a:lnTo>
                        <a:pt x="302" y="330"/>
                      </a:lnTo>
                      <a:lnTo>
                        <a:pt x="302" y="334"/>
                      </a:lnTo>
                      <a:lnTo>
                        <a:pt x="296" y="336"/>
                      </a:lnTo>
                      <a:lnTo>
                        <a:pt x="296" y="336"/>
                      </a:lnTo>
                      <a:lnTo>
                        <a:pt x="290" y="338"/>
                      </a:lnTo>
                      <a:lnTo>
                        <a:pt x="286" y="340"/>
                      </a:lnTo>
                      <a:lnTo>
                        <a:pt x="284" y="344"/>
                      </a:lnTo>
                      <a:lnTo>
                        <a:pt x="286" y="346"/>
                      </a:lnTo>
                      <a:lnTo>
                        <a:pt x="290" y="348"/>
                      </a:lnTo>
                      <a:lnTo>
                        <a:pt x="296" y="352"/>
                      </a:lnTo>
                      <a:lnTo>
                        <a:pt x="308" y="354"/>
                      </a:lnTo>
                      <a:lnTo>
                        <a:pt x="320" y="356"/>
                      </a:lnTo>
                      <a:lnTo>
                        <a:pt x="320" y="356"/>
                      </a:lnTo>
                      <a:lnTo>
                        <a:pt x="336" y="356"/>
                      </a:lnTo>
                      <a:lnTo>
                        <a:pt x="348" y="360"/>
                      </a:lnTo>
                      <a:lnTo>
                        <a:pt x="356" y="362"/>
                      </a:lnTo>
                      <a:lnTo>
                        <a:pt x="362" y="366"/>
                      </a:lnTo>
                      <a:lnTo>
                        <a:pt x="364" y="368"/>
                      </a:lnTo>
                      <a:lnTo>
                        <a:pt x="360" y="368"/>
                      </a:lnTo>
                      <a:lnTo>
                        <a:pt x="352" y="368"/>
                      </a:lnTo>
                      <a:lnTo>
                        <a:pt x="340" y="368"/>
                      </a:lnTo>
                      <a:lnTo>
                        <a:pt x="340" y="368"/>
                      </a:lnTo>
                      <a:lnTo>
                        <a:pt x="320" y="366"/>
                      </a:lnTo>
                      <a:lnTo>
                        <a:pt x="298" y="364"/>
                      </a:lnTo>
                      <a:lnTo>
                        <a:pt x="250" y="366"/>
                      </a:lnTo>
                      <a:lnTo>
                        <a:pt x="228" y="368"/>
                      </a:lnTo>
                      <a:lnTo>
                        <a:pt x="208" y="372"/>
                      </a:lnTo>
                      <a:lnTo>
                        <a:pt x="192" y="376"/>
                      </a:lnTo>
                      <a:lnTo>
                        <a:pt x="182" y="382"/>
                      </a:lnTo>
                      <a:lnTo>
                        <a:pt x="182" y="382"/>
                      </a:lnTo>
                      <a:lnTo>
                        <a:pt x="176" y="388"/>
                      </a:lnTo>
                      <a:lnTo>
                        <a:pt x="172" y="394"/>
                      </a:lnTo>
                      <a:lnTo>
                        <a:pt x="170" y="402"/>
                      </a:lnTo>
                      <a:lnTo>
                        <a:pt x="168" y="410"/>
                      </a:lnTo>
                      <a:lnTo>
                        <a:pt x="170" y="416"/>
                      </a:lnTo>
                      <a:lnTo>
                        <a:pt x="176" y="420"/>
                      </a:lnTo>
                      <a:lnTo>
                        <a:pt x="184" y="422"/>
                      </a:lnTo>
                      <a:lnTo>
                        <a:pt x="196" y="420"/>
                      </a:lnTo>
                      <a:lnTo>
                        <a:pt x="196" y="420"/>
                      </a:lnTo>
                      <a:lnTo>
                        <a:pt x="208" y="418"/>
                      </a:lnTo>
                      <a:lnTo>
                        <a:pt x="216" y="418"/>
                      </a:lnTo>
                      <a:lnTo>
                        <a:pt x="220" y="418"/>
                      </a:lnTo>
                      <a:lnTo>
                        <a:pt x="224" y="420"/>
                      </a:lnTo>
                      <a:lnTo>
                        <a:pt x="226" y="422"/>
                      </a:lnTo>
                      <a:lnTo>
                        <a:pt x="230" y="424"/>
                      </a:lnTo>
                      <a:lnTo>
                        <a:pt x="236" y="424"/>
                      </a:lnTo>
                      <a:lnTo>
                        <a:pt x="246" y="424"/>
                      </a:lnTo>
                      <a:lnTo>
                        <a:pt x="246" y="424"/>
                      </a:lnTo>
                      <a:lnTo>
                        <a:pt x="256" y="422"/>
                      </a:lnTo>
                      <a:lnTo>
                        <a:pt x="260" y="422"/>
                      </a:lnTo>
                      <a:lnTo>
                        <a:pt x="260" y="424"/>
                      </a:lnTo>
                      <a:lnTo>
                        <a:pt x="260" y="428"/>
                      </a:lnTo>
                      <a:lnTo>
                        <a:pt x="258" y="434"/>
                      </a:lnTo>
                      <a:lnTo>
                        <a:pt x="256" y="440"/>
                      </a:lnTo>
                      <a:lnTo>
                        <a:pt x="258" y="450"/>
                      </a:lnTo>
                      <a:lnTo>
                        <a:pt x="266" y="460"/>
                      </a:lnTo>
                      <a:lnTo>
                        <a:pt x="266" y="460"/>
                      </a:lnTo>
                      <a:lnTo>
                        <a:pt x="270" y="464"/>
                      </a:lnTo>
                      <a:lnTo>
                        <a:pt x="276" y="468"/>
                      </a:lnTo>
                      <a:lnTo>
                        <a:pt x="282" y="470"/>
                      </a:lnTo>
                      <a:lnTo>
                        <a:pt x="288" y="472"/>
                      </a:lnTo>
                      <a:lnTo>
                        <a:pt x="302" y="470"/>
                      </a:lnTo>
                      <a:lnTo>
                        <a:pt x="316" y="466"/>
                      </a:lnTo>
                      <a:lnTo>
                        <a:pt x="330" y="460"/>
                      </a:lnTo>
                      <a:lnTo>
                        <a:pt x="342" y="450"/>
                      </a:lnTo>
                      <a:lnTo>
                        <a:pt x="354" y="442"/>
                      </a:lnTo>
                      <a:lnTo>
                        <a:pt x="366" y="432"/>
                      </a:lnTo>
                      <a:lnTo>
                        <a:pt x="366" y="432"/>
                      </a:lnTo>
                      <a:lnTo>
                        <a:pt x="372" y="426"/>
                      </a:lnTo>
                      <a:lnTo>
                        <a:pt x="372" y="428"/>
                      </a:lnTo>
                      <a:lnTo>
                        <a:pt x="372" y="430"/>
                      </a:lnTo>
                      <a:lnTo>
                        <a:pt x="366" y="440"/>
                      </a:lnTo>
                      <a:lnTo>
                        <a:pt x="356" y="452"/>
                      </a:lnTo>
                      <a:lnTo>
                        <a:pt x="342" y="464"/>
                      </a:lnTo>
                      <a:lnTo>
                        <a:pt x="326" y="476"/>
                      </a:lnTo>
                      <a:lnTo>
                        <a:pt x="316" y="482"/>
                      </a:lnTo>
                      <a:lnTo>
                        <a:pt x="306" y="484"/>
                      </a:lnTo>
                      <a:lnTo>
                        <a:pt x="296" y="486"/>
                      </a:lnTo>
                      <a:lnTo>
                        <a:pt x="286" y="486"/>
                      </a:lnTo>
                      <a:lnTo>
                        <a:pt x="286" y="486"/>
                      </a:lnTo>
                      <a:lnTo>
                        <a:pt x="270" y="482"/>
                      </a:lnTo>
                      <a:lnTo>
                        <a:pt x="256" y="476"/>
                      </a:lnTo>
                      <a:lnTo>
                        <a:pt x="246" y="468"/>
                      </a:lnTo>
                      <a:lnTo>
                        <a:pt x="238" y="460"/>
                      </a:lnTo>
                      <a:lnTo>
                        <a:pt x="228" y="452"/>
                      </a:lnTo>
                      <a:lnTo>
                        <a:pt x="218" y="446"/>
                      </a:lnTo>
                      <a:lnTo>
                        <a:pt x="206" y="440"/>
                      </a:lnTo>
                      <a:lnTo>
                        <a:pt x="190" y="438"/>
                      </a:lnTo>
                      <a:lnTo>
                        <a:pt x="190" y="438"/>
                      </a:lnTo>
                      <a:lnTo>
                        <a:pt x="160" y="440"/>
                      </a:lnTo>
                      <a:lnTo>
                        <a:pt x="150" y="440"/>
                      </a:lnTo>
                      <a:lnTo>
                        <a:pt x="144" y="444"/>
                      </a:lnTo>
                      <a:lnTo>
                        <a:pt x="140" y="446"/>
                      </a:lnTo>
                      <a:lnTo>
                        <a:pt x="140" y="450"/>
                      </a:lnTo>
                      <a:lnTo>
                        <a:pt x="144" y="456"/>
                      </a:lnTo>
                      <a:lnTo>
                        <a:pt x="150" y="462"/>
                      </a:lnTo>
                      <a:lnTo>
                        <a:pt x="150" y="462"/>
                      </a:lnTo>
                      <a:lnTo>
                        <a:pt x="166" y="476"/>
                      </a:lnTo>
                      <a:lnTo>
                        <a:pt x="182" y="490"/>
                      </a:lnTo>
                      <a:lnTo>
                        <a:pt x="184" y="494"/>
                      </a:lnTo>
                      <a:lnTo>
                        <a:pt x="184" y="496"/>
                      </a:lnTo>
                      <a:lnTo>
                        <a:pt x="182" y="498"/>
                      </a:lnTo>
                      <a:lnTo>
                        <a:pt x="174" y="500"/>
                      </a:lnTo>
                      <a:lnTo>
                        <a:pt x="160" y="502"/>
                      </a:lnTo>
                      <a:lnTo>
                        <a:pt x="160" y="502"/>
                      </a:lnTo>
                      <a:lnTo>
                        <a:pt x="142" y="502"/>
                      </a:lnTo>
                      <a:lnTo>
                        <a:pt x="124" y="506"/>
                      </a:lnTo>
                      <a:lnTo>
                        <a:pt x="110" y="512"/>
                      </a:lnTo>
                      <a:lnTo>
                        <a:pt x="98" y="518"/>
                      </a:lnTo>
                      <a:lnTo>
                        <a:pt x="90" y="526"/>
                      </a:lnTo>
                      <a:lnTo>
                        <a:pt x="88" y="534"/>
                      </a:lnTo>
                      <a:lnTo>
                        <a:pt x="88" y="538"/>
                      </a:lnTo>
                      <a:lnTo>
                        <a:pt x="88" y="542"/>
                      </a:lnTo>
                      <a:lnTo>
                        <a:pt x="92" y="546"/>
                      </a:lnTo>
                      <a:lnTo>
                        <a:pt x="96" y="550"/>
                      </a:lnTo>
                      <a:lnTo>
                        <a:pt x="96" y="550"/>
                      </a:lnTo>
                      <a:lnTo>
                        <a:pt x="100" y="552"/>
                      </a:lnTo>
                      <a:lnTo>
                        <a:pt x="104" y="552"/>
                      </a:lnTo>
                      <a:lnTo>
                        <a:pt x="114" y="552"/>
                      </a:lnTo>
                      <a:lnTo>
                        <a:pt x="124" y="552"/>
                      </a:lnTo>
                      <a:lnTo>
                        <a:pt x="130" y="554"/>
                      </a:lnTo>
                      <a:lnTo>
                        <a:pt x="138" y="558"/>
                      </a:lnTo>
                      <a:lnTo>
                        <a:pt x="138" y="558"/>
                      </a:lnTo>
                      <a:lnTo>
                        <a:pt x="146" y="562"/>
                      </a:lnTo>
                      <a:lnTo>
                        <a:pt x="154" y="566"/>
                      </a:lnTo>
                      <a:lnTo>
                        <a:pt x="162" y="566"/>
                      </a:lnTo>
                      <a:lnTo>
                        <a:pt x="170" y="564"/>
                      </a:lnTo>
                      <a:lnTo>
                        <a:pt x="186" y="560"/>
                      </a:lnTo>
                      <a:lnTo>
                        <a:pt x="200" y="552"/>
                      </a:lnTo>
                      <a:lnTo>
                        <a:pt x="200" y="552"/>
                      </a:lnTo>
                      <a:lnTo>
                        <a:pt x="206" y="552"/>
                      </a:lnTo>
                      <a:lnTo>
                        <a:pt x="212" y="552"/>
                      </a:lnTo>
                      <a:lnTo>
                        <a:pt x="226" y="556"/>
                      </a:lnTo>
                      <a:lnTo>
                        <a:pt x="244" y="562"/>
                      </a:lnTo>
                      <a:lnTo>
                        <a:pt x="256" y="566"/>
                      </a:lnTo>
                      <a:lnTo>
                        <a:pt x="272" y="566"/>
                      </a:lnTo>
                      <a:lnTo>
                        <a:pt x="272" y="566"/>
                      </a:lnTo>
                      <a:lnTo>
                        <a:pt x="286" y="566"/>
                      </a:lnTo>
                      <a:lnTo>
                        <a:pt x="294" y="564"/>
                      </a:lnTo>
                      <a:lnTo>
                        <a:pt x="298" y="560"/>
                      </a:lnTo>
                      <a:lnTo>
                        <a:pt x="302" y="556"/>
                      </a:lnTo>
                      <a:lnTo>
                        <a:pt x="306" y="554"/>
                      </a:lnTo>
                      <a:lnTo>
                        <a:pt x="312" y="552"/>
                      </a:lnTo>
                      <a:lnTo>
                        <a:pt x="322" y="552"/>
                      </a:lnTo>
                      <a:lnTo>
                        <a:pt x="336" y="558"/>
                      </a:lnTo>
                      <a:lnTo>
                        <a:pt x="336" y="558"/>
                      </a:lnTo>
                      <a:lnTo>
                        <a:pt x="346" y="560"/>
                      </a:lnTo>
                      <a:lnTo>
                        <a:pt x="356" y="560"/>
                      </a:lnTo>
                      <a:lnTo>
                        <a:pt x="376" y="560"/>
                      </a:lnTo>
                      <a:lnTo>
                        <a:pt x="394" y="556"/>
                      </a:lnTo>
                      <a:lnTo>
                        <a:pt x="412" y="552"/>
                      </a:lnTo>
                      <a:lnTo>
                        <a:pt x="426" y="548"/>
                      </a:lnTo>
                      <a:lnTo>
                        <a:pt x="436" y="548"/>
                      </a:lnTo>
                      <a:lnTo>
                        <a:pt x="438" y="548"/>
                      </a:lnTo>
                      <a:lnTo>
                        <a:pt x="440" y="550"/>
                      </a:lnTo>
                      <a:lnTo>
                        <a:pt x="442" y="554"/>
                      </a:lnTo>
                      <a:lnTo>
                        <a:pt x="440" y="560"/>
                      </a:lnTo>
                      <a:lnTo>
                        <a:pt x="440" y="560"/>
                      </a:lnTo>
                      <a:lnTo>
                        <a:pt x="438" y="564"/>
                      </a:lnTo>
                      <a:lnTo>
                        <a:pt x="438" y="570"/>
                      </a:lnTo>
                      <a:lnTo>
                        <a:pt x="440" y="572"/>
                      </a:lnTo>
                      <a:lnTo>
                        <a:pt x="442" y="576"/>
                      </a:lnTo>
                      <a:lnTo>
                        <a:pt x="450" y="578"/>
                      </a:lnTo>
                      <a:lnTo>
                        <a:pt x="462" y="578"/>
                      </a:lnTo>
                      <a:lnTo>
                        <a:pt x="474" y="574"/>
                      </a:lnTo>
                      <a:lnTo>
                        <a:pt x="486" y="570"/>
                      </a:lnTo>
                      <a:lnTo>
                        <a:pt x="510" y="558"/>
                      </a:lnTo>
                      <a:lnTo>
                        <a:pt x="510" y="558"/>
                      </a:lnTo>
                      <a:lnTo>
                        <a:pt x="518" y="552"/>
                      </a:lnTo>
                      <a:lnTo>
                        <a:pt x="528" y="552"/>
                      </a:lnTo>
                      <a:lnTo>
                        <a:pt x="544" y="550"/>
                      </a:lnTo>
                      <a:lnTo>
                        <a:pt x="550" y="550"/>
                      </a:lnTo>
                      <a:lnTo>
                        <a:pt x="556" y="546"/>
                      </a:lnTo>
                      <a:lnTo>
                        <a:pt x="560" y="538"/>
                      </a:lnTo>
                      <a:lnTo>
                        <a:pt x="562" y="526"/>
                      </a:lnTo>
                      <a:lnTo>
                        <a:pt x="562" y="526"/>
                      </a:lnTo>
                      <a:lnTo>
                        <a:pt x="562" y="520"/>
                      </a:lnTo>
                      <a:lnTo>
                        <a:pt x="560" y="518"/>
                      </a:lnTo>
                      <a:lnTo>
                        <a:pt x="558" y="514"/>
                      </a:lnTo>
                      <a:lnTo>
                        <a:pt x="556" y="514"/>
                      </a:lnTo>
                      <a:lnTo>
                        <a:pt x="546" y="512"/>
                      </a:lnTo>
                      <a:lnTo>
                        <a:pt x="536" y="512"/>
                      </a:lnTo>
                      <a:lnTo>
                        <a:pt x="526" y="514"/>
                      </a:lnTo>
                      <a:lnTo>
                        <a:pt x="518" y="514"/>
                      </a:lnTo>
                      <a:lnTo>
                        <a:pt x="512" y="512"/>
                      </a:lnTo>
                      <a:lnTo>
                        <a:pt x="510" y="510"/>
                      </a:lnTo>
                      <a:lnTo>
                        <a:pt x="508" y="506"/>
                      </a:lnTo>
                      <a:lnTo>
                        <a:pt x="508" y="506"/>
                      </a:lnTo>
                      <a:lnTo>
                        <a:pt x="510" y="500"/>
                      </a:lnTo>
                      <a:lnTo>
                        <a:pt x="512" y="494"/>
                      </a:lnTo>
                      <a:lnTo>
                        <a:pt x="514" y="490"/>
                      </a:lnTo>
                      <a:lnTo>
                        <a:pt x="520" y="488"/>
                      </a:lnTo>
                      <a:lnTo>
                        <a:pt x="532" y="482"/>
                      </a:lnTo>
                      <a:lnTo>
                        <a:pt x="550" y="472"/>
                      </a:lnTo>
                      <a:lnTo>
                        <a:pt x="550" y="472"/>
                      </a:lnTo>
                      <a:lnTo>
                        <a:pt x="554" y="468"/>
                      </a:lnTo>
                      <a:lnTo>
                        <a:pt x="556" y="464"/>
                      </a:lnTo>
                      <a:lnTo>
                        <a:pt x="556" y="460"/>
                      </a:lnTo>
                      <a:lnTo>
                        <a:pt x="556" y="456"/>
                      </a:lnTo>
                      <a:lnTo>
                        <a:pt x="552" y="448"/>
                      </a:lnTo>
                      <a:lnTo>
                        <a:pt x="548" y="442"/>
                      </a:lnTo>
                      <a:lnTo>
                        <a:pt x="546" y="436"/>
                      </a:lnTo>
                      <a:lnTo>
                        <a:pt x="548" y="434"/>
                      </a:lnTo>
                      <a:lnTo>
                        <a:pt x="550" y="432"/>
                      </a:lnTo>
                      <a:lnTo>
                        <a:pt x="560" y="430"/>
                      </a:lnTo>
                      <a:lnTo>
                        <a:pt x="582" y="434"/>
                      </a:lnTo>
                      <a:lnTo>
                        <a:pt x="582" y="434"/>
                      </a:lnTo>
                      <a:lnTo>
                        <a:pt x="602" y="436"/>
                      </a:lnTo>
                      <a:lnTo>
                        <a:pt x="620" y="434"/>
                      </a:lnTo>
                      <a:lnTo>
                        <a:pt x="636" y="430"/>
                      </a:lnTo>
                      <a:lnTo>
                        <a:pt x="650" y="424"/>
                      </a:lnTo>
                      <a:lnTo>
                        <a:pt x="660" y="418"/>
                      </a:lnTo>
                      <a:lnTo>
                        <a:pt x="666" y="410"/>
                      </a:lnTo>
                      <a:lnTo>
                        <a:pt x="668" y="402"/>
                      </a:lnTo>
                      <a:lnTo>
                        <a:pt x="668" y="400"/>
                      </a:lnTo>
                      <a:lnTo>
                        <a:pt x="666" y="396"/>
                      </a:lnTo>
                      <a:lnTo>
                        <a:pt x="666" y="396"/>
                      </a:lnTo>
                      <a:lnTo>
                        <a:pt x="664" y="394"/>
                      </a:lnTo>
                      <a:lnTo>
                        <a:pt x="664" y="392"/>
                      </a:lnTo>
                      <a:lnTo>
                        <a:pt x="666" y="388"/>
                      </a:lnTo>
                      <a:lnTo>
                        <a:pt x="680" y="382"/>
                      </a:lnTo>
                      <a:lnTo>
                        <a:pt x="684" y="378"/>
                      </a:lnTo>
                      <a:lnTo>
                        <a:pt x="684" y="376"/>
                      </a:lnTo>
                      <a:lnTo>
                        <a:pt x="684" y="372"/>
                      </a:lnTo>
                      <a:lnTo>
                        <a:pt x="678" y="366"/>
                      </a:lnTo>
                      <a:lnTo>
                        <a:pt x="662" y="356"/>
                      </a:lnTo>
                      <a:lnTo>
                        <a:pt x="662" y="356"/>
                      </a:lnTo>
                      <a:lnTo>
                        <a:pt x="648" y="350"/>
                      </a:lnTo>
                      <a:lnTo>
                        <a:pt x="644" y="348"/>
                      </a:lnTo>
                      <a:lnTo>
                        <a:pt x="644" y="346"/>
                      </a:lnTo>
                      <a:lnTo>
                        <a:pt x="650" y="346"/>
                      </a:lnTo>
                      <a:lnTo>
                        <a:pt x="662" y="348"/>
                      </a:lnTo>
                      <a:lnTo>
                        <a:pt x="674" y="348"/>
                      </a:lnTo>
                      <a:lnTo>
                        <a:pt x="686" y="348"/>
                      </a:lnTo>
                      <a:lnTo>
                        <a:pt x="690" y="348"/>
                      </a:lnTo>
                      <a:lnTo>
                        <a:pt x="694" y="346"/>
                      </a:lnTo>
                      <a:lnTo>
                        <a:pt x="696" y="344"/>
                      </a:lnTo>
                      <a:lnTo>
                        <a:pt x="694" y="340"/>
                      </a:lnTo>
                      <a:lnTo>
                        <a:pt x="694" y="340"/>
                      </a:lnTo>
                      <a:lnTo>
                        <a:pt x="690" y="332"/>
                      </a:lnTo>
                      <a:lnTo>
                        <a:pt x="684" y="328"/>
                      </a:lnTo>
                      <a:lnTo>
                        <a:pt x="680" y="324"/>
                      </a:lnTo>
                      <a:lnTo>
                        <a:pt x="674" y="324"/>
                      </a:lnTo>
                      <a:lnTo>
                        <a:pt x="658" y="326"/>
                      </a:lnTo>
                      <a:lnTo>
                        <a:pt x="638" y="328"/>
                      </a:lnTo>
                      <a:lnTo>
                        <a:pt x="638" y="328"/>
                      </a:lnTo>
                      <a:lnTo>
                        <a:pt x="614" y="328"/>
                      </a:lnTo>
                      <a:lnTo>
                        <a:pt x="592" y="328"/>
                      </a:lnTo>
                      <a:lnTo>
                        <a:pt x="584" y="328"/>
                      </a:lnTo>
                      <a:lnTo>
                        <a:pt x="578" y="326"/>
                      </a:lnTo>
                      <a:lnTo>
                        <a:pt x="576" y="324"/>
                      </a:lnTo>
                      <a:lnTo>
                        <a:pt x="580" y="320"/>
                      </a:lnTo>
                      <a:lnTo>
                        <a:pt x="580" y="320"/>
                      </a:lnTo>
                      <a:lnTo>
                        <a:pt x="588" y="318"/>
                      </a:lnTo>
                      <a:lnTo>
                        <a:pt x="602" y="314"/>
                      </a:lnTo>
                      <a:lnTo>
                        <a:pt x="644" y="312"/>
                      </a:lnTo>
                      <a:lnTo>
                        <a:pt x="692" y="310"/>
                      </a:lnTo>
                      <a:lnTo>
                        <a:pt x="730" y="306"/>
                      </a:lnTo>
                      <a:lnTo>
                        <a:pt x="730" y="306"/>
                      </a:lnTo>
                      <a:lnTo>
                        <a:pt x="742" y="304"/>
                      </a:lnTo>
                      <a:lnTo>
                        <a:pt x="750" y="300"/>
                      </a:lnTo>
                      <a:lnTo>
                        <a:pt x="752" y="296"/>
                      </a:lnTo>
                      <a:lnTo>
                        <a:pt x="752" y="290"/>
                      </a:lnTo>
                      <a:lnTo>
                        <a:pt x="752" y="284"/>
                      </a:lnTo>
                      <a:lnTo>
                        <a:pt x="754" y="284"/>
                      </a:lnTo>
                      <a:lnTo>
                        <a:pt x="762" y="286"/>
                      </a:lnTo>
                      <a:lnTo>
                        <a:pt x="762" y="286"/>
                      </a:lnTo>
                      <a:lnTo>
                        <a:pt x="770" y="290"/>
                      </a:lnTo>
                      <a:lnTo>
                        <a:pt x="780" y="292"/>
                      </a:lnTo>
                      <a:lnTo>
                        <a:pt x="790" y="294"/>
                      </a:lnTo>
                      <a:lnTo>
                        <a:pt x="800" y="292"/>
                      </a:lnTo>
                      <a:lnTo>
                        <a:pt x="812" y="290"/>
                      </a:lnTo>
                      <a:lnTo>
                        <a:pt x="822" y="286"/>
                      </a:lnTo>
                      <a:lnTo>
                        <a:pt x="832" y="278"/>
                      </a:lnTo>
                      <a:lnTo>
                        <a:pt x="842" y="270"/>
                      </a:lnTo>
                      <a:lnTo>
                        <a:pt x="842" y="270"/>
                      </a:lnTo>
                      <a:lnTo>
                        <a:pt x="852" y="260"/>
                      </a:lnTo>
                      <a:lnTo>
                        <a:pt x="866" y="248"/>
                      </a:lnTo>
                      <a:lnTo>
                        <a:pt x="882" y="238"/>
                      </a:lnTo>
                      <a:lnTo>
                        <a:pt x="902" y="228"/>
                      </a:lnTo>
                      <a:lnTo>
                        <a:pt x="954" y="204"/>
                      </a:lnTo>
                      <a:lnTo>
                        <a:pt x="1020" y="178"/>
                      </a:lnTo>
                      <a:lnTo>
                        <a:pt x="1020" y="178"/>
                      </a:lnTo>
                      <a:lnTo>
                        <a:pt x="1076" y="154"/>
                      </a:lnTo>
                      <a:lnTo>
                        <a:pt x="1092" y="146"/>
                      </a:lnTo>
                      <a:lnTo>
                        <a:pt x="1098" y="142"/>
                      </a:lnTo>
                      <a:lnTo>
                        <a:pt x="1098" y="140"/>
                      </a:lnTo>
                      <a:lnTo>
                        <a:pt x="1094" y="140"/>
                      </a:lnTo>
                      <a:lnTo>
                        <a:pt x="1084" y="140"/>
                      </a:lnTo>
                      <a:lnTo>
                        <a:pt x="1038" y="142"/>
                      </a:lnTo>
                      <a:lnTo>
                        <a:pt x="1038" y="142"/>
                      </a:lnTo>
                      <a:lnTo>
                        <a:pt x="1014" y="144"/>
                      </a:lnTo>
                      <a:lnTo>
                        <a:pt x="1002" y="144"/>
                      </a:lnTo>
                      <a:lnTo>
                        <a:pt x="1000" y="142"/>
                      </a:lnTo>
                      <a:lnTo>
                        <a:pt x="1000" y="142"/>
                      </a:lnTo>
                      <a:lnTo>
                        <a:pt x="1006" y="138"/>
                      </a:lnTo>
                      <a:lnTo>
                        <a:pt x="1034" y="130"/>
                      </a:lnTo>
                      <a:lnTo>
                        <a:pt x="1072" y="122"/>
                      </a:lnTo>
                      <a:lnTo>
                        <a:pt x="1072" y="122"/>
                      </a:lnTo>
                      <a:lnTo>
                        <a:pt x="1118" y="112"/>
                      </a:lnTo>
                      <a:lnTo>
                        <a:pt x="1172" y="100"/>
                      </a:lnTo>
                      <a:lnTo>
                        <a:pt x="1198" y="92"/>
                      </a:lnTo>
                      <a:lnTo>
                        <a:pt x="1218" y="84"/>
                      </a:lnTo>
                      <a:lnTo>
                        <a:pt x="1232" y="76"/>
                      </a:lnTo>
                      <a:lnTo>
                        <a:pt x="1236" y="72"/>
                      </a:lnTo>
                      <a:lnTo>
                        <a:pt x="1236" y="68"/>
                      </a:lnTo>
                      <a:lnTo>
                        <a:pt x="1236" y="68"/>
                      </a:lnTo>
                      <a:lnTo>
                        <a:pt x="1236" y="64"/>
                      </a:lnTo>
                      <a:lnTo>
                        <a:pt x="1234" y="62"/>
                      </a:lnTo>
                      <a:lnTo>
                        <a:pt x="1224" y="58"/>
                      </a:lnTo>
                      <a:lnTo>
                        <a:pt x="1210" y="58"/>
                      </a:lnTo>
                      <a:lnTo>
                        <a:pt x="1196" y="56"/>
                      </a:lnTo>
                      <a:lnTo>
                        <a:pt x="1182" y="56"/>
                      </a:lnTo>
                      <a:lnTo>
                        <a:pt x="1168" y="54"/>
                      </a:lnTo>
                      <a:lnTo>
                        <a:pt x="1160" y="50"/>
                      </a:lnTo>
                      <a:lnTo>
                        <a:pt x="1158" y="48"/>
                      </a:lnTo>
                      <a:lnTo>
                        <a:pt x="1156" y="44"/>
                      </a:lnTo>
                      <a:lnTo>
                        <a:pt x="1156" y="44"/>
                      </a:lnTo>
                      <a:lnTo>
                        <a:pt x="1156" y="40"/>
                      </a:lnTo>
                      <a:lnTo>
                        <a:pt x="1154" y="36"/>
                      </a:lnTo>
                      <a:lnTo>
                        <a:pt x="1146" y="30"/>
                      </a:lnTo>
                      <a:lnTo>
                        <a:pt x="1136" y="26"/>
                      </a:lnTo>
                      <a:lnTo>
                        <a:pt x="1122" y="24"/>
                      </a:lnTo>
                      <a:lnTo>
                        <a:pt x="1094" y="20"/>
                      </a:lnTo>
                      <a:lnTo>
                        <a:pt x="1078" y="20"/>
                      </a:lnTo>
                      <a:lnTo>
                        <a:pt x="1078" y="20"/>
                      </a:lnTo>
                      <a:lnTo>
                        <a:pt x="1062" y="22"/>
                      </a:lnTo>
                      <a:lnTo>
                        <a:pt x="1050" y="22"/>
                      </a:lnTo>
                      <a:lnTo>
                        <a:pt x="1038" y="22"/>
                      </a:lnTo>
                      <a:lnTo>
                        <a:pt x="1018" y="30"/>
                      </a:lnTo>
                      <a:lnTo>
                        <a:pt x="1018" y="30"/>
                      </a:lnTo>
                      <a:lnTo>
                        <a:pt x="1004" y="34"/>
                      </a:lnTo>
                      <a:lnTo>
                        <a:pt x="990" y="38"/>
                      </a:lnTo>
                      <a:lnTo>
                        <a:pt x="962" y="40"/>
                      </a:lnTo>
                      <a:lnTo>
                        <a:pt x="948" y="40"/>
                      </a:lnTo>
                      <a:lnTo>
                        <a:pt x="948" y="40"/>
                      </a:lnTo>
                      <a:lnTo>
                        <a:pt x="948" y="38"/>
                      </a:lnTo>
                      <a:lnTo>
                        <a:pt x="958" y="36"/>
                      </a:lnTo>
                      <a:lnTo>
                        <a:pt x="958" y="36"/>
                      </a:lnTo>
                      <a:lnTo>
                        <a:pt x="986" y="30"/>
                      </a:lnTo>
                      <a:lnTo>
                        <a:pt x="1004" y="24"/>
                      </a:lnTo>
                      <a:lnTo>
                        <a:pt x="1008" y="22"/>
                      </a:lnTo>
                      <a:lnTo>
                        <a:pt x="1008" y="20"/>
                      </a:lnTo>
                      <a:lnTo>
                        <a:pt x="1006" y="20"/>
                      </a:lnTo>
                      <a:lnTo>
                        <a:pt x="998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58" y="16"/>
                      </a:lnTo>
                      <a:lnTo>
                        <a:pt x="942" y="14"/>
                      </a:lnTo>
                      <a:lnTo>
                        <a:pt x="912" y="6"/>
                      </a:lnTo>
                      <a:lnTo>
                        <a:pt x="900" y="2"/>
                      </a:lnTo>
                      <a:lnTo>
                        <a:pt x="888" y="0"/>
                      </a:lnTo>
                      <a:lnTo>
                        <a:pt x="874" y="0"/>
                      </a:lnTo>
                      <a:lnTo>
                        <a:pt x="858" y="2"/>
                      </a:lnTo>
                      <a:lnTo>
                        <a:pt x="858" y="2"/>
                      </a:lnTo>
                      <a:lnTo>
                        <a:pt x="830" y="4"/>
                      </a:lnTo>
                      <a:lnTo>
                        <a:pt x="808" y="4"/>
                      </a:lnTo>
                      <a:lnTo>
                        <a:pt x="788" y="4"/>
                      </a:lnTo>
                      <a:lnTo>
                        <a:pt x="776" y="6"/>
                      </a:lnTo>
                      <a:lnTo>
                        <a:pt x="762" y="10"/>
                      </a:lnTo>
                      <a:lnTo>
                        <a:pt x="762" y="10"/>
                      </a:lnTo>
                      <a:lnTo>
                        <a:pt x="746" y="14"/>
                      </a:lnTo>
                      <a:lnTo>
                        <a:pt x="728" y="14"/>
                      </a:lnTo>
                      <a:lnTo>
                        <a:pt x="690" y="10"/>
                      </a:lnTo>
                      <a:lnTo>
                        <a:pt x="666" y="10"/>
                      </a:lnTo>
                      <a:lnTo>
                        <a:pt x="640" y="10"/>
                      </a:lnTo>
                      <a:lnTo>
                        <a:pt x="608" y="12"/>
                      </a:lnTo>
                      <a:lnTo>
                        <a:pt x="574" y="20"/>
                      </a:lnTo>
                      <a:lnTo>
                        <a:pt x="574" y="20"/>
                      </a:lnTo>
                      <a:lnTo>
                        <a:pt x="556" y="22"/>
                      </a:lnTo>
                      <a:lnTo>
                        <a:pt x="540" y="22"/>
                      </a:lnTo>
                      <a:lnTo>
                        <a:pt x="526" y="20"/>
                      </a:lnTo>
                      <a:lnTo>
                        <a:pt x="514" y="16"/>
                      </a:lnTo>
                      <a:lnTo>
                        <a:pt x="500" y="14"/>
                      </a:lnTo>
                      <a:lnTo>
                        <a:pt x="490" y="12"/>
                      </a:lnTo>
                      <a:lnTo>
                        <a:pt x="478" y="14"/>
                      </a:lnTo>
                      <a:lnTo>
                        <a:pt x="466" y="18"/>
                      </a:lnTo>
                      <a:lnTo>
                        <a:pt x="466" y="18"/>
                      </a:lnTo>
                      <a:lnTo>
                        <a:pt x="454" y="22"/>
                      </a:lnTo>
                      <a:lnTo>
                        <a:pt x="442" y="24"/>
                      </a:lnTo>
                      <a:lnTo>
                        <a:pt x="432" y="24"/>
                      </a:lnTo>
                      <a:lnTo>
                        <a:pt x="422" y="24"/>
                      </a:lnTo>
                      <a:lnTo>
                        <a:pt x="416" y="22"/>
                      </a:lnTo>
                      <a:lnTo>
                        <a:pt x="412" y="24"/>
                      </a:lnTo>
                      <a:lnTo>
                        <a:pt x="416" y="28"/>
                      </a:lnTo>
                      <a:lnTo>
                        <a:pt x="424" y="36"/>
                      </a:lnTo>
                      <a:lnTo>
                        <a:pt x="424" y="36"/>
                      </a:lnTo>
                      <a:lnTo>
                        <a:pt x="430" y="44"/>
                      </a:lnTo>
                      <a:lnTo>
                        <a:pt x="430" y="46"/>
                      </a:lnTo>
                      <a:lnTo>
                        <a:pt x="430" y="48"/>
                      </a:lnTo>
                      <a:lnTo>
                        <a:pt x="424" y="48"/>
                      </a:lnTo>
                      <a:lnTo>
                        <a:pt x="414" y="46"/>
                      </a:lnTo>
                      <a:lnTo>
                        <a:pt x="404" y="44"/>
                      </a:lnTo>
                      <a:lnTo>
                        <a:pt x="392" y="42"/>
                      </a:lnTo>
                      <a:lnTo>
                        <a:pt x="384" y="44"/>
                      </a:lnTo>
                      <a:lnTo>
                        <a:pt x="380" y="46"/>
                      </a:lnTo>
                      <a:lnTo>
                        <a:pt x="378" y="50"/>
                      </a:lnTo>
                      <a:lnTo>
                        <a:pt x="378" y="50"/>
                      </a:lnTo>
                      <a:lnTo>
                        <a:pt x="376" y="58"/>
                      </a:lnTo>
                      <a:lnTo>
                        <a:pt x="372" y="62"/>
                      </a:lnTo>
                      <a:lnTo>
                        <a:pt x="366" y="66"/>
                      </a:lnTo>
                      <a:lnTo>
                        <a:pt x="360" y="68"/>
                      </a:lnTo>
                      <a:lnTo>
                        <a:pt x="352" y="70"/>
                      </a:lnTo>
                      <a:lnTo>
                        <a:pt x="340" y="70"/>
                      </a:lnTo>
                      <a:lnTo>
                        <a:pt x="312" y="68"/>
                      </a:lnTo>
                      <a:lnTo>
                        <a:pt x="312" y="68"/>
                      </a:lnTo>
                      <a:lnTo>
                        <a:pt x="300" y="66"/>
                      </a:lnTo>
                      <a:lnTo>
                        <a:pt x="292" y="64"/>
                      </a:lnTo>
                      <a:lnTo>
                        <a:pt x="290" y="60"/>
                      </a:lnTo>
                      <a:lnTo>
                        <a:pt x="290" y="58"/>
                      </a:lnTo>
                      <a:lnTo>
                        <a:pt x="290" y="56"/>
                      </a:lnTo>
                      <a:lnTo>
                        <a:pt x="288" y="54"/>
                      </a:lnTo>
                      <a:lnTo>
                        <a:pt x="280" y="52"/>
                      </a:lnTo>
                      <a:lnTo>
                        <a:pt x="264" y="52"/>
                      </a:lnTo>
                      <a:lnTo>
                        <a:pt x="264" y="52"/>
                      </a:lnTo>
                      <a:lnTo>
                        <a:pt x="250" y="52"/>
                      </a:lnTo>
                      <a:lnTo>
                        <a:pt x="244" y="52"/>
                      </a:lnTo>
                      <a:lnTo>
                        <a:pt x="244" y="56"/>
                      </a:lnTo>
                      <a:lnTo>
                        <a:pt x="246" y="60"/>
                      </a:lnTo>
                      <a:lnTo>
                        <a:pt x="248" y="64"/>
                      </a:lnTo>
                      <a:lnTo>
                        <a:pt x="248" y="66"/>
                      </a:lnTo>
                      <a:lnTo>
                        <a:pt x="248" y="68"/>
                      </a:lnTo>
                      <a:lnTo>
                        <a:pt x="240" y="72"/>
                      </a:lnTo>
                      <a:lnTo>
                        <a:pt x="224" y="76"/>
                      </a:lnTo>
                      <a:lnTo>
                        <a:pt x="224" y="76"/>
                      </a:lnTo>
                      <a:lnTo>
                        <a:pt x="208" y="78"/>
                      </a:lnTo>
                      <a:lnTo>
                        <a:pt x="206" y="78"/>
                      </a:lnTo>
                      <a:lnTo>
                        <a:pt x="206" y="80"/>
                      </a:lnTo>
                      <a:lnTo>
                        <a:pt x="212" y="82"/>
                      </a:lnTo>
                      <a:lnTo>
                        <a:pt x="224" y="86"/>
                      </a:lnTo>
                      <a:lnTo>
                        <a:pt x="248" y="92"/>
                      </a:lnTo>
                      <a:lnTo>
                        <a:pt x="254" y="94"/>
                      </a:lnTo>
                      <a:lnTo>
                        <a:pt x="252" y="96"/>
                      </a:lnTo>
                      <a:lnTo>
                        <a:pt x="248" y="98"/>
                      </a:lnTo>
                      <a:lnTo>
                        <a:pt x="248" y="98"/>
                      </a:lnTo>
                      <a:lnTo>
                        <a:pt x="238" y="98"/>
                      </a:lnTo>
                      <a:lnTo>
                        <a:pt x="228" y="98"/>
                      </a:lnTo>
                      <a:lnTo>
                        <a:pt x="206" y="92"/>
                      </a:lnTo>
                      <a:lnTo>
                        <a:pt x="194" y="90"/>
                      </a:lnTo>
                      <a:lnTo>
                        <a:pt x="180" y="88"/>
                      </a:lnTo>
                      <a:lnTo>
                        <a:pt x="166" y="86"/>
                      </a:lnTo>
                      <a:lnTo>
                        <a:pt x="146" y="88"/>
                      </a:lnTo>
                      <a:lnTo>
                        <a:pt x="146" y="88"/>
                      </a:lnTo>
                      <a:lnTo>
                        <a:pt x="130" y="92"/>
                      </a:lnTo>
                      <a:lnTo>
                        <a:pt x="120" y="94"/>
                      </a:lnTo>
                      <a:lnTo>
                        <a:pt x="112" y="98"/>
                      </a:lnTo>
                      <a:lnTo>
                        <a:pt x="108" y="102"/>
                      </a:lnTo>
                      <a:lnTo>
                        <a:pt x="104" y="106"/>
                      </a:lnTo>
                      <a:lnTo>
                        <a:pt x="100" y="106"/>
                      </a:lnTo>
                      <a:lnTo>
                        <a:pt x="92" y="108"/>
                      </a:lnTo>
                      <a:lnTo>
                        <a:pt x="80" y="106"/>
                      </a:lnTo>
                      <a:lnTo>
                        <a:pt x="80" y="106"/>
                      </a:lnTo>
                      <a:lnTo>
                        <a:pt x="66" y="104"/>
                      </a:lnTo>
                      <a:lnTo>
                        <a:pt x="50" y="104"/>
                      </a:lnTo>
                      <a:lnTo>
                        <a:pt x="36" y="108"/>
                      </a:lnTo>
                      <a:lnTo>
                        <a:pt x="22" y="112"/>
                      </a:lnTo>
                      <a:lnTo>
                        <a:pt x="12" y="118"/>
                      </a:lnTo>
                      <a:lnTo>
                        <a:pt x="4" y="124"/>
                      </a:lnTo>
                      <a:lnTo>
                        <a:pt x="0" y="130"/>
                      </a:lnTo>
                      <a:lnTo>
                        <a:pt x="2" y="134"/>
                      </a:lnTo>
                      <a:lnTo>
                        <a:pt x="4" y="138"/>
                      </a:lnTo>
                      <a:lnTo>
                        <a:pt x="4" y="138"/>
                      </a:lnTo>
                      <a:lnTo>
                        <a:pt x="8" y="142"/>
                      </a:lnTo>
                      <a:lnTo>
                        <a:pt x="12" y="144"/>
                      </a:lnTo>
                      <a:lnTo>
                        <a:pt x="16" y="144"/>
                      </a:lnTo>
                      <a:lnTo>
                        <a:pt x="22" y="144"/>
                      </a:lnTo>
                      <a:lnTo>
                        <a:pt x="32" y="144"/>
                      </a:lnTo>
                      <a:lnTo>
                        <a:pt x="36" y="144"/>
                      </a:lnTo>
                      <a:lnTo>
                        <a:pt x="44" y="148"/>
                      </a:lnTo>
                      <a:lnTo>
                        <a:pt x="44" y="148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59" name="Google Shape;1659;g39c61d88940_0_5278"/>
                <p:cNvSpPr/>
                <p:nvPr/>
              </p:nvSpPr>
              <p:spPr>
                <a:xfrm>
                  <a:off x="2335530" y="1211263"/>
                  <a:ext cx="121920" cy="4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76" extrusionOk="0">
                      <a:moveTo>
                        <a:pt x="2" y="16"/>
                      </a:moveTo>
                      <a:lnTo>
                        <a:pt x="2" y="16"/>
                      </a:lnTo>
                      <a:lnTo>
                        <a:pt x="0" y="24"/>
                      </a:lnTo>
                      <a:lnTo>
                        <a:pt x="2" y="30"/>
                      </a:lnTo>
                      <a:lnTo>
                        <a:pt x="6" y="34"/>
                      </a:lnTo>
                      <a:lnTo>
                        <a:pt x="18" y="38"/>
                      </a:lnTo>
                      <a:lnTo>
                        <a:pt x="18" y="38"/>
                      </a:lnTo>
                      <a:lnTo>
                        <a:pt x="22" y="42"/>
                      </a:lnTo>
                      <a:lnTo>
                        <a:pt x="26" y="46"/>
                      </a:lnTo>
                      <a:lnTo>
                        <a:pt x="26" y="52"/>
                      </a:lnTo>
                      <a:lnTo>
                        <a:pt x="28" y="56"/>
                      </a:lnTo>
                      <a:lnTo>
                        <a:pt x="30" y="62"/>
                      </a:lnTo>
                      <a:lnTo>
                        <a:pt x="36" y="66"/>
                      </a:lnTo>
                      <a:lnTo>
                        <a:pt x="46" y="72"/>
                      </a:lnTo>
                      <a:lnTo>
                        <a:pt x="46" y="72"/>
                      </a:lnTo>
                      <a:lnTo>
                        <a:pt x="56" y="76"/>
                      </a:lnTo>
                      <a:lnTo>
                        <a:pt x="66" y="76"/>
                      </a:lnTo>
                      <a:lnTo>
                        <a:pt x="72" y="76"/>
                      </a:lnTo>
                      <a:lnTo>
                        <a:pt x="80" y="74"/>
                      </a:lnTo>
                      <a:lnTo>
                        <a:pt x="94" y="68"/>
                      </a:lnTo>
                      <a:lnTo>
                        <a:pt x="104" y="66"/>
                      </a:lnTo>
                      <a:lnTo>
                        <a:pt x="118" y="68"/>
                      </a:lnTo>
                      <a:lnTo>
                        <a:pt x="118" y="68"/>
                      </a:lnTo>
                      <a:lnTo>
                        <a:pt x="148" y="70"/>
                      </a:lnTo>
                      <a:lnTo>
                        <a:pt x="176" y="72"/>
                      </a:lnTo>
                      <a:lnTo>
                        <a:pt x="184" y="70"/>
                      </a:lnTo>
                      <a:lnTo>
                        <a:pt x="192" y="68"/>
                      </a:lnTo>
                      <a:lnTo>
                        <a:pt x="192" y="66"/>
                      </a:lnTo>
                      <a:lnTo>
                        <a:pt x="192" y="62"/>
                      </a:lnTo>
                      <a:lnTo>
                        <a:pt x="188" y="58"/>
                      </a:lnTo>
                      <a:lnTo>
                        <a:pt x="188" y="58"/>
                      </a:lnTo>
                      <a:lnTo>
                        <a:pt x="174" y="42"/>
                      </a:lnTo>
                      <a:lnTo>
                        <a:pt x="166" y="34"/>
                      </a:lnTo>
                      <a:lnTo>
                        <a:pt x="156" y="26"/>
                      </a:lnTo>
                      <a:lnTo>
                        <a:pt x="144" y="18"/>
                      </a:lnTo>
                      <a:lnTo>
                        <a:pt x="130" y="12"/>
                      </a:lnTo>
                      <a:lnTo>
                        <a:pt x="114" y="10"/>
                      </a:lnTo>
                      <a:lnTo>
                        <a:pt x="96" y="10"/>
                      </a:lnTo>
                      <a:lnTo>
                        <a:pt x="96" y="10"/>
                      </a:lnTo>
                      <a:lnTo>
                        <a:pt x="76" y="8"/>
                      </a:lnTo>
                      <a:lnTo>
                        <a:pt x="58" y="6"/>
                      </a:lnTo>
                      <a:lnTo>
                        <a:pt x="30" y="2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8" y="4"/>
                      </a:lnTo>
                      <a:lnTo>
                        <a:pt x="4" y="6"/>
                      </a:lnTo>
                      <a:lnTo>
                        <a:pt x="2" y="16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60" name="Google Shape;1660;g39c61d88940_0_5278"/>
                <p:cNvSpPr/>
                <p:nvPr/>
              </p:nvSpPr>
              <p:spPr>
                <a:xfrm>
                  <a:off x="1762760" y="1103313"/>
                  <a:ext cx="29210" cy="1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18" extrusionOk="0">
                      <a:moveTo>
                        <a:pt x="2" y="18"/>
                      </a:moveTo>
                      <a:lnTo>
                        <a:pt x="2" y="18"/>
                      </a:lnTo>
                      <a:lnTo>
                        <a:pt x="8" y="18"/>
                      </a:lnTo>
                      <a:lnTo>
                        <a:pt x="14" y="18"/>
                      </a:lnTo>
                      <a:lnTo>
                        <a:pt x="30" y="12"/>
                      </a:lnTo>
                      <a:lnTo>
                        <a:pt x="42" y="4"/>
                      </a:lnTo>
                      <a:lnTo>
                        <a:pt x="46" y="2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32" y="2"/>
                      </a:lnTo>
                      <a:lnTo>
                        <a:pt x="16" y="6"/>
                      </a:lnTo>
                      <a:lnTo>
                        <a:pt x="2" y="14"/>
                      </a:lnTo>
                      <a:lnTo>
                        <a:pt x="0" y="16"/>
                      </a:lnTo>
                      <a:lnTo>
                        <a:pt x="2" y="18"/>
                      </a:lnTo>
                      <a:lnTo>
                        <a:pt x="2" y="18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61" name="Google Shape;1661;g39c61d88940_0_5278"/>
                <p:cNvSpPr/>
                <p:nvPr/>
              </p:nvSpPr>
              <p:spPr>
                <a:xfrm>
                  <a:off x="1954530" y="1190943"/>
                  <a:ext cx="138430" cy="102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62" extrusionOk="0">
                      <a:moveTo>
                        <a:pt x="166" y="92"/>
                      </a:moveTo>
                      <a:lnTo>
                        <a:pt x="166" y="92"/>
                      </a:lnTo>
                      <a:lnTo>
                        <a:pt x="176" y="80"/>
                      </a:lnTo>
                      <a:lnTo>
                        <a:pt x="186" y="66"/>
                      </a:lnTo>
                      <a:lnTo>
                        <a:pt x="208" y="46"/>
                      </a:lnTo>
                      <a:lnTo>
                        <a:pt x="216" y="36"/>
                      </a:lnTo>
                      <a:lnTo>
                        <a:pt x="218" y="32"/>
                      </a:lnTo>
                      <a:lnTo>
                        <a:pt x="218" y="28"/>
                      </a:lnTo>
                      <a:lnTo>
                        <a:pt x="218" y="24"/>
                      </a:lnTo>
                      <a:lnTo>
                        <a:pt x="216" y="22"/>
                      </a:lnTo>
                      <a:lnTo>
                        <a:pt x="210" y="18"/>
                      </a:lnTo>
                      <a:lnTo>
                        <a:pt x="204" y="16"/>
                      </a:lnTo>
                      <a:lnTo>
                        <a:pt x="204" y="16"/>
                      </a:lnTo>
                      <a:lnTo>
                        <a:pt x="190" y="12"/>
                      </a:lnTo>
                      <a:lnTo>
                        <a:pt x="180" y="12"/>
                      </a:lnTo>
                      <a:lnTo>
                        <a:pt x="172" y="12"/>
                      </a:lnTo>
                      <a:lnTo>
                        <a:pt x="166" y="14"/>
                      </a:lnTo>
                      <a:lnTo>
                        <a:pt x="156" y="16"/>
                      </a:lnTo>
                      <a:lnTo>
                        <a:pt x="148" y="16"/>
                      </a:lnTo>
                      <a:lnTo>
                        <a:pt x="140" y="12"/>
                      </a:lnTo>
                      <a:lnTo>
                        <a:pt x="140" y="12"/>
                      </a:lnTo>
                      <a:lnTo>
                        <a:pt x="122" y="4"/>
                      </a:lnTo>
                      <a:lnTo>
                        <a:pt x="114" y="2"/>
                      </a:lnTo>
                      <a:lnTo>
                        <a:pt x="106" y="0"/>
                      </a:lnTo>
                      <a:lnTo>
                        <a:pt x="96" y="0"/>
                      </a:lnTo>
                      <a:lnTo>
                        <a:pt x="84" y="0"/>
                      </a:lnTo>
                      <a:lnTo>
                        <a:pt x="48" y="6"/>
                      </a:lnTo>
                      <a:lnTo>
                        <a:pt x="48" y="6"/>
                      </a:lnTo>
                      <a:lnTo>
                        <a:pt x="30" y="10"/>
                      </a:lnTo>
                      <a:lnTo>
                        <a:pt x="20" y="16"/>
                      </a:lnTo>
                      <a:lnTo>
                        <a:pt x="16" y="20"/>
                      </a:lnTo>
                      <a:lnTo>
                        <a:pt x="16" y="24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18" y="32"/>
                      </a:lnTo>
                      <a:lnTo>
                        <a:pt x="18" y="32"/>
                      </a:lnTo>
                      <a:lnTo>
                        <a:pt x="8" y="30"/>
                      </a:lnTo>
                      <a:lnTo>
                        <a:pt x="6" y="32"/>
                      </a:lnTo>
                      <a:lnTo>
                        <a:pt x="4" y="36"/>
                      </a:lnTo>
                      <a:lnTo>
                        <a:pt x="0" y="48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0" y="88"/>
                      </a:lnTo>
                      <a:lnTo>
                        <a:pt x="2" y="98"/>
                      </a:lnTo>
                      <a:lnTo>
                        <a:pt x="6" y="108"/>
                      </a:lnTo>
                      <a:lnTo>
                        <a:pt x="10" y="114"/>
                      </a:lnTo>
                      <a:lnTo>
                        <a:pt x="18" y="126"/>
                      </a:lnTo>
                      <a:lnTo>
                        <a:pt x="20" y="134"/>
                      </a:lnTo>
                      <a:lnTo>
                        <a:pt x="20" y="142"/>
                      </a:lnTo>
                      <a:lnTo>
                        <a:pt x="20" y="142"/>
                      </a:lnTo>
                      <a:lnTo>
                        <a:pt x="20" y="150"/>
                      </a:lnTo>
                      <a:lnTo>
                        <a:pt x="22" y="154"/>
                      </a:lnTo>
                      <a:lnTo>
                        <a:pt x="26" y="156"/>
                      </a:lnTo>
                      <a:lnTo>
                        <a:pt x="30" y="156"/>
                      </a:lnTo>
                      <a:lnTo>
                        <a:pt x="46" y="156"/>
                      </a:lnTo>
                      <a:lnTo>
                        <a:pt x="54" y="156"/>
                      </a:lnTo>
                      <a:lnTo>
                        <a:pt x="62" y="160"/>
                      </a:lnTo>
                      <a:lnTo>
                        <a:pt x="62" y="160"/>
                      </a:lnTo>
                      <a:lnTo>
                        <a:pt x="68" y="162"/>
                      </a:lnTo>
                      <a:lnTo>
                        <a:pt x="70" y="160"/>
                      </a:lnTo>
                      <a:lnTo>
                        <a:pt x="76" y="146"/>
                      </a:lnTo>
                      <a:lnTo>
                        <a:pt x="76" y="146"/>
                      </a:lnTo>
                      <a:lnTo>
                        <a:pt x="78" y="140"/>
                      </a:lnTo>
                      <a:lnTo>
                        <a:pt x="82" y="138"/>
                      </a:lnTo>
                      <a:lnTo>
                        <a:pt x="88" y="134"/>
                      </a:lnTo>
                      <a:lnTo>
                        <a:pt x="90" y="132"/>
                      </a:lnTo>
                      <a:lnTo>
                        <a:pt x="90" y="128"/>
                      </a:lnTo>
                      <a:lnTo>
                        <a:pt x="90" y="122"/>
                      </a:lnTo>
                      <a:lnTo>
                        <a:pt x="86" y="114"/>
                      </a:lnTo>
                      <a:lnTo>
                        <a:pt x="86" y="114"/>
                      </a:lnTo>
                      <a:lnTo>
                        <a:pt x="84" y="110"/>
                      </a:lnTo>
                      <a:lnTo>
                        <a:pt x="84" y="106"/>
                      </a:lnTo>
                      <a:lnTo>
                        <a:pt x="86" y="104"/>
                      </a:lnTo>
                      <a:lnTo>
                        <a:pt x="88" y="104"/>
                      </a:lnTo>
                      <a:lnTo>
                        <a:pt x="98" y="104"/>
                      </a:lnTo>
                      <a:lnTo>
                        <a:pt x="112" y="106"/>
                      </a:lnTo>
                      <a:lnTo>
                        <a:pt x="128" y="108"/>
                      </a:lnTo>
                      <a:lnTo>
                        <a:pt x="142" y="106"/>
                      </a:lnTo>
                      <a:lnTo>
                        <a:pt x="150" y="106"/>
                      </a:lnTo>
                      <a:lnTo>
                        <a:pt x="156" y="102"/>
                      </a:lnTo>
                      <a:lnTo>
                        <a:pt x="162" y="98"/>
                      </a:lnTo>
                      <a:lnTo>
                        <a:pt x="166" y="92"/>
                      </a:lnTo>
                      <a:lnTo>
                        <a:pt x="166" y="92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62" name="Google Shape;1662;g39c61d88940_0_5278"/>
                <p:cNvSpPr/>
                <p:nvPr/>
              </p:nvSpPr>
              <p:spPr>
                <a:xfrm>
                  <a:off x="2172970" y="1573213"/>
                  <a:ext cx="176530" cy="12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92" extrusionOk="0">
                      <a:moveTo>
                        <a:pt x="272" y="132"/>
                      </a:moveTo>
                      <a:lnTo>
                        <a:pt x="272" y="132"/>
                      </a:lnTo>
                      <a:lnTo>
                        <a:pt x="262" y="122"/>
                      </a:lnTo>
                      <a:lnTo>
                        <a:pt x="258" y="122"/>
                      </a:lnTo>
                      <a:lnTo>
                        <a:pt x="256" y="122"/>
                      </a:lnTo>
                      <a:lnTo>
                        <a:pt x="250" y="126"/>
                      </a:lnTo>
                      <a:lnTo>
                        <a:pt x="244" y="126"/>
                      </a:lnTo>
                      <a:lnTo>
                        <a:pt x="236" y="124"/>
                      </a:lnTo>
                      <a:lnTo>
                        <a:pt x="236" y="124"/>
                      </a:lnTo>
                      <a:lnTo>
                        <a:pt x="228" y="120"/>
                      </a:lnTo>
                      <a:lnTo>
                        <a:pt x="224" y="114"/>
                      </a:lnTo>
                      <a:lnTo>
                        <a:pt x="220" y="102"/>
                      </a:lnTo>
                      <a:lnTo>
                        <a:pt x="218" y="96"/>
                      </a:lnTo>
                      <a:lnTo>
                        <a:pt x="212" y="88"/>
                      </a:lnTo>
                      <a:lnTo>
                        <a:pt x="204" y="82"/>
                      </a:lnTo>
                      <a:lnTo>
                        <a:pt x="192" y="78"/>
                      </a:lnTo>
                      <a:lnTo>
                        <a:pt x="192" y="78"/>
                      </a:lnTo>
                      <a:lnTo>
                        <a:pt x="178" y="72"/>
                      </a:lnTo>
                      <a:lnTo>
                        <a:pt x="164" y="64"/>
                      </a:lnTo>
                      <a:lnTo>
                        <a:pt x="140" y="46"/>
                      </a:lnTo>
                      <a:lnTo>
                        <a:pt x="130" y="38"/>
                      </a:lnTo>
                      <a:lnTo>
                        <a:pt x="122" y="34"/>
                      </a:lnTo>
                      <a:lnTo>
                        <a:pt x="114" y="32"/>
                      </a:lnTo>
                      <a:lnTo>
                        <a:pt x="110" y="34"/>
                      </a:lnTo>
                      <a:lnTo>
                        <a:pt x="106" y="36"/>
                      </a:lnTo>
                      <a:lnTo>
                        <a:pt x="106" y="36"/>
                      </a:lnTo>
                      <a:lnTo>
                        <a:pt x="104" y="38"/>
                      </a:lnTo>
                      <a:lnTo>
                        <a:pt x="100" y="40"/>
                      </a:lnTo>
                      <a:lnTo>
                        <a:pt x="98" y="40"/>
                      </a:lnTo>
                      <a:lnTo>
                        <a:pt x="96" y="38"/>
                      </a:lnTo>
                      <a:lnTo>
                        <a:pt x="90" y="32"/>
                      </a:lnTo>
                      <a:lnTo>
                        <a:pt x="86" y="24"/>
                      </a:lnTo>
                      <a:lnTo>
                        <a:pt x="82" y="14"/>
                      </a:lnTo>
                      <a:lnTo>
                        <a:pt x="76" y="8"/>
                      </a:lnTo>
                      <a:lnTo>
                        <a:pt x="70" y="2"/>
                      </a:lnTo>
                      <a:lnTo>
                        <a:pt x="66" y="0"/>
                      </a:lnTo>
                      <a:lnTo>
                        <a:pt x="62" y="2"/>
                      </a:lnTo>
                      <a:lnTo>
                        <a:pt x="62" y="2"/>
                      </a:lnTo>
                      <a:lnTo>
                        <a:pt x="58" y="2"/>
                      </a:lnTo>
                      <a:lnTo>
                        <a:pt x="54" y="6"/>
                      </a:lnTo>
                      <a:lnTo>
                        <a:pt x="48" y="14"/>
                      </a:lnTo>
                      <a:lnTo>
                        <a:pt x="42" y="26"/>
                      </a:lnTo>
                      <a:lnTo>
                        <a:pt x="38" y="42"/>
                      </a:lnTo>
                      <a:lnTo>
                        <a:pt x="36" y="58"/>
                      </a:lnTo>
                      <a:lnTo>
                        <a:pt x="34" y="74"/>
                      </a:lnTo>
                      <a:lnTo>
                        <a:pt x="34" y="90"/>
                      </a:lnTo>
                      <a:lnTo>
                        <a:pt x="38" y="106"/>
                      </a:lnTo>
                      <a:lnTo>
                        <a:pt x="38" y="106"/>
                      </a:lnTo>
                      <a:lnTo>
                        <a:pt x="38" y="112"/>
                      </a:lnTo>
                      <a:lnTo>
                        <a:pt x="38" y="116"/>
                      </a:lnTo>
                      <a:lnTo>
                        <a:pt x="36" y="122"/>
                      </a:lnTo>
                      <a:lnTo>
                        <a:pt x="34" y="124"/>
                      </a:lnTo>
                      <a:lnTo>
                        <a:pt x="26" y="130"/>
                      </a:lnTo>
                      <a:lnTo>
                        <a:pt x="18" y="134"/>
                      </a:lnTo>
                      <a:lnTo>
                        <a:pt x="10" y="138"/>
                      </a:lnTo>
                      <a:lnTo>
                        <a:pt x="4" y="142"/>
                      </a:lnTo>
                      <a:lnTo>
                        <a:pt x="2" y="146"/>
                      </a:lnTo>
                      <a:lnTo>
                        <a:pt x="0" y="150"/>
                      </a:lnTo>
                      <a:lnTo>
                        <a:pt x="2" y="154"/>
                      </a:lnTo>
                      <a:lnTo>
                        <a:pt x="4" y="158"/>
                      </a:lnTo>
                      <a:lnTo>
                        <a:pt x="4" y="158"/>
                      </a:lnTo>
                      <a:lnTo>
                        <a:pt x="4" y="160"/>
                      </a:lnTo>
                      <a:lnTo>
                        <a:pt x="8" y="162"/>
                      </a:lnTo>
                      <a:lnTo>
                        <a:pt x="16" y="162"/>
                      </a:lnTo>
                      <a:lnTo>
                        <a:pt x="38" y="158"/>
                      </a:lnTo>
                      <a:lnTo>
                        <a:pt x="50" y="156"/>
                      </a:lnTo>
                      <a:lnTo>
                        <a:pt x="60" y="156"/>
                      </a:lnTo>
                      <a:lnTo>
                        <a:pt x="64" y="156"/>
                      </a:lnTo>
                      <a:lnTo>
                        <a:pt x="66" y="158"/>
                      </a:lnTo>
                      <a:lnTo>
                        <a:pt x="66" y="162"/>
                      </a:lnTo>
                      <a:lnTo>
                        <a:pt x="66" y="166"/>
                      </a:lnTo>
                      <a:lnTo>
                        <a:pt x="66" y="166"/>
                      </a:lnTo>
                      <a:lnTo>
                        <a:pt x="66" y="174"/>
                      </a:lnTo>
                      <a:lnTo>
                        <a:pt x="70" y="182"/>
                      </a:lnTo>
                      <a:lnTo>
                        <a:pt x="74" y="188"/>
                      </a:lnTo>
                      <a:lnTo>
                        <a:pt x="82" y="190"/>
                      </a:lnTo>
                      <a:lnTo>
                        <a:pt x="88" y="192"/>
                      </a:lnTo>
                      <a:lnTo>
                        <a:pt x="96" y="190"/>
                      </a:lnTo>
                      <a:lnTo>
                        <a:pt x="104" y="184"/>
                      </a:lnTo>
                      <a:lnTo>
                        <a:pt x="110" y="176"/>
                      </a:lnTo>
                      <a:lnTo>
                        <a:pt x="110" y="176"/>
                      </a:lnTo>
                      <a:lnTo>
                        <a:pt x="114" y="166"/>
                      </a:lnTo>
                      <a:lnTo>
                        <a:pt x="120" y="162"/>
                      </a:lnTo>
                      <a:lnTo>
                        <a:pt x="124" y="160"/>
                      </a:lnTo>
                      <a:lnTo>
                        <a:pt x="130" y="158"/>
                      </a:lnTo>
                      <a:lnTo>
                        <a:pt x="134" y="158"/>
                      </a:lnTo>
                      <a:lnTo>
                        <a:pt x="138" y="156"/>
                      </a:lnTo>
                      <a:lnTo>
                        <a:pt x="142" y="150"/>
                      </a:lnTo>
                      <a:lnTo>
                        <a:pt x="144" y="142"/>
                      </a:lnTo>
                      <a:lnTo>
                        <a:pt x="144" y="142"/>
                      </a:lnTo>
                      <a:lnTo>
                        <a:pt x="148" y="134"/>
                      </a:lnTo>
                      <a:lnTo>
                        <a:pt x="154" y="128"/>
                      </a:lnTo>
                      <a:lnTo>
                        <a:pt x="162" y="124"/>
                      </a:lnTo>
                      <a:lnTo>
                        <a:pt x="170" y="124"/>
                      </a:lnTo>
                      <a:lnTo>
                        <a:pt x="178" y="126"/>
                      </a:lnTo>
                      <a:lnTo>
                        <a:pt x="184" y="130"/>
                      </a:lnTo>
                      <a:lnTo>
                        <a:pt x="190" y="136"/>
                      </a:lnTo>
                      <a:lnTo>
                        <a:pt x="192" y="142"/>
                      </a:lnTo>
                      <a:lnTo>
                        <a:pt x="192" y="142"/>
                      </a:lnTo>
                      <a:lnTo>
                        <a:pt x="194" y="148"/>
                      </a:lnTo>
                      <a:lnTo>
                        <a:pt x="196" y="152"/>
                      </a:lnTo>
                      <a:lnTo>
                        <a:pt x="198" y="154"/>
                      </a:lnTo>
                      <a:lnTo>
                        <a:pt x="202" y="156"/>
                      </a:lnTo>
                      <a:lnTo>
                        <a:pt x="214" y="156"/>
                      </a:lnTo>
                      <a:lnTo>
                        <a:pt x="232" y="160"/>
                      </a:lnTo>
                      <a:lnTo>
                        <a:pt x="232" y="160"/>
                      </a:lnTo>
                      <a:lnTo>
                        <a:pt x="244" y="162"/>
                      </a:lnTo>
                      <a:lnTo>
                        <a:pt x="254" y="162"/>
                      </a:lnTo>
                      <a:lnTo>
                        <a:pt x="264" y="160"/>
                      </a:lnTo>
                      <a:lnTo>
                        <a:pt x="272" y="158"/>
                      </a:lnTo>
                      <a:lnTo>
                        <a:pt x="276" y="154"/>
                      </a:lnTo>
                      <a:lnTo>
                        <a:pt x="278" y="148"/>
                      </a:lnTo>
                      <a:lnTo>
                        <a:pt x="278" y="140"/>
                      </a:lnTo>
                      <a:lnTo>
                        <a:pt x="272" y="132"/>
                      </a:lnTo>
                      <a:lnTo>
                        <a:pt x="272" y="132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63" name="Google Shape;1663;g39c61d88940_0_5278"/>
                <p:cNvSpPr/>
                <p:nvPr/>
              </p:nvSpPr>
              <p:spPr>
                <a:xfrm>
                  <a:off x="2178050" y="1465263"/>
                  <a:ext cx="15240" cy="24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38" extrusionOk="0">
                      <a:moveTo>
                        <a:pt x="4" y="28"/>
                      </a:moveTo>
                      <a:lnTo>
                        <a:pt x="4" y="28"/>
                      </a:lnTo>
                      <a:lnTo>
                        <a:pt x="12" y="36"/>
                      </a:lnTo>
                      <a:lnTo>
                        <a:pt x="16" y="38"/>
                      </a:lnTo>
                      <a:lnTo>
                        <a:pt x="18" y="38"/>
                      </a:lnTo>
                      <a:lnTo>
                        <a:pt x="22" y="36"/>
                      </a:lnTo>
                      <a:lnTo>
                        <a:pt x="24" y="30"/>
                      </a:lnTo>
                      <a:lnTo>
                        <a:pt x="24" y="12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2" y="10"/>
                      </a:lnTo>
                      <a:lnTo>
                        <a:pt x="0" y="16"/>
                      </a:lnTo>
                      <a:lnTo>
                        <a:pt x="0" y="22"/>
                      </a:lnTo>
                      <a:lnTo>
                        <a:pt x="4" y="28"/>
                      </a:lnTo>
                      <a:lnTo>
                        <a:pt x="4" y="28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64" name="Google Shape;1664;g39c61d88940_0_5278"/>
                <p:cNvSpPr/>
                <p:nvPr/>
              </p:nvSpPr>
              <p:spPr>
                <a:xfrm>
                  <a:off x="2258060" y="1697673"/>
                  <a:ext cx="52070" cy="36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8" extrusionOk="0">
                      <a:moveTo>
                        <a:pt x="78" y="4"/>
                      </a:moveTo>
                      <a:lnTo>
                        <a:pt x="78" y="4"/>
                      </a:lnTo>
                      <a:lnTo>
                        <a:pt x="72" y="2"/>
                      </a:lnTo>
                      <a:lnTo>
                        <a:pt x="68" y="0"/>
                      </a:lnTo>
                      <a:lnTo>
                        <a:pt x="54" y="2"/>
                      </a:lnTo>
                      <a:lnTo>
                        <a:pt x="38" y="6"/>
                      </a:lnTo>
                      <a:lnTo>
                        <a:pt x="24" y="14"/>
                      </a:lnTo>
                      <a:lnTo>
                        <a:pt x="12" y="22"/>
                      </a:lnTo>
                      <a:lnTo>
                        <a:pt x="4" y="32"/>
                      </a:lnTo>
                      <a:lnTo>
                        <a:pt x="0" y="38"/>
                      </a:lnTo>
                      <a:lnTo>
                        <a:pt x="0" y="42"/>
                      </a:lnTo>
                      <a:lnTo>
                        <a:pt x="2" y="48"/>
                      </a:lnTo>
                      <a:lnTo>
                        <a:pt x="6" y="52"/>
                      </a:lnTo>
                      <a:lnTo>
                        <a:pt x="6" y="52"/>
                      </a:lnTo>
                      <a:lnTo>
                        <a:pt x="10" y="56"/>
                      </a:lnTo>
                      <a:lnTo>
                        <a:pt x="16" y="58"/>
                      </a:lnTo>
                      <a:lnTo>
                        <a:pt x="22" y="58"/>
                      </a:lnTo>
                      <a:lnTo>
                        <a:pt x="28" y="56"/>
                      </a:lnTo>
                      <a:lnTo>
                        <a:pt x="42" y="50"/>
                      </a:lnTo>
                      <a:lnTo>
                        <a:pt x="58" y="42"/>
                      </a:lnTo>
                      <a:lnTo>
                        <a:pt x="70" y="32"/>
                      </a:lnTo>
                      <a:lnTo>
                        <a:pt x="78" y="20"/>
                      </a:lnTo>
                      <a:lnTo>
                        <a:pt x="80" y="16"/>
                      </a:lnTo>
                      <a:lnTo>
                        <a:pt x="82" y="10"/>
                      </a:lnTo>
                      <a:lnTo>
                        <a:pt x="80" y="6"/>
                      </a:lnTo>
                      <a:lnTo>
                        <a:pt x="78" y="4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65" name="Google Shape;1665;g39c61d88940_0_5278"/>
                <p:cNvSpPr/>
                <p:nvPr/>
              </p:nvSpPr>
              <p:spPr>
                <a:xfrm>
                  <a:off x="1357630" y="1230313"/>
                  <a:ext cx="467360" cy="22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" h="358" extrusionOk="0">
                      <a:moveTo>
                        <a:pt x="674" y="264"/>
                      </a:moveTo>
                      <a:lnTo>
                        <a:pt x="674" y="264"/>
                      </a:lnTo>
                      <a:lnTo>
                        <a:pt x="682" y="262"/>
                      </a:lnTo>
                      <a:lnTo>
                        <a:pt x="686" y="262"/>
                      </a:lnTo>
                      <a:lnTo>
                        <a:pt x="690" y="264"/>
                      </a:lnTo>
                      <a:lnTo>
                        <a:pt x="694" y="268"/>
                      </a:lnTo>
                      <a:lnTo>
                        <a:pt x="700" y="272"/>
                      </a:lnTo>
                      <a:lnTo>
                        <a:pt x="702" y="274"/>
                      </a:lnTo>
                      <a:lnTo>
                        <a:pt x="704" y="272"/>
                      </a:lnTo>
                      <a:lnTo>
                        <a:pt x="704" y="272"/>
                      </a:lnTo>
                      <a:lnTo>
                        <a:pt x="710" y="268"/>
                      </a:lnTo>
                      <a:lnTo>
                        <a:pt x="714" y="268"/>
                      </a:lnTo>
                      <a:lnTo>
                        <a:pt x="718" y="272"/>
                      </a:lnTo>
                      <a:lnTo>
                        <a:pt x="720" y="274"/>
                      </a:lnTo>
                      <a:lnTo>
                        <a:pt x="726" y="274"/>
                      </a:lnTo>
                      <a:lnTo>
                        <a:pt x="726" y="274"/>
                      </a:lnTo>
                      <a:lnTo>
                        <a:pt x="730" y="274"/>
                      </a:lnTo>
                      <a:lnTo>
                        <a:pt x="734" y="272"/>
                      </a:lnTo>
                      <a:lnTo>
                        <a:pt x="736" y="268"/>
                      </a:lnTo>
                      <a:lnTo>
                        <a:pt x="736" y="264"/>
                      </a:lnTo>
                      <a:lnTo>
                        <a:pt x="736" y="254"/>
                      </a:lnTo>
                      <a:lnTo>
                        <a:pt x="734" y="244"/>
                      </a:lnTo>
                      <a:lnTo>
                        <a:pt x="734" y="244"/>
                      </a:lnTo>
                      <a:lnTo>
                        <a:pt x="732" y="240"/>
                      </a:lnTo>
                      <a:lnTo>
                        <a:pt x="728" y="238"/>
                      </a:lnTo>
                      <a:lnTo>
                        <a:pt x="720" y="238"/>
                      </a:lnTo>
                      <a:lnTo>
                        <a:pt x="712" y="238"/>
                      </a:lnTo>
                      <a:lnTo>
                        <a:pt x="708" y="238"/>
                      </a:lnTo>
                      <a:lnTo>
                        <a:pt x="708" y="234"/>
                      </a:lnTo>
                      <a:lnTo>
                        <a:pt x="708" y="234"/>
                      </a:lnTo>
                      <a:lnTo>
                        <a:pt x="706" y="230"/>
                      </a:lnTo>
                      <a:lnTo>
                        <a:pt x="704" y="230"/>
                      </a:lnTo>
                      <a:lnTo>
                        <a:pt x="698" y="228"/>
                      </a:lnTo>
                      <a:lnTo>
                        <a:pt x="692" y="228"/>
                      </a:lnTo>
                      <a:lnTo>
                        <a:pt x="684" y="224"/>
                      </a:lnTo>
                      <a:lnTo>
                        <a:pt x="674" y="218"/>
                      </a:lnTo>
                      <a:lnTo>
                        <a:pt x="660" y="210"/>
                      </a:lnTo>
                      <a:lnTo>
                        <a:pt x="660" y="210"/>
                      </a:lnTo>
                      <a:lnTo>
                        <a:pt x="652" y="204"/>
                      </a:lnTo>
                      <a:lnTo>
                        <a:pt x="648" y="200"/>
                      </a:lnTo>
                      <a:lnTo>
                        <a:pt x="644" y="202"/>
                      </a:lnTo>
                      <a:lnTo>
                        <a:pt x="646" y="206"/>
                      </a:lnTo>
                      <a:lnTo>
                        <a:pt x="646" y="206"/>
                      </a:lnTo>
                      <a:lnTo>
                        <a:pt x="646" y="208"/>
                      </a:lnTo>
                      <a:lnTo>
                        <a:pt x="642" y="210"/>
                      </a:lnTo>
                      <a:lnTo>
                        <a:pt x="632" y="208"/>
                      </a:lnTo>
                      <a:lnTo>
                        <a:pt x="618" y="200"/>
                      </a:lnTo>
                      <a:lnTo>
                        <a:pt x="612" y="196"/>
                      </a:lnTo>
                      <a:lnTo>
                        <a:pt x="608" y="190"/>
                      </a:lnTo>
                      <a:lnTo>
                        <a:pt x="608" y="190"/>
                      </a:lnTo>
                      <a:lnTo>
                        <a:pt x="602" y="184"/>
                      </a:lnTo>
                      <a:lnTo>
                        <a:pt x="598" y="180"/>
                      </a:lnTo>
                      <a:lnTo>
                        <a:pt x="590" y="174"/>
                      </a:lnTo>
                      <a:lnTo>
                        <a:pt x="586" y="172"/>
                      </a:lnTo>
                      <a:lnTo>
                        <a:pt x="584" y="168"/>
                      </a:lnTo>
                      <a:lnTo>
                        <a:pt x="586" y="166"/>
                      </a:lnTo>
                      <a:lnTo>
                        <a:pt x="588" y="162"/>
                      </a:lnTo>
                      <a:lnTo>
                        <a:pt x="588" y="162"/>
                      </a:lnTo>
                      <a:lnTo>
                        <a:pt x="594" y="152"/>
                      </a:lnTo>
                      <a:lnTo>
                        <a:pt x="596" y="146"/>
                      </a:lnTo>
                      <a:lnTo>
                        <a:pt x="596" y="140"/>
                      </a:lnTo>
                      <a:lnTo>
                        <a:pt x="594" y="134"/>
                      </a:lnTo>
                      <a:lnTo>
                        <a:pt x="592" y="128"/>
                      </a:lnTo>
                      <a:lnTo>
                        <a:pt x="588" y="124"/>
                      </a:lnTo>
                      <a:lnTo>
                        <a:pt x="582" y="118"/>
                      </a:lnTo>
                      <a:lnTo>
                        <a:pt x="582" y="118"/>
                      </a:lnTo>
                      <a:lnTo>
                        <a:pt x="576" y="112"/>
                      </a:lnTo>
                      <a:lnTo>
                        <a:pt x="572" y="102"/>
                      </a:lnTo>
                      <a:lnTo>
                        <a:pt x="566" y="82"/>
                      </a:lnTo>
                      <a:lnTo>
                        <a:pt x="560" y="58"/>
                      </a:lnTo>
                      <a:lnTo>
                        <a:pt x="554" y="48"/>
                      </a:lnTo>
                      <a:lnTo>
                        <a:pt x="548" y="38"/>
                      </a:lnTo>
                      <a:lnTo>
                        <a:pt x="548" y="38"/>
                      </a:lnTo>
                      <a:lnTo>
                        <a:pt x="540" y="28"/>
                      </a:lnTo>
                      <a:lnTo>
                        <a:pt x="532" y="24"/>
                      </a:lnTo>
                      <a:lnTo>
                        <a:pt x="522" y="20"/>
                      </a:lnTo>
                      <a:lnTo>
                        <a:pt x="506" y="10"/>
                      </a:lnTo>
                      <a:lnTo>
                        <a:pt x="506" y="10"/>
                      </a:lnTo>
                      <a:lnTo>
                        <a:pt x="498" y="6"/>
                      </a:lnTo>
                      <a:lnTo>
                        <a:pt x="492" y="4"/>
                      </a:lnTo>
                      <a:lnTo>
                        <a:pt x="490" y="4"/>
                      </a:lnTo>
                      <a:lnTo>
                        <a:pt x="488" y="6"/>
                      </a:lnTo>
                      <a:lnTo>
                        <a:pt x="486" y="8"/>
                      </a:lnTo>
                      <a:lnTo>
                        <a:pt x="482" y="10"/>
                      </a:lnTo>
                      <a:lnTo>
                        <a:pt x="476" y="10"/>
                      </a:lnTo>
                      <a:lnTo>
                        <a:pt x="464" y="6"/>
                      </a:lnTo>
                      <a:lnTo>
                        <a:pt x="464" y="6"/>
                      </a:lnTo>
                      <a:lnTo>
                        <a:pt x="450" y="2"/>
                      </a:lnTo>
                      <a:lnTo>
                        <a:pt x="446" y="2"/>
                      </a:lnTo>
                      <a:lnTo>
                        <a:pt x="440" y="4"/>
                      </a:lnTo>
                      <a:lnTo>
                        <a:pt x="438" y="8"/>
                      </a:lnTo>
                      <a:lnTo>
                        <a:pt x="436" y="12"/>
                      </a:lnTo>
                      <a:lnTo>
                        <a:pt x="436" y="20"/>
                      </a:lnTo>
                      <a:lnTo>
                        <a:pt x="440" y="28"/>
                      </a:lnTo>
                      <a:lnTo>
                        <a:pt x="440" y="28"/>
                      </a:lnTo>
                      <a:lnTo>
                        <a:pt x="444" y="38"/>
                      </a:lnTo>
                      <a:lnTo>
                        <a:pt x="446" y="48"/>
                      </a:lnTo>
                      <a:lnTo>
                        <a:pt x="450" y="68"/>
                      </a:lnTo>
                      <a:lnTo>
                        <a:pt x="454" y="78"/>
                      </a:lnTo>
                      <a:lnTo>
                        <a:pt x="458" y="88"/>
                      </a:lnTo>
                      <a:lnTo>
                        <a:pt x="464" y="98"/>
                      </a:lnTo>
                      <a:lnTo>
                        <a:pt x="472" y="106"/>
                      </a:lnTo>
                      <a:lnTo>
                        <a:pt x="472" y="106"/>
                      </a:lnTo>
                      <a:lnTo>
                        <a:pt x="476" y="110"/>
                      </a:lnTo>
                      <a:lnTo>
                        <a:pt x="478" y="114"/>
                      </a:lnTo>
                      <a:lnTo>
                        <a:pt x="478" y="116"/>
                      </a:lnTo>
                      <a:lnTo>
                        <a:pt x="474" y="118"/>
                      </a:lnTo>
                      <a:lnTo>
                        <a:pt x="468" y="122"/>
                      </a:lnTo>
                      <a:lnTo>
                        <a:pt x="462" y="128"/>
                      </a:lnTo>
                      <a:lnTo>
                        <a:pt x="462" y="128"/>
                      </a:lnTo>
                      <a:lnTo>
                        <a:pt x="458" y="130"/>
                      </a:lnTo>
                      <a:lnTo>
                        <a:pt x="456" y="132"/>
                      </a:lnTo>
                      <a:lnTo>
                        <a:pt x="452" y="130"/>
                      </a:lnTo>
                      <a:lnTo>
                        <a:pt x="446" y="122"/>
                      </a:lnTo>
                      <a:lnTo>
                        <a:pt x="434" y="104"/>
                      </a:lnTo>
                      <a:lnTo>
                        <a:pt x="434" y="104"/>
                      </a:lnTo>
                      <a:lnTo>
                        <a:pt x="430" y="94"/>
                      </a:lnTo>
                      <a:lnTo>
                        <a:pt x="426" y="84"/>
                      </a:lnTo>
                      <a:lnTo>
                        <a:pt x="420" y="68"/>
                      </a:lnTo>
                      <a:lnTo>
                        <a:pt x="418" y="62"/>
                      </a:lnTo>
                      <a:lnTo>
                        <a:pt x="412" y="56"/>
                      </a:lnTo>
                      <a:lnTo>
                        <a:pt x="406" y="50"/>
                      </a:lnTo>
                      <a:lnTo>
                        <a:pt x="396" y="46"/>
                      </a:lnTo>
                      <a:lnTo>
                        <a:pt x="396" y="46"/>
                      </a:lnTo>
                      <a:lnTo>
                        <a:pt x="384" y="42"/>
                      </a:lnTo>
                      <a:lnTo>
                        <a:pt x="382" y="40"/>
                      </a:lnTo>
                      <a:lnTo>
                        <a:pt x="384" y="38"/>
                      </a:lnTo>
                      <a:lnTo>
                        <a:pt x="384" y="36"/>
                      </a:lnTo>
                      <a:lnTo>
                        <a:pt x="384" y="34"/>
                      </a:lnTo>
                      <a:lnTo>
                        <a:pt x="380" y="32"/>
                      </a:lnTo>
                      <a:lnTo>
                        <a:pt x="372" y="30"/>
                      </a:lnTo>
                      <a:lnTo>
                        <a:pt x="372" y="30"/>
                      </a:lnTo>
                      <a:lnTo>
                        <a:pt x="354" y="26"/>
                      </a:lnTo>
                      <a:lnTo>
                        <a:pt x="340" y="26"/>
                      </a:lnTo>
                      <a:lnTo>
                        <a:pt x="338" y="28"/>
                      </a:lnTo>
                      <a:lnTo>
                        <a:pt x="338" y="30"/>
                      </a:lnTo>
                      <a:lnTo>
                        <a:pt x="340" y="32"/>
                      </a:lnTo>
                      <a:lnTo>
                        <a:pt x="346" y="36"/>
                      </a:lnTo>
                      <a:lnTo>
                        <a:pt x="346" y="36"/>
                      </a:lnTo>
                      <a:lnTo>
                        <a:pt x="352" y="40"/>
                      </a:lnTo>
                      <a:lnTo>
                        <a:pt x="356" y="44"/>
                      </a:lnTo>
                      <a:lnTo>
                        <a:pt x="358" y="46"/>
                      </a:lnTo>
                      <a:lnTo>
                        <a:pt x="356" y="48"/>
                      </a:lnTo>
                      <a:lnTo>
                        <a:pt x="356" y="52"/>
                      </a:lnTo>
                      <a:lnTo>
                        <a:pt x="362" y="54"/>
                      </a:lnTo>
                      <a:lnTo>
                        <a:pt x="362" y="54"/>
                      </a:lnTo>
                      <a:lnTo>
                        <a:pt x="372" y="58"/>
                      </a:lnTo>
                      <a:lnTo>
                        <a:pt x="376" y="62"/>
                      </a:lnTo>
                      <a:lnTo>
                        <a:pt x="376" y="64"/>
                      </a:lnTo>
                      <a:lnTo>
                        <a:pt x="372" y="64"/>
                      </a:lnTo>
                      <a:lnTo>
                        <a:pt x="354" y="60"/>
                      </a:lnTo>
                      <a:lnTo>
                        <a:pt x="354" y="60"/>
                      </a:lnTo>
                      <a:lnTo>
                        <a:pt x="344" y="60"/>
                      </a:lnTo>
                      <a:lnTo>
                        <a:pt x="336" y="62"/>
                      </a:lnTo>
                      <a:lnTo>
                        <a:pt x="332" y="66"/>
                      </a:lnTo>
                      <a:lnTo>
                        <a:pt x="330" y="70"/>
                      </a:lnTo>
                      <a:lnTo>
                        <a:pt x="328" y="76"/>
                      </a:lnTo>
                      <a:lnTo>
                        <a:pt x="326" y="78"/>
                      </a:lnTo>
                      <a:lnTo>
                        <a:pt x="322" y="78"/>
                      </a:lnTo>
                      <a:lnTo>
                        <a:pt x="318" y="74"/>
                      </a:lnTo>
                      <a:lnTo>
                        <a:pt x="318" y="74"/>
                      </a:lnTo>
                      <a:lnTo>
                        <a:pt x="314" y="68"/>
                      </a:lnTo>
                      <a:lnTo>
                        <a:pt x="314" y="64"/>
                      </a:lnTo>
                      <a:lnTo>
                        <a:pt x="318" y="56"/>
                      </a:lnTo>
                      <a:lnTo>
                        <a:pt x="318" y="52"/>
                      </a:lnTo>
                      <a:lnTo>
                        <a:pt x="316" y="48"/>
                      </a:lnTo>
                      <a:lnTo>
                        <a:pt x="310" y="44"/>
                      </a:lnTo>
                      <a:lnTo>
                        <a:pt x="296" y="40"/>
                      </a:lnTo>
                      <a:lnTo>
                        <a:pt x="296" y="40"/>
                      </a:lnTo>
                      <a:lnTo>
                        <a:pt x="268" y="34"/>
                      </a:lnTo>
                      <a:lnTo>
                        <a:pt x="250" y="30"/>
                      </a:lnTo>
                      <a:lnTo>
                        <a:pt x="238" y="32"/>
                      </a:lnTo>
                      <a:lnTo>
                        <a:pt x="230" y="36"/>
                      </a:lnTo>
                      <a:lnTo>
                        <a:pt x="230" y="36"/>
                      </a:lnTo>
                      <a:lnTo>
                        <a:pt x="224" y="38"/>
                      </a:lnTo>
                      <a:lnTo>
                        <a:pt x="224" y="42"/>
                      </a:lnTo>
                      <a:lnTo>
                        <a:pt x="226" y="46"/>
                      </a:lnTo>
                      <a:lnTo>
                        <a:pt x="224" y="48"/>
                      </a:lnTo>
                      <a:lnTo>
                        <a:pt x="220" y="50"/>
                      </a:lnTo>
                      <a:lnTo>
                        <a:pt x="198" y="58"/>
                      </a:lnTo>
                      <a:lnTo>
                        <a:pt x="198" y="58"/>
                      </a:lnTo>
                      <a:lnTo>
                        <a:pt x="190" y="60"/>
                      </a:lnTo>
                      <a:lnTo>
                        <a:pt x="186" y="60"/>
                      </a:lnTo>
                      <a:lnTo>
                        <a:pt x="192" y="54"/>
                      </a:lnTo>
                      <a:lnTo>
                        <a:pt x="204" y="44"/>
                      </a:lnTo>
                      <a:lnTo>
                        <a:pt x="206" y="40"/>
                      </a:lnTo>
                      <a:lnTo>
                        <a:pt x="206" y="36"/>
                      </a:lnTo>
                      <a:lnTo>
                        <a:pt x="206" y="36"/>
                      </a:lnTo>
                      <a:lnTo>
                        <a:pt x="206" y="32"/>
                      </a:lnTo>
                      <a:lnTo>
                        <a:pt x="206" y="28"/>
                      </a:lnTo>
                      <a:lnTo>
                        <a:pt x="208" y="20"/>
                      </a:lnTo>
                      <a:lnTo>
                        <a:pt x="208" y="16"/>
                      </a:lnTo>
                      <a:lnTo>
                        <a:pt x="208" y="12"/>
                      </a:lnTo>
                      <a:lnTo>
                        <a:pt x="204" y="8"/>
                      </a:lnTo>
                      <a:lnTo>
                        <a:pt x="196" y="2"/>
                      </a:lnTo>
                      <a:lnTo>
                        <a:pt x="196" y="2"/>
                      </a:lnTo>
                      <a:lnTo>
                        <a:pt x="186" y="0"/>
                      </a:lnTo>
                      <a:lnTo>
                        <a:pt x="176" y="0"/>
                      </a:lnTo>
                      <a:lnTo>
                        <a:pt x="162" y="4"/>
                      </a:lnTo>
                      <a:lnTo>
                        <a:pt x="150" y="8"/>
                      </a:lnTo>
                      <a:lnTo>
                        <a:pt x="122" y="18"/>
                      </a:lnTo>
                      <a:lnTo>
                        <a:pt x="100" y="26"/>
                      </a:lnTo>
                      <a:lnTo>
                        <a:pt x="100" y="26"/>
                      </a:lnTo>
                      <a:lnTo>
                        <a:pt x="82" y="32"/>
                      </a:lnTo>
                      <a:lnTo>
                        <a:pt x="66" y="40"/>
                      </a:lnTo>
                      <a:lnTo>
                        <a:pt x="32" y="60"/>
                      </a:lnTo>
                      <a:lnTo>
                        <a:pt x="32" y="60"/>
                      </a:lnTo>
                      <a:lnTo>
                        <a:pt x="24" y="66"/>
                      </a:lnTo>
                      <a:lnTo>
                        <a:pt x="22" y="70"/>
                      </a:lnTo>
                      <a:lnTo>
                        <a:pt x="22" y="72"/>
                      </a:lnTo>
                      <a:lnTo>
                        <a:pt x="26" y="74"/>
                      </a:lnTo>
                      <a:lnTo>
                        <a:pt x="36" y="78"/>
                      </a:lnTo>
                      <a:lnTo>
                        <a:pt x="40" y="80"/>
                      </a:lnTo>
                      <a:lnTo>
                        <a:pt x="42" y="82"/>
                      </a:lnTo>
                      <a:lnTo>
                        <a:pt x="42" y="82"/>
                      </a:lnTo>
                      <a:lnTo>
                        <a:pt x="42" y="86"/>
                      </a:lnTo>
                      <a:lnTo>
                        <a:pt x="40" y="86"/>
                      </a:lnTo>
                      <a:lnTo>
                        <a:pt x="32" y="90"/>
                      </a:lnTo>
                      <a:lnTo>
                        <a:pt x="20" y="94"/>
                      </a:lnTo>
                      <a:lnTo>
                        <a:pt x="16" y="98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4" y="110"/>
                      </a:lnTo>
                      <a:lnTo>
                        <a:pt x="2" y="116"/>
                      </a:lnTo>
                      <a:lnTo>
                        <a:pt x="0" y="122"/>
                      </a:lnTo>
                      <a:lnTo>
                        <a:pt x="0" y="126"/>
                      </a:lnTo>
                      <a:lnTo>
                        <a:pt x="2" y="130"/>
                      </a:lnTo>
                      <a:lnTo>
                        <a:pt x="6" y="132"/>
                      </a:lnTo>
                      <a:lnTo>
                        <a:pt x="10" y="132"/>
                      </a:lnTo>
                      <a:lnTo>
                        <a:pt x="14" y="130"/>
                      </a:lnTo>
                      <a:lnTo>
                        <a:pt x="14" y="130"/>
                      </a:lnTo>
                      <a:lnTo>
                        <a:pt x="20" y="128"/>
                      </a:lnTo>
                      <a:lnTo>
                        <a:pt x="24" y="126"/>
                      </a:lnTo>
                      <a:lnTo>
                        <a:pt x="26" y="128"/>
                      </a:lnTo>
                      <a:lnTo>
                        <a:pt x="28" y="130"/>
                      </a:lnTo>
                      <a:lnTo>
                        <a:pt x="30" y="138"/>
                      </a:lnTo>
                      <a:lnTo>
                        <a:pt x="34" y="146"/>
                      </a:lnTo>
                      <a:lnTo>
                        <a:pt x="34" y="146"/>
                      </a:lnTo>
                      <a:lnTo>
                        <a:pt x="38" y="150"/>
                      </a:lnTo>
                      <a:lnTo>
                        <a:pt x="44" y="150"/>
                      </a:lnTo>
                      <a:lnTo>
                        <a:pt x="64" y="150"/>
                      </a:lnTo>
                      <a:lnTo>
                        <a:pt x="88" y="144"/>
                      </a:lnTo>
                      <a:lnTo>
                        <a:pt x="104" y="140"/>
                      </a:lnTo>
                      <a:lnTo>
                        <a:pt x="104" y="140"/>
                      </a:lnTo>
                      <a:lnTo>
                        <a:pt x="116" y="140"/>
                      </a:lnTo>
                      <a:lnTo>
                        <a:pt x="120" y="142"/>
                      </a:lnTo>
                      <a:lnTo>
                        <a:pt x="122" y="144"/>
                      </a:lnTo>
                      <a:lnTo>
                        <a:pt x="120" y="146"/>
                      </a:lnTo>
                      <a:lnTo>
                        <a:pt x="114" y="150"/>
                      </a:lnTo>
                      <a:lnTo>
                        <a:pt x="98" y="156"/>
                      </a:lnTo>
                      <a:lnTo>
                        <a:pt x="76" y="160"/>
                      </a:lnTo>
                      <a:lnTo>
                        <a:pt x="76" y="160"/>
                      </a:lnTo>
                      <a:lnTo>
                        <a:pt x="46" y="168"/>
                      </a:lnTo>
                      <a:lnTo>
                        <a:pt x="38" y="170"/>
                      </a:lnTo>
                      <a:lnTo>
                        <a:pt x="34" y="174"/>
                      </a:lnTo>
                      <a:lnTo>
                        <a:pt x="32" y="178"/>
                      </a:lnTo>
                      <a:lnTo>
                        <a:pt x="34" y="182"/>
                      </a:lnTo>
                      <a:lnTo>
                        <a:pt x="38" y="188"/>
                      </a:lnTo>
                      <a:lnTo>
                        <a:pt x="44" y="192"/>
                      </a:lnTo>
                      <a:lnTo>
                        <a:pt x="44" y="192"/>
                      </a:lnTo>
                      <a:lnTo>
                        <a:pt x="56" y="202"/>
                      </a:lnTo>
                      <a:lnTo>
                        <a:pt x="66" y="206"/>
                      </a:lnTo>
                      <a:lnTo>
                        <a:pt x="76" y="206"/>
                      </a:lnTo>
                      <a:lnTo>
                        <a:pt x="94" y="204"/>
                      </a:lnTo>
                      <a:lnTo>
                        <a:pt x="94" y="204"/>
                      </a:lnTo>
                      <a:lnTo>
                        <a:pt x="110" y="204"/>
                      </a:lnTo>
                      <a:lnTo>
                        <a:pt x="120" y="206"/>
                      </a:lnTo>
                      <a:lnTo>
                        <a:pt x="132" y="208"/>
                      </a:lnTo>
                      <a:lnTo>
                        <a:pt x="152" y="208"/>
                      </a:lnTo>
                      <a:lnTo>
                        <a:pt x="152" y="208"/>
                      </a:lnTo>
                      <a:lnTo>
                        <a:pt x="176" y="206"/>
                      </a:lnTo>
                      <a:lnTo>
                        <a:pt x="194" y="202"/>
                      </a:lnTo>
                      <a:lnTo>
                        <a:pt x="210" y="202"/>
                      </a:lnTo>
                      <a:lnTo>
                        <a:pt x="220" y="202"/>
                      </a:lnTo>
                      <a:lnTo>
                        <a:pt x="232" y="204"/>
                      </a:lnTo>
                      <a:lnTo>
                        <a:pt x="232" y="204"/>
                      </a:lnTo>
                      <a:lnTo>
                        <a:pt x="250" y="208"/>
                      </a:lnTo>
                      <a:lnTo>
                        <a:pt x="262" y="210"/>
                      </a:lnTo>
                      <a:lnTo>
                        <a:pt x="268" y="210"/>
                      </a:lnTo>
                      <a:lnTo>
                        <a:pt x="276" y="214"/>
                      </a:lnTo>
                      <a:lnTo>
                        <a:pt x="276" y="214"/>
                      </a:lnTo>
                      <a:lnTo>
                        <a:pt x="290" y="220"/>
                      </a:lnTo>
                      <a:lnTo>
                        <a:pt x="302" y="226"/>
                      </a:lnTo>
                      <a:lnTo>
                        <a:pt x="306" y="228"/>
                      </a:lnTo>
                      <a:lnTo>
                        <a:pt x="306" y="230"/>
                      </a:lnTo>
                      <a:lnTo>
                        <a:pt x="294" y="230"/>
                      </a:lnTo>
                      <a:lnTo>
                        <a:pt x="294" y="230"/>
                      </a:lnTo>
                      <a:lnTo>
                        <a:pt x="280" y="230"/>
                      </a:lnTo>
                      <a:lnTo>
                        <a:pt x="276" y="232"/>
                      </a:lnTo>
                      <a:lnTo>
                        <a:pt x="268" y="232"/>
                      </a:lnTo>
                      <a:lnTo>
                        <a:pt x="246" y="230"/>
                      </a:lnTo>
                      <a:lnTo>
                        <a:pt x="246" y="230"/>
                      </a:lnTo>
                      <a:lnTo>
                        <a:pt x="210" y="228"/>
                      </a:lnTo>
                      <a:lnTo>
                        <a:pt x="168" y="230"/>
                      </a:lnTo>
                      <a:lnTo>
                        <a:pt x="126" y="234"/>
                      </a:lnTo>
                      <a:lnTo>
                        <a:pt x="90" y="240"/>
                      </a:lnTo>
                      <a:lnTo>
                        <a:pt x="90" y="240"/>
                      </a:lnTo>
                      <a:lnTo>
                        <a:pt x="76" y="244"/>
                      </a:lnTo>
                      <a:lnTo>
                        <a:pt x="70" y="250"/>
                      </a:lnTo>
                      <a:lnTo>
                        <a:pt x="70" y="252"/>
                      </a:lnTo>
                      <a:lnTo>
                        <a:pt x="70" y="254"/>
                      </a:lnTo>
                      <a:lnTo>
                        <a:pt x="72" y="262"/>
                      </a:lnTo>
                      <a:lnTo>
                        <a:pt x="78" y="268"/>
                      </a:lnTo>
                      <a:lnTo>
                        <a:pt x="86" y="274"/>
                      </a:lnTo>
                      <a:lnTo>
                        <a:pt x="100" y="290"/>
                      </a:lnTo>
                      <a:lnTo>
                        <a:pt x="100" y="290"/>
                      </a:lnTo>
                      <a:lnTo>
                        <a:pt x="110" y="296"/>
                      </a:lnTo>
                      <a:lnTo>
                        <a:pt x="122" y="300"/>
                      </a:lnTo>
                      <a:lnTo>
                        <a:pt x="138" y="302"/>
                      </a:lnTo>
                      <a:lnTo>
                        <a:pt x="156" y="304"/>
                      </a:lnTo>
                      <a:lnTo>
                        <a:pt x="190" y="304"/>
                      </a:lnTo>
                      <a:lnTo>
                        <a:pt x="214" y="304"/>
                      </a:lnTo>
                      <a:lnTo>
                        <a:pt x="214" y="304"/>
                      </a:lnTo>
                      <a:lnTo>
                        <a:pt x="220" y="306"/>
                      </a:lnTo>
                      <a:lnTo>
                        <a:pt x="222" y="308"/>
                      </a:lnTo>
                      <a:lnTo>
                        <a:pt x="224" y="314"/>
                      </a:lnTo>
                      <a:lnTo>
                        <a:pt x="224" y="320"/>
                      </a:lnTo>
                      <a:lnTo>
                        <a:pt x="222" y="332"/>
                      </a:lnTo>
                      <a:lnTo>
                        <a:pt x="222" y="338"/>
                      </a:lnTo>
                      <a:lnTo>
                        <a:pt x="224" y="342"/>
                      </a:lnTo>
                      <a:lnTo>
                        <a:pt x="224" y="342"/>
                      </a:lnTo>
                      <a:lnTo>
                        <a:pt x="232" y="350"/>
                      </a:lnTo>
                      <a:lnTo>
                        <a:pt x="238" y="356"/>
                      </a:lnTo>
                      <a:lnTo>
                        <a:pt x="246" y="358"/>
                      </a:lnTo>
                      <a:lnTo>
                        <a:pt x="260" y="358"/>
                      </a:lnTo>
                      <a:lnTo>
                        <a:pt x="260" y="358"/>
                      </a:lnTo>
                      <a:lnTo>
                        <a:pt x="282" y="358"/>
                      </a:lnTo>
                      <a:lnTo>
                        <a:pt x="300" y="358"/>
                      </a:lnTo>
                      <a:lnTo>
                        <a:pt x="314" y="358"/>
                      </a:lnTo>
                      <a:lnTo>
                        <a:pt x="324" y="356"/>
                      </a:lnTo>
                      <a:lnTo>
                        <a:pt x="324" y="356"/>
                      </a:lnTo>
                      <a:lnTo>
                        <a:pt x="342" y="352"/>
                      </a:lnTo>
                      <a:lnTo>
                        <a:pt x="370" y="348"/>
                      </a:lnTo>
                      <a:lnTo>
                        <a:pt x="398" y="342"/>
                      </a:lnTo>
                      <a:lnTo>
                        <a:pt x="412" y="338"/>
                      </a:lnTo>
                      <a:lnTo>
                        <a:pt x="420" y="332"/>
                      </a:lnTo>
                      <a:lnTo>
                        <a:pt x="420" y="332"/>
                      </a:lnTo>
                      <a:lnTo>
                        <a:pt x="428" y="328"/>
                      </a:lnTo>
                      <a:lnTo>
                        <a:pt x="436" y="326"/>
                      </a:lnTo>
                      <a:lnTo>
                        <a:pt x="450" y="326"/>
                      </a:lnTo>
                      <a:lnTo>
                        <a:pt x="462" y="324"/>
                      </a:lnTo>
                      <a:lnTo>
                        <a:pt x="470" y="322"/>
                      </a:lnTo>
                      <a:lnTo>
                        <a:pt x="478" y="318"/>
                      </a:lnTo>
                      <a:lnTo>
                        <a:pt x="478" y="318"/>
                      </a:lnTo>
                      <a:lnTo>
                        <a:pt x="486" y="312"/>
                      </a:lnTo>
                      <a:lnTo>
                        <a:pt x="488" y="308"/>
                      </a:lnTo>
                      <a:lnTo>
                        <a:pt x="490" y="304"/>
                      </a:lnTo>
                      <a:lnTo>
                        <a:pt x="490" y="302"/>
                      </a:lnTo>
                      <a:lnTo>
                        <a:pt x="490" y="300"/>
                      </a:lnTo>
                      <a:lnTo>
                        <a:pt x="490" y="296"/>
                      </a:lnTo>
                      <a:lnTo>
                        <a:pt x="494" y="294"/>
                      </a:lnTo>
                      <a:lnTo>
                        <a:pt x="500" y="290"/>
                      </a:lnTo>
                      <a:lnTo>
                        <a:pt x="500" y="290"/>
                      </a:lnTo>
                      <a:lnTo>
                        <a:pt x="506" y="288"/>
                      </a:lnTo>
                      <a:lnTo>
                        <a:pt x="512" y="290"/>
                      </a:lnTo>
                      <a:lnTo>
                        <a:pt x="514" y="292"/>
                      </a:lnTo>
                      <a:lnTo>
                        <a:pt x="516" y="294"/>
                      </a:lnTo>
                      <a:lnTo>
                        <a:pt x="514" y="304"/>
                      </a:lnTo>
                      <a:lnTo>
                        <a:pt x="514" y="304"/>
                      </a:lnTo>
                      <a:lnTo>
                        <a:pt x="514" y="312"/>
                      </a:lnTo>
                      <a:lnTo>
                        <a:pt x="514" y="312"/>
                      </a:lnTo>
                      <a:lnTo>
                        <a:pt x="518" y="312"/>
                      </a:lnTo>
                      <a:lnTo>
                        <a:pt x="530" y="310"/>
                      </a:lnTo>
                      <a:lnTo>
                        <a:pt x="540" y="312"/>
                      </a:lnTo>
                      <a:lnTo>
                        <a:pt x="554" y="314"/>
                      </a:lnTo>
                      <a:lnTo>
                        <a:pt x="554" y="314"/>
                      </a:lnTo>
                      <a:lnTo>
                        <a:pt x="564" y="318"/>
                      </a:lnTo>
                      <a:lnTo>
                        <a:pt x="568" y="320"/>
                      </a:lnTo>
                      <a:lnTo>
                        <a:pt x="568" y="322"/>
                      </a:lnTo>
                      <a:lnTo>
                        <a:pt x="566" y="322"/>
                      </a:lnTo>
                      <a:lnTo>
                        <a:pt x="560" y="324"/>
                      </a:lnTo>
                      <a:lnTo>
                        <a:pt x="562" y="326"/>
                      </a:lnTo>
                      <a:lnTo>
                        <a:pt x="568" y="330"/>
                      </a:lnTo>
                      <a:lnTo>
                        <a:pt x="568" y="330"/>
                      </a:lnTo>
                      <a:lnTo>
                        <a:pt x="576" y="332"/>
                      </a:lnTo>
                      <a:lnTo>
                        <a:pt x="582" y="332"/>
                      </a:lnTo>
                      <a:lnTo>
                        <a:pt x="588" y="330"/>
                      </a:lnTo>
                      <a:lnTo>
                        <a:pt x="592" y="328"/>
                      </a:lnTo>
                      <a:lnTo>
                        <a:pt x="596" y="328"/>
                      </a:lnTo>
                      <a:lnTo>
                        <a:pt x="602" y="328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28" y="336"/>
                      </a:lnTo>
                      <a:lnTo>
                        <a:pt x="636" y="336"/>
                      </a:lnTo>
                      <a:lnTo>
                        <a:pt x="640" y="334"/>
                      </a:lnTo>
                      <a:lnTo>
                        <a:pt x="648" y="336"/>
                      </a:lnTo>
                      <a:lnTo>
                        <a:pt x="648" y="336"/>
                      </a:lnTo>
                      <a:lnTo>
                        <a:pt x="654" y="336"/>
                      </a:lnTo>
                      <a:lnTo>
                        <a:pt x="658" y="336"/>
                      </a:lnTo>
                      <a:lnTo>
                        <a:pt x="668" y="332"/>
                      </a:lnTo>
                      <a:lnTo>
                        <a:pt x="676" y="326"/>
                      </a:lnTo>
                      <a:lnTo>
                        <a:pt x="680" y="324"/>
                      </a:lnTo>
                      <a:lnTo>
                        <a:pt x="686" y="324"/>
                      </a:lnTo>
                      <a:lnTo>
                        <a:pt x="686" y="324"/>
                      </a:lnTo>
                      <a:lnTo>
                        <a:pt x="694" y="322"/>
                      </a:lnTo>
                      <a:lnTo>
                        <a:pt x="700" y="316"/>
                      </a:lnTo>
                      <a:lnTo>
                        <a:pt x="702" y="314"/>
                      </a:lnTo>
                      <a:lnTo>
                        <a:pt x="702" y="310"/>
                      </a:lnTo>
                      <a:lnTo>
                        <a:pt x="700" y="306"/>
                      </a:lnTo>
                      <a:lnTo>
                        <a:pt x="696" y="304"/>
                      </a:lnTo>
                      <a:lnTo>
                        <a:pt x="696" y="304"/>
                      </a:lnTo>
                      <a:lnTo>
                        <a:pt x="692" y="300"/>
                      </a:lnTo>
                      <a:lnTo>
                        <a:pt x="690" y="298"/>
                      </a:lnTo>
                      <a:lnTo>
                        <a:pt x="692" y="294"/>
                      </a:lnTo>
                      <a:lnTo>
                        <a:pt x="694" y="290"/>
                      </a:lnTo>
                      <a:lnTo>
                        <a:pt x="692" y="288"/>
                      </a:lnTo>
                      <a:lnTo>
                        <a:pt x="688" y="286"/>
                      </a:lnTo>
                      <a:lnTo>
                        <a:pt x="688" y="286"/>
                      </a:lnTo>
                      <a:lnTo>
                        <a:pt x="682" y="286"/>
                      </a:lnTo>
                      <a:lnTo>
                        <a:pt x="674" y="288"/>
                      </a:lnTo>
                      <a:lnTo>
                        <a:pt x="660" y="296"/>
                      </a:lnTo>
                      <a:lnTo>
                        <a:pt x="648" y="300"/>
                      </a:lnTo>
                      <a:lnTo>
                        <a:pt x="648" y="300"/>
                      </a:lnTo>
                      <a:lnTo>
                        <a:pt x="650" y="296"/>
                      </a:lnTo>
                      <a:lnTo>
                        <a:pt x="650" y="296"/>
                      </a:lnTo>
                      <a:lnTo>
                        <a:pt x="652" y="290"/>
                      </a:lnTo>
                      <a:lnTo>
                        <a:pt x="650" y="286"/>
                      </a:lnTo>
                      <a:lnTo>
                        <a:pt x="646" y="284"/>
                      </a:lnTo>
                      <a:lnTo>
                        <a:pt x="642" y="280"/>
                      </a:lnTo>
                      <a:lnTo>
                        <a:pt x="632" y="278"/>
                      </a:lnTo>
                      <a:lnTo>
                        <a:pt x="630" y="276"/>
                      </a:lnTo>
                      <a:lnTo>
                        <a:pt x="632" y="274"/>
                      </a:lnTo>
                      <a:lnTo>
                        <a:pt x="632" y="274"/>
                      </a:lnTo>
                      <a:lnTo>
                        <a:pt x="634" y="272"/>
                      </a:lnTo>
                      <a:lnTo>
                        <a:pt x="638" y="272"/>
                      </a:lnTo>
                      <a:lnTo>
                        <a:pt x="650" y="278"/>
                      </a:lnTo>
                      <a:lnTo>
                        <a:pt x="660" y="282"/>
                      </a:lnTo>
                      <a:lnTo>
                        <a:pt x="666" y="282"/>
                      </a:lnTo>
                      <a:lnTo>
                        <a:pt x="670" y="280"/>
                      </a:lnTo>
                      <a:lnTo>
                        <a:pt x="670" y="280"/>
                      </a:lnTo>
                      <a:lnTo>
                        <a:pt x="672" y="278"/>
                      </a:lnTo>
                      <a:lnTo>
                        <a:pt x="672" y="276"/>
                      </a:lnTo>
                      <a:lnTo>
                        <a:pt x="670" y="272"/>
                      </a:lnTo>
                      <a:lnTo>
                        <a:pt x="668" y="272"/>
                      </a:lnTo>
                      <a:lnTo>
                        <a:pt x="668" y="270"/>
                      </a:lnTo>
                      <a:lnTo>
                        <a:pt x="670" y="266"/>
                      </a:lnTo>
                      <a:lnTo>
                        <a:pt x="674" y="264"/>
                      </a:lnTo>
                      <a:lnTo>
                        <a:pt x="674" y="264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66" name="Google Shape;1666;g39c61d88940_0_5278"/>
                <p:cNvSpPr/>
                <p:nvPr/>
              </p:nvSpPr>
              <p:spPr>
                <a:xfrm>
                  <a:off x="1776730" y="1203643"/>
                  <a:ext cx="165100" cy="1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98" extrusionOk="0">
                      <a:moveTo>
                        <a:pt x="256" y="98"/>
                      </a:moveTo>
                      <a:lnTo>
                        <a:pt x="256" y="98"/>
                      </a:lnTo>
                      <a:lnTo>
                        <a:pt x="254" y="92"/>
                      </a:lnTo>
                      <a:lnTo>
                        <a:pt x="250" y="90"/>
                      </a:lnTo>
                      <a:lnTo>
                        <a:pt x="246" y="90"/>
                      </a:lnTo>
                      <a:lnTo>
                        <a:pt x="242" y="92"/>
                      </a:lnTo>
                      <a:lnTo>
                        <a:pt x="238" y="94"/>
                      </a:lnTo>
                      <a:lnTo>
                        <a:pt x="234" y="94"/>
                      </a:lnTo>
                      <a:lnTo>
                        <a:pt x="228" y="90"/>
                      </a:lnTo>
                      <a:lnTo>
                        <a:pt x="222" y="84"/>
                      </a:lnTo>
                      <a:lnTo>
                        <a:pt x="222" y="84"/>
                      </a:lnTo>
                      <a:lnTo>
                        <a:pt x="216" y="74"/>
                      </a:lnTo>
                      <a:lnTo>
                        <a:pt x="208" y="68"/>
                      </a:lnTo>
                      <a:lnTo>
                        <a:pt x="192" y="60"/>
                      </a:lnTo>
                      <a:lnTo>
                        <a:pt x="190" y="58"/>
                      </a:lnTo>
                      <a:lnTo>
                        <a:pt x="188" y="56"/>
                      </a:lnTo>
                      <a:lnTo>
                        <a:pt x="190" y="54"/>
                      </a:lnTo>
                      <a:lnTo>
                        <a:pt x="196" y="52"/>
                      </a:lnTo>
                      <a:lnTo>
                        <a:pt x="208" y="48"/>
                      </a:lnTo>
                      <a:lnTo>
                        <a:pt x="208" y="48"/>
                      </a:lnTo>
                      <a:lnTo>
                        <a:pt x="220" y="46"/>
                      </a:lnTo>
                      <a:lnTo>
                        <a:pt x="226" y="42"/>
                      </a:lnTo>
                      <a:lnTo>
                        <a:pt x="226" y="40"/>
                      </a:lnTo>
                      <a:lnTo>
                        <a:pt x="222" y="38"/>
                      </a:lnTo>
                      <a:lnTo>
                        <a:pt x="218" y="34"/>
                      </a:lnTo>
                      <a:lnTo>
                        <a:pt x="216" y="32"/>
                      </a:lnTo>
                      <a:lnTo>
                        <a:pt x="216" y="28"/>
                      </a:lnTo>
                      <a:lnTo>
                        <a:pt x="222" y="24"/>
                      </a:lnTo>
                      <a:lnTo>
                        <a:pt x="222" y="24"/>
                      </a:lnTo>
                      <a:lnTo>
                        <a:pt x="230" y="20"/>
                      </a:lnTo>
                      <a:lnTo>
                        <a:pt x="232" y="16"/>
                      </a:lnTo>
                      <a:lnTo>
                        <a:pt x="230" y="10"/>
                      </a:lnTo>
                      <a:lnTo>
                        <a:pt x="226" y="6"/>
                      </a:lnTo>
                      <a:lnTo>
                        <a:pt x="218" y="4"/>
                      </a:lnTo>
                      <a:lnTo>
                        <a:pt x="208" y="4"/>
                      </a:lnTo>
                      <a:lnTo>
                        <a:pt x="194" y="4"/>
                      </a:lnTo>
                      <a:lnTo>
                        <a:pt x="180" y="8"/>
                      </a:lnTo>
                      <a:lnTo>
                        <a:pt x="180" y="8"/>
                      </a:lnTo>
                      <a:lnTo>
                        <a:pt x="164" y="12"/>
                      </a:lnTo>
                      <a:lnTo>
                        <a:pt x="152" y="12"/>
                      </a:lnTo>
                      <a:lnTo>
                        <a:pt x="140" y="10"/>
                      </a:lnTo>
                      <a:lnTo>
                        <a:pt x="130" y="6"/>
                      </a:lnTo>
                      <a:lnTo>
                        <a:pt x="120" y="4"/>
                      </a:lnTo>
                      <a:lnTo>
                        <a:pt x="110" y="0"/>
                      </a:lnTo>
                      <a:lnTo>
                        <a:pt x="98" y="0"/>
                      </a:lnTo>
                      <a:lnTo>
                        <a:pt x="86" y="4"/>
                      </a:lnTo>
                      <a:lnTo>
                        <a:pt x="86" y="4"/>
                      </a:lnTo>
                      <a:lnTo>
                        <a:pt x="64" y="14"/>
                      </a:lnTo>
                      <a:lnTo>
                        <a:pt x="56" y="20"/>
                      </a:lnTo>
                      <a:lnTo>
                        <a:pt x="50" y="24"/>
                      </a:lnTo>
                      <a:lnTo>
                        <a:pt x="46" y="28"/>
                      </a:lnTo>
                      <a:lnTo>
                        <a:pt x="48" y="34"/>
                      </a:lnTo>
                      <a:lnTo>
                        <a:pt x="52" y="38"/>
                      </a:lnTo>
                      <a:lnTo>
                        <a:pt x="62" y="44"/>
                      </a:lnTo>
                      <a:lnTo>
                        <a:pt x="70" y="48"/>
                      </a:lnTo>
                      <a:lnTo>
                        <a:pt x="70" y="48"/>
                      </a:lnTo>
                      <a:lnTo>
                        <a:pt x="82" y="52"/>
                      </a:lnTo>
                      <a:lnTo>
                        <a:pt x="88" y="58"/>
                      </a:lnTo>
                      <a:lnTo>
                        <a:pt x="94" y="62"/>
                      </a:lnTo>
                      <a:lnTo>
                        <a:pt x="96" y="68"/>
                      </a:lnTo>
                      <a:lnTo>
                        <a:pt x="94" y="74"/>
                      </a:lnTo>
                      <a:lnTo>
                        <a:pt x="92" y="78"/>
                      </a:lnTo>
                      <a:lnTo>
                        <a:pt x="86" y="84"/>
                      </a:lnTo>
                      <a:lnTo>
                        <a:pt x="78" y="88"/>
                      </a:lnTo>
                      <a:lnTo>
                        <a:pt x="78" y="88"/>
                      </a:lnTo>
                      <a:lnTo>
                        <a:pt x="74" y="88"/>
                      </a:lnTo>
                      <a:lnTo>
                        <a:pt x="68" y="90"/>
                      </a:lnTo>
                      <a:lnTo>
                        <a:pt x="58" y="86"/>
                      </a:lnTo>
                      <a:lnTo>
                        <a:pt x="48" y="80"/>
                      </a:lnTo>
                      <a:lnTo>
                        <a:pt x="38" y="74"/>
                      </a:lnTo>
                      <a:lnTo>
                        <a:pt x="28" y="68"/>
                      </a:lnTo>
                      <a:lnTo>
                        <a:pt x="20" y="64"/>
                      </a:lnTo>
                      <a:lnTo>
                        <a:pt x="16" y="64"/>
                      </a:lnTo>
                      <a:lnTo>
                        <a:pt x="10" y="64"/>
                      </a:lnTo>
                      <a:lnTo>
                        <a:pt x="6" y="66"/>
                      </a:lnTo>
                      <a:lnTo>
                        <a:pt x="2" y="72"/>
                      </a:lnTo>
                      <a:lnTo>
                        <a:pt x="2" y="72"/>
                      </a:lnTo>
                      <a:lnTo>
                        <a:pt x="0" y="78"/>
                      </a:lnTo>
                      <a:lnTo>
                        <a:pt x="0" y="86"/>
                      </a:lnTo>
                      <a:lnTo>
                        <a:pt x="6" y="94"/>
                      </a:lnTo>
                      <a:lnTo>
                        <a:pt x="14" y="102"/>
                      </a:lnTo>
                      <a:lnTo>
                        <a:pt x="26" y="110"/>
                      </a:lnTo>
                      <a:lnTo>
                        <a:pt x="40" y="118"/>
                      </a:lnTo>
                      <a:lnTo>
                        <a:pt x="56" y="124"/>
                      </a:lnTo>
                      <a:lnTo>
                        <a:pt x="74" y="132"/>
                      </a:lnTo>
                      <a:lnTo>
                        <a:pt x="74" y="132"/>
                      </a:lnTo>
                      <a:lnTo>
                        <a:pt x="90" y="138"/>
                      </a:lnTo>
                      <a:lnTo>
                        <a:pt x="104" y="148"/>
                      </a:lnTo>
                      <a:lnTo>
                        <a:pt x="116" y="158"/>
                      </a:lnTo>
                      <a:lnTo>
                        <a:pt x="124" y="168"/>
                      </a:lnTo>
                      <a:lnTo>
                        <a:pt x="142" y="188"/>
                      </a:lnTo>
                      <a:lnTo>
                        <a:pt x="150" y="194"/>
                      </a:lnTo>
                      <a:lnTo>
                        <a:pt x="162" y="198"/>
                      </a:lnTo>
                      <a:lnTo>
                        <a:pt x="162" y="198"/>
                      </a:lnTo>
                      <a:lnTo>
                        <a:pt x="170" y="198"/>
                      </a:lnTo>
                      <a:lnTo>
                        <a:pt x="176" y="194"/>
                      </a:lnTo>
                      <a:lnTo>
                        <a:pt x="178" y="190"/>
                      </a:lnTo>
                      <a:lnTo>
                        <a:pt x="180" y="184"/>
                      </a:lnTo>
                      <a:lnTo>
                        <a:pt x="182" y="178"/>
                      </a:lnTo>
                      <a:lnTo>
                        <a:pt x="182" y="174"/>
                      </a:lnTo>
                      <a:lnTo>
                        <a:pt x="186" y="170"/>
                      </a:lnTo>
                      <a:lnTo>
                        <a:pt x="192" y="170"/>
                      </a:lnTo>
                      <a:lnTo>
                        <a:pt x="192" y="170"/>
                      </a:lnTo>
                      <a:lnTo>
                        <a:pt x="200" y="172"/>
                      </a:lnTo>
                      <a:lnTo>
                        <a:pt x="210" y="172"/>
                      </a:lnTo>
                      <a:lnTo>
                        <a:pt x="220" y="170"/>
                      </a:lnTo>
                      <a:lnTo>
                        <a:pt x="230" y="166"/>
                      </a:lnTo>
                      <a:lnTo>
                        <a:pt x="238" y="162"/>
                      </a:lnTo>
                      <a:lnTo>
                        <a:pt x="246" y="156"/>
                      </a:lnTo>
                      <a:lnTo>
                        <a:pt x="250" y="148"/>
                      </a:lnTo>
                      <a:lnTo>
                        <a:pt x="252" y="138"/>
                      </a:lnTo>
                      <a:lnTo>
                        <a:pt x="252" y="138"/>
                      </a:lnTo>
                      <a:lnTo>
                        <a:pt x="252" y="130"/>
                      </a:lnTo>
                      <a:lnTo>
                        <a:pt x="252" y="124"/>
                      </a:lnTo>
                      <a:lnTo>
                        <a:pt x="256" y="118"/>
                      </a:lnTo>
                      <a:lnTo>
                        <a:pt x="258" y="114"/>
                      </a:lnTo>
                      <a:lnTo>
                        <a:pt x="260" y="112"/>
                      </a:lnTo>
                      <a:lnTo>
                        <a:pt x="258" y="106"/>
                      </a:lnTo>
                      <a:lnTo>
                        <a:pt x="256" y="98"/>
                      </a:lnTo>
                      <a:lnTo>
                        <a:pt x="256" y="98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67" name="Google Shape;1667;g39c61d88940_0_5278"/>
                <p:cNvSpPr/>
                <p:nvPr/>
              </p:nvSpPr>
              <p:spPr>
                <a:xfrm>
                  <a:off x="1750060" y="1098233"/>
                  <a:ext cx="34290" cy="8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4" extrusionOk="0">
                      <a:moveTo>
                        <a:pt x="2" y="14"/>
                      </a:moveTo>
                      <a:lnTo>
                        <a:pt x="2" y="14"/>
                      </a:lnTo>
                      <a:lnTo>
                        <a:pt x="8" y="14"/>
                      </a:lnTo>
                      <a:lnTo>
                        <a:pt x="16" y="14"/>
                      </a:lnTo>
                      <a:lnTo>
                        <a:pt x="36" y="10"/>
                      </a:lnTo>
                      <a:lnTo>
                        <a:pt x="50" y="4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48" y="0"/>
                      </a:lnTo>
                      <a:lnTo>
                        <a:pt x="38" y="0"/>
                      </a:lnTo>
                      <a:lnTo>
                        <a:pt x="18" y="4"/>
                      </a:lnTo>
                      <a:lnTo>
                        <a:pt x="2" y="10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2" y="14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68" name="Google Shape;1668;g39c61d88940_0_5278"/>
                <p:cNvSpPr/>
                <p:nvPr/>
              </p:nvSpPr>
              <p:spPr>
                <a:xfrm>
                  <a:off x="1854200" y="1394143"/>
                  <a:ext cx="114300" cy="6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04" extrusionOk="0">
                      <a:moveTo>
                        <a:pt x="42" y="32"/>
                      </a:moveTo>
                      <a:lnTo>
                        <a:pt x="42" y="32"/>
                      </a:lnTo>
                      <a:lnTo>
                        <a:pt x="32" y="42"/>
                      </a:lnTo>
                      <a:lnTo>
                        <a:pt x="24" y="50"/>
                      </a:lnTo>
                      <a:lnTo>
                        <a:pt x="14" y="52"/>
                      </a:lnTo>
                      <a:lnTo>
                        <a:pt x="8" y="54"/>
                      </a:lnTo>
                      <a:lnTo>
                        <a:pt x="2" y="56"/>
                      </a:lnTo>
                      <a:lnTo>
                        <a:pt x="0" y="58"/>
                      </a:lnTo>
                      <a:lnTo>
                        <a:pt x="2" y="62"/>
                      </a:lnTo>
                      <a:lnTo>
                        <a:pt x="10" y="68"/>
                      </a:lnTo>
                      <a:lnTo>
                        <a:pt x="10" y="68"/>
                      </a:lnTo>
                      <a:lnTo>
                        <a:pt x="20" y="74"/>
                      </a:lnTo>
                      <a:lnTo>
                        <a:pt x="34" y="78"/>
                      </a:lnTo>
                      <a:lnTo>
                        <a:pt x="72" y="86"/>
                      </a:lnTo>
                      <a:lnTo>
                        <a:pt x="72" y="86"/>
                      </a:lnTo>
                      <a:lnTo>
                        <a:pt x="84" y="88"/>
                      </a:lnTo>
                      <a:lnTo>
                        <a:pt x="94" y="92"/>
                      </a:lnTo>
                      <a:lnTo>
                        <a:pt x="112" y="100"/>
                      </a:lnTo>
                      <a:lnTo>
                        <a:pt x="120" y="102"/>
                      </a:lnTo>
                      <a:lnTo>
                        <a:pt x="128" y="104"/>
                      </a:lnTo>
                      <a:lnTo>
                        <a:pt x="136" y="102"/>
                      </a:lnTo>
                      <a:lnTo>
                        <a:pt x="142" y="96"/>
                      </a:lnTo>
                      <a:lnTo>
                        <a:pt x="142" y="96"/>
                      </a:lnTo>
                      <a:lnTo>
                        <a:pt x="150" y="90"/>
                      </a:lnTo>
                      <a:lnTo>
                        <a:pt x="156" y="88"/>
                      </a:lnTo>
                      <a:lnTo>
                        <a:pt x="164" y="86"/>
                      </a:lnTo>
                      <a:lnTo>
                        <a:pt x="170" y="86"/>
                      </a:lnTo>
                      <a:lnTo>
                        <a:pt x="174" y="84"/>
                      </a:lnTo>
                      <a:lnTo>
                        <a:pt x="178" y="78"/>
                      </a:lnTo>
                      <a:lnTo>
                        <a:pt x="178" y="78"/>
                      </a:lnTo>
                      <a:lnTo>
                        <a:pt x="180" y="74"/>
                      </a:lnTo>
                      <a:lnTo>
                        <a:pt x="180" y="72"/>
                      </a:lnTo>
                      <a:lnTo>
                        <a:pt x="174" y="72"/>
                      </a:lnTo>
                      <a:lnTo>
                        <a:pt x="170" y="72"/>
                      </a:lnTo>
                      <a:lnTo>
                        <a:pt x="164" y="70"/>
                      </a:lnTo>
                      <a:lnTo>
                        <a:pt x="158" y="66"/>
                      </a:lnTo>
                      <a:lnTo>
                        <a:pt x="152" y="58"/>
                      </a:lnTo>
                      <a:lnTo>
                        <a:pt x="152" y="58"/>
                      </a:lnTo>
                      <a:lnTo>
                        <a:pt x="148" y="50"/>
                      </a:lnTo>
                      <a:lnTo>
                        <a:pt x="144" y="44"/>
                      </a:lnTo>
                      <a:lnTo>
                        <a:pt x="140" y="42"/>
                      </a:lnTo>
                      <a:lnTo>
                        <a:pt x="136" y="42"/>
                      </a:lnTo>
                      <a:lnTo>
                        <a:pt x="124" y="36"/>
                      </a:lnTo>
                      <a:lnTo>
                        <a:pt x="116" y="30"/>
                      </a:lnTo>
                      <a:lnTo>
                        <a:pt x="106" y="20"/>
                      </a:lnTo>
                      <a:lnTo>
                        <a:pt x="106" y="20"/>
                      </a:lnTo>
                      <a:lnTo>
                        <a:pt x="94" y="10"/>
                      </a:lnTo>
                      <a:lnTo>
                        <a:pt x="86" y="2"/>
                      </a:lnTo>
                      <a:lnTo>
                        <a:pt x="78" y="0"/>
                      </a:lnTo>
                      <a:lnTo>
                        <a:pt x="70" y="0"/>
                      </a:lnTo>
                      <a:lnTo>
                        <a:pt x="64" y="4"/>
                      </a:lnTo>
                      <a:lnTo>
                        <a:pt x="56" y="10"/>
                      </a:lnTo>
                      <a:lnTo>
                        <a:pt x="42" y="32"/>
                      </a:lnTo>
                      <a:lnTo>
                        <a:pt x="42" y="32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  <p:sp>
              <p:nvSpPr>
                <p:cNvPr id="1669" name="Google Shape;1669;g39c61d88940_0_5278"/>
                <p:cNvSpPr/>
                <p:nvPr/>
              </p:nvSpPr>
              <p:spPr>
                <a:xfrm>
                  <a:off x="2529839" y="699453"/>
                  <a:ext cx="1550670" cy="1127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1776" extrusionOk="0">
                      <a:moveTo>
                        <a:pt x="470" y="176"/>
                      </a:moveTo>
                      <a:lnTo>
                        <a:pt x="470" y="176"/>
                      </a:lnTo>
                      <a:lnTo>
                        <a:pt x="476" y="186"/>
                      </a:lnTo>
                      <a:lnTo>
                        <a:pt x="478" y="194"/>
                      </a:lnTo>
                      <a:lnTo>
                        <a:pt x="480" y="202"/>
                      </a:lnTo>
                      <a:lnTo>
                        <a:pt x="478" y="210"/>
                      </a:lnTo>
                      <a:lnTo>
                        <a:pt x="474" y="216"/>
                      </a:lnTo>
                      <a:lnTo>
                        <a:pt x="466" y="218"/>
                      </a:lnTo>
                      <a:lnTo>
                        <a:pt x="458" y="220"/>
                      </a:lnTo>
                      <a:lnTo>
                        <a:pt x="446" y="218"/>
                      </a:lnTo>
                      <a:lnTo>
                        <a:pt x="446" y="218"/>
                      </a:lnTo>
                      <a:lnTo>
                        <a:pt x="426" y="212"/>
                      </a:lnTo>
                      <a:lnTo>
                        <a:pt x="406" y="210"/>
                      </a:lnTo>
                      <a:lnTo>
                        <a:pt x="386" y="210"/>
                      </a:lnTo>
                      <a:lnTo>
                        <a:pt x="368" y="212"/>
                      </a:lnTo>
                      <a:lnTo>
                        <a:pt x="350" y="216"/>
                      </a:lnTo>
                      <a:lnTo>
                        <a:pt x="334" y="222"/>
                      </a:lnTo>
                      <a:lnTo>
                        <a:pt x="318" y="230"/>
                      </a:lnTo>
                      <a:lnTo>
                        <a:pt x="304" y="238"/>
                      </a:lnTo>
                      <a:lnTo>
                        <a:pt x="304" y="238"/>
                      </a:lnTo>
                      <a:lnTo>
                        <a:pt x="272" y="256"/>
                      </a:lnTo>
                      <a:lnTo>
                        <a:pt x="244" y="270"/>
                      </a:lnTo>
                      <a:lnTo>
                        <a:pt x="232" y="276"/>
                      </a:lnTo>
                      <a:lnTo>
                        <a:pt x="222" y="284"/>
                      </a:lnTo>
                      <a:lnTo>
                        <a:pt x="218" y="290"/>
                      </a:lnTo>
                      <a:lnTo>
                        <a:pt x="218" y="292"/>
                      </a:lnTo>
                      <a:lnTo>
                        <a:pt x="220" y="296"/>
                      </a:lnTo>
                      <a:lnTo>
                        <a:pt x="220" y="296"/>
                      </a:lnTo>
                      <a:lnTo>
                        <a:pt x="226" y="300"/>
                      </a:lnTo>
                      <a:lnTo>
                        <a:pt x="234" y="304"/>
                      </a:lnTo>
                      <a:lnTo>
                        <a:pt x="244" y="308"/>
                      </a:lnTo>
                      <a:lnTo>
                        <a:pt x="256" y="308"/>
                      </a:lnTo>
                      <a:lnTo>
                        <a:pt x="280" y="308"/>
                      </a:lnTo>
                      <a:lnTo>
                        <a:pt x="302" y="306"/>
                      </a:lnTo>
                      <a:lnTo>
                        <a:pt x="302" y="306"/>
                      </a:lnTo>
                      <a:lnTo>
                        <a:pt x="310" y="306"/>
                      </a:lnTo>
                      <a:lnTo>
                        <a:pt x="316" y="310"/>
                      </a:lnTo>
                      <a:lnTo>
                        <a:pt x="318" y="318"/>
                      </a:lnTo>
                      <a:lnTo>
                        <a:pt x="320" y="326"/>
                      </a:lnTo>
                      <a:lnTo>
                        <a:pt x="318" y="338"/>
                      </a:lnTo>
                      <a:lnTo>
                        <a:pt x="314" y="348"/>
                      </a:lnTo>
                      <a:lnTo>
                        <a:pt x="308" y="360"/>
                      </a:lnTo>
                      <a:lnTo>
                        <a:pt x="300" y="370"/>
                      </a:lnTo>
                      <a:lnTo>
                        <a:pt x="300" y="370"/>
                      </a:lnTo>
                      <a:lnTo>
                        <a:pt x="290" y="380"/>
                      </a:lnTo>
                      <a:lnTo>
                        <a:pt x="280" y="384"/>
                      </a:lnTo>
                      <a:lnTo>
                        <a:pt x="268" y="386"/>
                      </a:lnTo>
                      <a:lnTo>
                        <a:pt x="254" y="386"/>
                      </a:lnTo>
                      <a:lnTo>
                        <a:pt x="224" y="382"/>
                      </a:lnTo>
                      <a:lnTo>
                        <a:pt x="206" y="382"/>
                      </a:lnTo>
                      <a:lnTo>
                        <a:pt x="188" y="384"/>
                      </a:lnTo>
                      <a:lnTo>
                        <a:pt x="188" y="384"/>
                      </a:lnTo>
                      <a:lnTo>
                        <a:pt x="172" y="388"/>
                      </a:lnTo>
                      <a:lnTo>
                        <a:pt x="162" y="392"/>
                      </a:lnTo>
                      <a:lnTo>
                        <a:pt x="154" y="396"/>
                      </a:lnTo>
                      <a:lnTo>
                        <a:pt x="150" y="400"/>
                      </a:lnTo>
                      <a:lnTo>
                        <a:pt x="142" y="404"/>
                      </a:lnTo>
                      <a:lnTo>
                        <a:pt x="130" y="408"/>
                      </a:lnTo>
                      <a:lnTo>
                        <a:pt x="112" y="412"/>
                      </a:lnTo>
                      <a:lnTo>
                        <a:pt x="84" y="418"/>
                      </a:lnTo>
                      <a:lnTo>
                        <a:pt x="84" y="418"/>
                      </a:lnTo>
                      <a:lnTo>
                        <a:pt x="54" y="422"/>
                      </a:lnTo>
                      <a:lnTo>
                        <a:pt x="32" y="428"/>
                      </a:lnTo>
                      <a:lnTo>
                        <a:pt x="16" y="434"/>
                      </a:lnTo>
                      <a:lnTo>
                        <a:pt x="4" y="440"/>
                      </a:lnTo>
                      <a:lnTo>
                        <a:pt x="0" y="448"/>
                      </a:lnTo>
                      <a:lnTo>
                        <a:pt x="0" y="456"/>
                      </a:lnTo>
                      <a:lnTo>
                        <a:pt x="4" y="464"/>
                      </a:lnTo>
                      <a:lnTo>
                        <a:pt x="12" y="472"/>
                      </a:lnTo>
                      <a:lnTo>
                        <a:pt x="12" y="472"/>
                      </a:lnTo>
                      <a:lnTo>
                        <a:pt x="20" y="478"/>
                      </a:lnTo>
                      <a:lnTo>
                        <a:pt x="28" y="482"/>
                      </a:lnTo>
                      <a:lnTo>
                        <a:pt x="38" y="484"/>
                      </a:lnTo>
                      <a:lnTo>
                        <a:pt x="48" y="484"/>
                      </a:lnTo>
                      <a:lnTo>
                        <a:pt x="52" y="486"/>
                      </a:lnTo>
                      <a:lnTo>
                        <a:pt x="56" y="490"/>
                      </a:lnTo>
                      <a:lnTo>
                        <a:pt x="56" y="490"/>
                      </a:lnTo>
                      <a:lnTo>
                        <a:pt x="62" y="494"/>
                      </a:lnTo>
                      <a:lnTo>
                        <a:pt x="68" y="496"/>
                      </a:lnTo>
                      <a:lnTo>
                        <a:pt x="78" y="496"/>
                      </a:lnTo>
                      <a:lnTo>
                        <a:pt x="88" y="496"/>
                      </a:lnTo>
                      <a:lnTo>
                        <a:pt x="92" y="498"/>
                      </a:lnTo>
                      <a:lnTo>
                        <a:pt x="96" y="502"/>
                      </a:lnTo>
                      <a:lnTo>
                        <a:pt x="96" y="502"/>
                      </a:lnTo>
                      <a:lnTo>
                        <a:pt x="102" y="506"/>
                      </a:lnTo>
                      <a:lnTo>
                        <a:pt x="108" y="510"/>
                      </a:lnTo>
                      <a:lnTo>
                        <a:pt x="116" y="514"/>
                      </a:lnTo>
                      <a:lnTo>
                        <a:pt x="124" y="514"/>
                      </a:lnTo>
                      <a:lnTo>
                        <a:pt x="144" y="516"/>
                      </a:lnTo>
                      <a:lnTo>
                        <a:pt x="174" y="516"/>
                      </a:lnTo>
                      <a:lnTo>
                        <a:pt x="174" y="516"/>
                      </a:lnTo>
                      <a:lnTo>
                        <a:pt x="192" y="516"/>
                      </a:lnTo>
                      <a:lnTo>
                        <a:pt x="208" y="514"/>
                      </a:lnTo>
                      <a:lnTo>
                        <a:pt x="238" y="508"/>
                      </a:lnTo>
                      <a:lnTo>
                        <a:pt x="250" y="506"/>
                      </a:lnTo>
                      <a:lnTo>
                        <a:pt x="260" y="506"/>
                      </a:lnTo>
                      <a:lnTo>
                        <a:pt x="268" y="506"/>
                      </a:lnTo>
                      <a:lnTo>
                        <a:pt x="272" y="512"/>
                      </a:lnTo>
                      <a:lnTo>
                        <a:pt x="272" y="512"/>
                      </a:lnTo>
                      <a:lnTo>
                        <a:pt x="272" y="516"/>
                      </a:lnTo>
                      <a:lnTo>
                        <a:pt x="268" y="520"/>
                      </a:lnTo>
                      <a:lnTo>
                        <a:pt x="260" y="524"/>
                      </a:lnTo>
                      <a:lnTo>
                        <a:pt x="248" y="524"/>
                      </a:lnTo>
                      <a:lnTo>
                        <a:pt x="174" y="528"/>
                      </a:lnTo>
                      <a:lnTo>
                        <a:pt x="174" y="528"/>
                      </a:lnTo>
                      <a:lnTo>
                        <a:pt x="128" y="534"/>
                      </a:lnTo>
                      <a:lnTo>
                        <a:pt x="106" y="538"/>
                      </a:lnTo>
                      <a:lnTo>
                        <a:pt x="86" y="542"/>
                      </a:lnTo>
                      <a:lnTo>
                        <a:pt x="72" y="546"/>
                      </a:lnTo>
                      <a:lnTo>
                        <a:pt x="62" y="552"/>
                      </a:lnTo>
                      <a:lnTo>
                        <a:pt x="60" y="554"/>
                      </a:lnTo>
                      <a:lnTo>
                        <a:pt x="62" y="558"/>
                      </a:lnTo>
                      <a:lnTo>
                        <a:pt x="64" y="562"/>
                      </a:lnTo>
                      <a:lnTo>
                        <a:pt x="68" y="564"/>
                      </a:lnTo>
                      <a:lnTo>
                        <a:pt x="68" y="564"/>
                      </a:lnTo>
                      <a:lnTo>
                        <a:pt x="84" y="570"/>
                      </a:lnTo>
                      <a:lnTo>
                        <a:pt x="102" y="574"/>
                      </a:lnTo>
                      <a:lnTo>
                        <a:pt x="140" y="580"/>
                      </a:lnTo>
                      <a:lnTo>
                        <a:pt x="154" y="584"/>
                      </a:lnTo>
                      <a:lnTo>
                        <a:pt x="162" y="586"/>
                      </a:lnTo>
                      <a:lnTo>
                        <a:pt x="162" y="588"/>
                      </a:lnTo>
                      <a:lnTo>
                        <a:pt x="160" y="590"/>
                      </a:lnTo>
                      <a:lnTo>
                        <a:pt x="148" y="594"/>
                      </a:lnTo>
                      <a:lnTo>
                        <a:pt x="148" y="594"/>
                      </a:lnTo>
                      <a:lnTo>
                        <a:pt x="136" y="598"/>
                      </a:lnTo>
                      <a:lnTo>
                        <a:pt x="132" y="602"/>
                      </a:lnTo>
                      <a:lnTo>
                        <a:pt x="132" y="604"/>
                      </a:lnTo>
                      <a:lnTo>
                        <a:pt x="132" y="606"/>
                      </a:lnTo>
                      <a:lnTo>
                        <a:pt x="136" y="608"/>
                      </a:lnTo>
                      <a:lnTo>
                        <a:pt x="146" y="614"/>
                      </a:lnTo>
                      <a:lnTo>
                        <a:pt x="182" y="624"/>
                      </a:lnTo>
                      <a:lnTo>
                        <a:pt x="224" y="636"/>
                      </a:lnTo>
                      <a:lnTo>
                        <a:pt x="224" y="636"/>
                      </a:lnTo>
                      <a:lnTo>
                        <a:pt x="242" y="642"/>
                      </a:lnTo>
                      <a:lnTo>
                        <a:pt x="248" y="642"/>
                      </a:lnTo>
                      <a:lnTo>
                        <a:pt x="248" y="642"/>
                      </a:lnTo>
                      <a:lnTo>
                        <a:pt x="248" y="640"/>
                      </a:lnTo>
                      <a:lnTo>
                        <a:pt x="242" y="634"/>
                      </a:lnTo>
                      <a:lnTo>
                        <a:pt x="230" y="622"/>
                      </a:lnTo>
                      <a:lnTo>
                        <a:pt x="228" y="618"/>
                      </a:lnTo>
                      <a:lnTo>
                        <a:pt x="228" y="616"/>
                      </a:lnTo>
                      <a:lnTo>
                        <a:pt x="232" y="614"/>
                      </a:lnTo>
                      <a:lnTo>
                        <a:pt x="232" y="614"/>
                      </a:lnTo>
                      <a:lnTo>
                        <a:pt x="238" y="612"/>
                      </a:lnTo>
                      <a:lnTo>
                        <a:pt x="242" y="614"/>
                      </a:lnTo>
                      <a:lnTo>
                        <a:pt x="246" y="620"/>
                      </a:lnTo>
                      <a:lnTo>
                        <a:pt x="250" y="622"/>
                      </a:lnTo>
                      <a:lnTo>
                        <a:pt x="254" y="622"/>
                      </a:lnTo>
                      <a:lnTo>
                        <a:pt x="262" y="622"/>
                      </a:lnTo>
                      <a:lnTo>
                        <a:pt x="272" y="618"/>
                      </a:lnTo>
                      <a:lnTo>
                        <a:pt x="272" y="618"/>
                      </a:lnTo>
                      <a:lnTo>
                        <a:pt x="282" y="614"/>
                      </a:lnTo>
                      <a:lnTo>
                        <a:pt x="286" y="614"/>
                      </a:lnTo>
                      <a:lnTo>
                        <a:pt x="286" y="616"/>
                      </a:lnTo>
                      <a:lnTo>
                        <a:pt x="286" y="618"/>
                      </a:lnTo>
                      <a:lnTo>
                        <a:pt x="284" y="622"/>
                      </a:lnTo>
                      <a:lnTo>
                        <a:pt x="286" y="626"/>
                      </a:lnTo>
                      <a:lnTo>
                        <a:pt x="290" y="630"/>
                      </a:lnTo>
                      <a:lnTo>
                        <a:pt x="300" y="630"/>
                      </a:lnTo>
                      <a:lnTo>
                        <a:pt x="300" y="630"/>
                      </a:lnTo>
                      <a:lnTo>
                        <a:pt x="312" y="630"/>
                      </a:lnTo>
                      <a:lnTo>
                        <a:pt x="320" y="626"/>
                      </a:lnTo>
                      <a:lnTo>
                        <a:pt x="326" y="622"/>
                      </a:lnTo>
                      <a:lnTo>
                        <a:pt x="330" y="618"/>
                      </a:lnTo>
                      <a:lnTo>
                        <a:pt x="334" y="616"/>
                      </a:lnTo>
                      <a:lnTo>
                        <a:pt x="338" y="614"/>
                      </a:lnTo>
                      <a:lnTo>
                        <a:pt x="344" y="614"/>
                      </a:lnTo>
                      <a:lnTo>
                        <a:pt x="350" y="620"/>
                      </a:lnTo>
                      <a:lnTo>
                        <a:pt x="350" y="620"/>
                      </a:lnTo>
                      <a:lnTo>
                        <a:pt x="358" y="624"/>
                      </a:lnTo>
                      <a:lnTo>
                        <a:pt x="364" y="624"/>
                      </a:lnTo>
                      <a:lnTo>
                        <a:pt x="368" y="622"/>
                      </a:lnTo>
                      <a:lnTo>
                        <a:pt x="370" y="618"/>
                      </a:lnTo>
                      <a:lnTo>
                        <a:pt x="374" y="614"/>
                      </a:lnTo>
                      <a:lnTo>
                        <a:pt x="380" y="610"/>
                      </a:lnTo>
                      <a:lnTo>
                        <a:pt x="386" y="610"/>
                      </a:lnTo>
                      <a:lnTo>
                        <a:pt x="396" y="612"/>
                      </a:lnTo>
                      <a:lnTo>
                        <a:pt x="396" y="612"/>
                      </a:lnTo>
                      <a:lnTo>
                        <a:pt x="408" y="616"/>
                      </a:lnTo>
                      <a:lnTo>
                        <a:pt x="420" y="618"/>
                      </a:lnTo>
                      <a:lnTo>
                        <a:pt x="446" y="618"/>
                      </a:lnTo>
                      <a:lnTo>
                        <a:pt x="468" y="620"/>
                      </a:lnTo>
                      <a:lnTo>
                        <a:pt x="476" y="622"/>
                      </a:lnTo>
                      <a:lnTo>
                        <a:pt x="484" y="628"/>
                      </a:lnTo>
                      <a:lnTo>
                        <a:pt x="484" y="628"/>
                      </a:lnTo>
                      <a:lnTo>
                        <a:pt x="488" y="632"/>
                      </a:lnTo>
                      <a:lnTo>
                        <a:pt x="492" y="634"/>
                      </a:lnTo>
                      <a:lnTo>
                        <a:pt x="500" y="634"/>
                      </a:lnTo>
                      <a:lnTo>
                        <a:pt x="506" y="634"/>
                      </a:lnTo>
                      <a:lnTo>
                        <a:pt x="512" y="634"/>
                      </a:lnTo>
                      <a:lnTo>
                        <a:pt x="522" y="638"/>
                      </a:lnTo>
                      <a:lnTo>
                        <a:pt x="534" y="642"/>
                      </a:lnTo>
                      <a:lnTo>
                        <a:pt x="534" y="642"/>
                      </a:lnTo>
                      <a:lnTo>
                        <a:pt x="560" y="654"/>
                      </a:lnTo>
                      <a:lnTo>
                        <a:pt x="578" y="664"/>
                      </a:lnTo>
                      <a:lnTo>
                        <a:pt x="584" y="666"/>
                      </a:lnTo>
                      <a:lnTo>
                        <a:pt x="584" y="670"/>
                      </a:lnTo>
                      <a:lnTo>
                        <a:pt x="584" y="674"/>
                      </a:lnTo>
                      <a:lnTo>
                        <a:pt x="578" y="680"/>
                      </a:lnTo>
                      <a:lnTo>
                        <a:pt x="578" y="680"/>
                      </a:lnTo>
                      <a:lnTo>
                        <a:pt x="576" y="684"/>
                      </a:lnTo>
                      <a:lnTo>
                        <a:pt x="576" y="688"/>
                      </a:lnTo>
                      <a:lnTo>
                        <a:pt x="578" y="692"/>
                      </a:lnTo>
                      <a:lnTo>
                        <a:pt x="582" y="696"/>
                      </a:lnTo>
                      <a:lnTo>
                        <a:pt x="596" y="704"/>
                      </a:lnTo>
                      <a:lnTo>
                        <a:pt x="612" y="714"/>
                      </a:lnTo>
                      <a:lnTo>
                        <a:pt x="642" y="734"/>
                      </a:lnTo>
                      <a:lnTo>
                        <a:pt x="652" y="742"/>
                      </a:lnTo>
                      <a:lnTo>
                        <a:pt x="654" y="746"/>
                      </a:lnTo>
                      <a:lnTo>
                        <a:pt x="654" y="750"/>
                      </a:lnTo>
                      <a:lnTo>
                        <a:pt x="654" y="750"/>
                      </a:lnTo>
                      <a:lnTo>
                        <a:pt x="650" y="756"/>
                      </a:lnTo>
                      <a:lnTo>
                        <a:pt x="644" y="764"/>
                      </a:lnTo>
                      <a:lnTo>
                        <a:pt x="632" y="776"/>
                      </a:lnTo>
                      <a:lnTo>
                        <a:pt x="628" y="780"/>
                      </a:lnTo>
                      <a:lnTo>
                        <a:pt x="628" y="782"/>
                      </a:lnTo>
                      <a:lnTo>
                        <a:pt x="632" y="784"/>
                      </a:lnTo>
                      <a:lnTo>
                        <a:pt x="642" y="780"/>
                      </a:lnTo>
                      <a:lnTo>
                        <a:pt x="642" y="780"/>
                      </a:lnTo>
                      <a:lnTo>
                        <a:pt x="660" y="776"/>
                      </a:lnTo>
                      <a:lnTo>
                        <a:pt x="666" y="776"/>
                      </a:lnTo>
                      <a:lnTo>
                        <a:pt x="668" y="776"/>
                      </a:lnTo>
                      <a:lnTo>
                        <a:pt x="670" y="782"/>
                      </a:lnTo>
                      <a:lnTo>
                        <a:pt x="674" y="786"/>
                      </a:lnTo>
                      <a:lnTo>
                        <a:pt x="678" y="790"/>
                      </a:lnTo>
                      <a:lnTo>
                        <a:pt x="678" y="790"/>
                      </a:lnTo>
                      <a:lnTo>
                        <a:pt x="684" y="794"/>
                      </a:lnTo>
                      <a:lnTo>
                        <a:pt x="686" y="798"/>
                      </a:lnTo>
                      <a:lnTo>
                        <a:pt x="684" y="802"/>
                      </a:lnTo>
                      <a:lnTo>
                        <a:pt x="682" y="806"/>
                      </a:lnTo>
                      <a:lnTo>
                        <a:pt x="680" y="810"/>
                      </a:lnTo>
                      <a:lnTo>
                        <a:pt x="680" y="814"/>
                      </a:lnTo>
                      <a:lnTo>
                        <a:pt x="686" y="818"/>
                      </a:lnTo>
                      <a:lnTo>
                        <a:pt x="696" y="824"/>
                      </a:lnTo>
                      <a:lnTo>
                        <a:pt x="696" y="824"/>
                      </a:lnTo>
                      <a:lnTo>
                        <a:pt x="704" y="828"/>
                      </a:lnTo>
                      <a:lnTo>
                        <a:pt x="708" y="834"/>
                      </a:lnTo>
                      <a:lnTo>
                        <a:pt x="706" y="838"/>
                      </a:lnTo>
                      <a:lnTo>
                        <a:pt x="702" y="844"/>
                      </a:lnTo>
                      <a:lnTo>
                        <a:pt x="700" y="850"/>
                      </a:lnTo>
                      <a:lnTo>
                        <a:pt x="698" y="854"/>
                      </a:lnTo>
                      <a:lnTo>
                        <a:pt x="702" y="858"/>
                      </a:lnTo>
                      <a:lnTo>
                        <a:pt x="710" y="862"/>
                      </a:lnTo>
                      <a:lnTo>
                        <a:pt x="710" y="862"/>
                      </a:lnTo>
                      <a:lnTo>
                        <a:pt x="720" y="864"/>
                      </a:lnTo>
                      <a:lnTo>
                        <a:pt x="726" y="870"/>
                      </a:lnTo>
                      <a:lnTo>
                        <a:pt x="730" y="876"/>
                      </a:lnTo>
                      <a:lnTo>
                        <a:pt x="730" y="882"/>
                      </a:lnTo>
                      <a:lnTo>
                        <a:pt x="728" y="888"/>
                      </a:lnTo>
                      <a:lnTo>
                        <a:pt x="722" y="894"/>
                      </a:lnTo>
                      <a:lnTo>
                        <a:pt x="716" y="898"/>
                      </a:lnTo>
                      <a:lnTo>
                        <a:pt x="706" y="902"/>
                      </a:lnTo>
                      <a:lnTo>
                        <a:pt x="706" y="902"/>
                      </a:lnTo>
                      <a:lnTo>
                        <a:pt x="698" y="904"/>
                      </a:lnTo>
                      <a:lnTo>
                        <a:pt x="694" y="906"/>
                      </a:lnTo>
                      <a:lnTo>
                        <a:pt x="690" y="910"/>
                      </a:lnTo>
                      <a:lnTo>
                        <a:pt x="690" y="916"/>
                      </a:lnTo>
                      <a:lnTo>
                        <a:pt x="690" y="922"/>
                      </a:lnTo>
                      <a:lnTo>
                        <a:pt x="694" y="928"/>
                      </a:lnTo>
                      <a:lnTo>
                        <a:pt x="704" y="942"/>
                      </a:lnTo>
                      <a:lnTo>
                        <a:pt x="704" y="942"/>
                      </a:lnTo>
                      <a:lnTo>
                        <a:pt x="708" y="948"/>
                      </a:lnTo>
                      <a:lnTo>
                        <a:pt x="708" y="952"/>
                      </a:lnTo>
                      <a:lnTo>
                        <a:pt x="704" y="956"/>
                      </a:lnTo>
                      <a:lnTo>
                        <a:pt x="698" y="956"/>
                      </a:lnTo>
                      <a:lnTo>
                        <a:pt x="686" y="960"/>
                      </a:lnTo>
                      <a:lnTo>
                        <a:pt x="682" y="960"/>
                      </a:lnTo>
                      <a:lnTo>
                        <a:pt x="684" y="964"/>
                      </a:lnTo>
                      <a:lnTo>
                        <a:pt x="684" y="964"/>
                      </a:lnTo>
                      <a:lnTo>
                        <a:pt x="690" y="972"/>
                      </a:lnTo>
                      <a:lnTo>
                        <a:pt x="696" y="980"/>
                      </a:lnTo>
                      <a:lnTo>
                        <a:pt x="698" y="984"/>
                      </a:lnTo>
                      <a:lnTo>
                        <a:pt x="702" y="986"/>
                      </a:lnTo>
                      <a:lnTo>
                        <a:pt x="706" y="986"/>
                      </a:lnTo>
                      <a:lnTo>
                        <a:pt x="710" y="984"/>
                      </a:lnTo>
                      <a:lnTo>
                        <a:pt x="710" y="984"/>
                      </a:lnTo>
                      <a:lnTo>
                        <a:pt x="716" y="984"/>
                      </a:lnTo>
                      <a:lnTo>
                        <a:pt x="722" y="984"/>
                      </a:lnTo>
                      <a:lnTo>
                        <a:pt x="738" y="988"/>
                      </a:lnTo>
                      <a:lnTo>
                        <a:pt x="744" y="990"/>
                      </a:lnTo>
                      <a:lnTo>
                        <a:pt x="752" y="988"/>
                      </a:lnTo>
                      <a:lnTo>
                        <a:pt x="758" y="984"/>
                      </a:lnTo>
                      <a:lnTo>
                        <a:pt x="764" y="974"/>
                      </a:lnTo>
                      <a:lnTo>
                        <a:pt x="764" y="974"/>
                      </a:lnTo>
                      <a:lnTo>
                        <a:pt x="768" y="970"/>
                      </a:lnTo>
                      <a:lnTo>
                        <a:pt x="770" y="966"/>
                      </a:lnTo>
                      <a:lnTo>
                        <a:pt x="780" y="960"/>
                      </a:lnTo>
                      <a:lnTo>
                        <a:pt x="790" y="960"/>
                      </a:lnTo>
                      <a:lnTo>
                        <a:pt x="800" y="960"/>
                      </a:lnTo>
                      <a:lnTo>
                        <a:pt x="808" y="962"/>
                      </a:lnTo>
                      <a:lnTo>
                        <a:pt x="816" y="966"/>
                      </a:lnTo>
                      <a:lnTo>
                        <a:pt x="818" y="970"/>
                      </a:lnTo>
                      <a:lnTo>
                        <a:pt x="818" y="972"/>
                      </a:lnTo>
                      <a:lnTo>
                        <a:pt x="818" y="972"/>
                      </a:lnTo>
                      <a:lnTo>
                        <a:pt x="818" y="972"/>
                      </a:lnTo>
                      <a:lnTo>
                        <a:pt x="812" y="978"/>
                      </a:lnTo>
                      <a:lnTo>
                        <a:pt x="810" y="980"/>
                      </a:lnTo>
                      <a:lnTo>
                        <a:pt x="812" y="982"/>
                      </a:lnTo>
                      <a:lnTo>
                        <a:pt x="818" y="982"/>
                      </a:lnTo>
                      <a:lnTo>
                        <a:pt x="822" y="984"/>
                      </a:lnTo>
                      <a:lnTo>
                        <a:pt x="828" y="986"/>
                      </a:lnTo>
                      <a:lnTo>
                        <a:pt x="828" y="990"/>
                      </a:lnTo>
                      <a:lnTo>
                        <a:pt x="826" y="994"/>
                      </a:lnTo>
                      <a:lnTo>
                        <a:pt x="826" y="994"/>
                      </a:lnTo>
                      <a:lnTo>
                        <a:pt x="824" y="998"/>
                      </a:lnTo>
                      <a:lnTo>
                        <a:pt x="824" y="1000"/>
                      </a:lnTo>
                      <a:lnTo>
                        <a:pt x="828" y="1006"/>
                      </a:lnTo>
                      <a:lnTo>
                        <a:pt x="836" y="1010"/>
                      </a:lnTo>
                      <a:lnTo>
                        <a:pt x="846" y="1014"/>
                      </a:lnTo>
                      <a:lnTo>
                        <a:pt x="866" y="1020"/>
                      </a:lnTo>
                      <a:lnTo>
                        <a:pt x="872" y="1022"/>
                      </a:lnTo>
                      <a:lnTo>
                        <a:pt x="874" y="1024"/>
                      </a:lnTo>
                      <a:lnTo>
                        <a:pt x="874" y="1024"/>
                      </a:lnTo>
                      <a:lnTo>
                        <a:pt x="874" y="1024"/>
                      </a:lnTo>
                      <a:lnTo>
                        <a:pt x="868" y="1034"/>
                      </a:lnTo>
                      <a:lnTo>
                        <a:pt x="866" y="1040"/>
                      </a:lnTo>
                      <a:lnTo>
                        <a:pt x="868" y="1044"/>
                      </a:lnTo>
                      <a:lnTo>
                        <a:pt x="874" y="1050"/>
                      </a:lnTo>
                      <a:lnTo>
                        <a:pt x="874" y="1050"/>
                      </a:lnTo>
                      <a:lnTo>
                        <a:pt x="874" y="1052"/>
                      </a:lnTo>
                      <a:lnTo>
                        <a:pt x="872" y="1054"/>
                      </a:lnTo>
                      <a:lnTo>
                        <a:pt x="862" y="1052"/>
                      </a:lnTo>
                      <a:lnTo>
                        <a:pt x="848" y="1048"/>
                      </a:lnTo>
                      <a:lnTo>
                        <a:pt x="832" y="1040"/>
                      </a:lnTo>
                      <a:lnTo>
                        <a:pt x="832" y="1040"/>
                      </a:lnTo>
                      <a:lnTo>
                        <a:pt x="822" y="1036"/>
                      </a:lnTo>
                      <a:lnTo>
                        <a:pt x="810" y="1032"/>
                      </a:lnTo>
                      <a:lnTo>
                        <a:pt x="784" y="1028"/>
                      </a:lnTo>
                      <a:lnTo>
                        <a:pt x="758" y="1028"/>
                      </a:lnTo>
                      <a:lnTo>
                        <a:pt x="748" y="1030"/>
                      </a:lnTo>
                      <a:lnTo>
                        <a:pt x="742" y="1032"/>
                      </a:lnTo>
                      <a:lnTo>
                        <a:pt x="742" y="1032"/>
                      </a:lnTo>
                      <a:lnTo>
                        <a:pt x="738" y="1036"/>
                      </a:lnTo>
                      <a:lnTo>
                        <a:pt x="740" y="1042"/>
                      </a:lnTo>
                      <a:lnTo>
                        <a:pt x="744" y="1046"/>
                      </a:lnTo>
                      <a:lnTo>
                        <a:pt x="750" y="1050"/>
                      </a:lnTo>
                      <a:lnTo>
                        <a:pt x="764" y="1056"/>
                      </a:lnTo>
                      <a:lnTo>
                        <a:pt x="782" y="1060"/>
                      </a:lnTo>
                      <a:lnTo>
                        <a:pt x="782" y="1060"/>
                      </a:lnTo>
                      <a:lnTo>
                        <a:pt x="796" y="1060"/>
                      </a:lnTo>
                      <a:lnTo>
                        <a:pt x="804" y="1064"/>
                      </a:lnTo>
                      <a:lnTo>
                        <a:pt x="810" y="1068"/>
                      </a:lnTo>
                      <a:lnTo>
                        <a:pt x="816" y="1072"/>
                      </a:lnTo>
                      <a:lnTo>
                        <a:pt x="820" y="1078"/>
                      </a:lnTo>
                      <a:lnTo>
                        <a:pt x="824" y="1082"/>
                      </a:lnTo>
                      <a:lnTo>
                        <a:pt x="832" y="1086"/>
                      </a:lnTo>
                      <a:lnTo>
                        <a:pt x="844" y="1088"/>
                      </a:lnTo>
                      <a:lnTo>
                        <a:pt x="844" y="1088"/>
                      </a:lnTo>
                      <a:lnTo>
                        <a:pt x="856" y="1090"/>
                      </a:lnTo>
                      <a:lnTo>
                        <a:pt x="864" y="1092"/>
                      </a:lnTo>
                      <a:lnTo>
                        <a:pt x="868" y="1096"/>
                      </a:lnTo>
                      <a:lnTo>
                        <a:pt x="870" y="1098"/>
                      </a:lnTo>
                      <a:lnTo>
                        <a:pt x="866" y="1108"/>
                      </a:lnTo>
                      <a:lnTo>
                        <a:pt x="866" y="1112"/>
                      </a:lnTo>
                      <a:lnTo>
                        <a:pt x="868" y="1118"/>
                      </a:lnTo>
                      <a:lnTo>
                        <a:pt x="868" y="1118"/>
                      </a:lnTo>
                      <a:lnTo>
                        <a:pt x="872" y="1122"/>
                      </a:lnTo>
                      <a:lnTo>
                        <a:pt x="876" y="1120"/>
                      </a:lnTo>
                      <a:lnTo>
                        <a:pt x="880" y="1118"/>
                      </a:lnTo>
                      <a:lnTo>
                        <a:pt x="882" y="1114"/>
                      </a:lnTo>
                      <a:lnTo>
                        <a:pt x="888" y="1106"/>
                      </a:lnTo>
                      <a:lnTo>
                        <a:pt x="888" y="1106"/>
                      </a:lnTo>
                      <a:lnTo>
                        <a:pt x="890" y="1110"/>
                      </a:lnTo>
                      <a:lnTo>
                        <a:pt x="890" y="1110"/>
                      </a:lnTo>
                      <a:lnTo>
                        <a:pt x="888" y="1116"/>
                      </a:lnTo>
                      <a:lnTo>
                        <a:pt x="888" y="1122"/>
                      </a:lnTo>
                      <a:lnTo>
                        <a:pt x="882" y="1134"/>
                      </a:lnTo>
                      <a:lnTo>
                        <a:pt x="876" y="1148"/>
                      </a:lnTo>
                      <a:lnTo>
                        <a:pt x="872" y="1164"/>
                      </a:lnTo>
                      <a:lnTo>
                        <a:pt x="872" y="1164"/>
                      </a:lnTo>
                      <a:lnTo>
                        <a:pt x="870" y="1170"/>
                      </a:lnTo>
                      <a:lnTo>
                        <a:pt x="872" y="1176"/>
                      </a:lnTo>
                      <a:lnTo>
                        <a:pt x="876" y="1182"/>
                      </a:lnTo>
                      <a:lnTo>
                        <a:pt x="876" y="1184"/>
                      </a:lnTo>
                      <a:lnTo>
                        <a:pt x="876" y="1186"/>
                      </a:lnTo>
                      <a:lnTo>
                        <a:pt x="866" y="1192"/>
                      </a:lnTo>
                      <a:lnTo>
                        <a:pt x="866" y="1192"/>
                      </a:lnTo>
                      <a:lnTo>
                        <a:pt x="858" y="1194"/>
                      </a:lnTo>
                      <a:lnTo>
                        <a:pt x="850" y="1196"/>
                      </a:lnTo>
                      <a:lnTo>
                        <a:pt x="838" y="1192"/>
                      </a:lnTo>
                      <a:lnTo>
                        <a:pt x="828" y="1190"/>
                      </a:lnTo>
                      <a:lnTo>
                        <a:pt x="822" y="1190"/>
                      </a:lnTo>
                      <a:lnTo>
                        <a:pt x="818" y="1194"/>
                      </a:lnTo>
                      <a:lnTo>
                        <a:pt x="818" y="1194"/>
                      </a:lnTo>
                      <a:lnTo>
                        <a:pt x="812" y="1196"/>
                      </a:lnTo>
                      <a:lnTo>
                        <a:pt x="806" y="1198"/>
                      </a:lnTo>
                      <a:lnTo>
                        <a:pt x="796" y="1202"/>
                      </a:lnTo>
                      <a:lnTo>
                        <a:pt x="788" y="1204"/>
                      </a:lnTo>
                      <a:lnTo>
                        <a:pt x="786" y="1206"/>
                      </a:lnTo>
                      <a:lnTo>
                        <a:pt x="788" y="1210"/>
                      </a:lnTo>
                      <a:lnTo>
                        <a:pt x="788" y="1210"/>
                      </a:lnTo>
                      <a:lnTo>
                        <a:pt x="788" y="1212"/>
                      </a:lnTo>
                      <a:lnTo>
                        <a:pt x="788" y="1214"/>
                      </a:lnTo>
                      <a:lnTo>
                        <a:pt x="784" y="1214"/>
                      </a:lnTo>
                      <a:lnTo>
                        <a:pt x="784" y="1216"/>
                      </a:lnTo>
                      <a:lnTo>
                        <a:pt x="784" y="1216"/>
                      </a:lnTo>
                      <a:lnTo>
                        <a:pt x="790" y="1222"/>
                      </a:lnTo>
                      <a:lnTo>
                        <a:pt x="790" y="1222"/>
                      </a:lnTo>
                      <a:lnTo>
                        <a:pt x="794" y="1226"/>
                      </a:lnTo>
                      <a:lnTo>
                        <a:pt x="794" y="1228"/>
                      </a:lnTo>
                      <a:lnTo>
                        <a:pt x="792" y="1232"/>
                      </a:lnTo>
                      <a:lnTo>
                        <a:pt x="788" y="1234"/>
                      </a:lnTo>
                      <a:lnTo>
                        <a:pt x="778" y="1240"/>
                      </a:lnTo>
                      <a:lnTo>
                        <a:pt x="774" y="1242"/>
                      </a:lnTo>
                      <a:lnTo>
                        <a:pt x="774" y="1246"/>
                      </a:lnTo>
                      <a:lnTo>
                        <a:pt x="774" y="1246"/>
                      </a:lnTo>
                      <a:lnTo>
                        <a:pt x="774" y="1252"/>
                      </a:lnTo>
                      <a:lnTo>
                        <a:pt x="772" y="1260"/>
                      </a:lnTo>
                      <a:lnTo>
                        <a:pt x="762" y="1284"/>
                      </a:lnTo>
                      <a:lnTo>
                        <a:pt x="762" y="1284"/>
                      </a:lnTo>
                      <a:lnTo>
                        <a:pt x="762" y="1292"/>
                      </a:lnTo>
                      <a:lnTo>
                        <a:pt x="762" y="1296"/>
                      </a:lnTo>
                      <a:lnTo>
                        <a:pt x="766" y="1300"/>
                      </a:lnTo>
                      <a:lnTo>
                        <a:pt x="772" y="1302"/>
                      </a:lnTo>
                      <a:lnTo>
                        <a:pt x="788" y="1306"/>
                      </a:lnTo>
                      <a:lnTo>
                        <a:pt x="810" y="1306"/>
                      </a:lnTo>
                      <a:lnTo>
                        <a:pt x="810" y="1306"/>
                      </a:lnTo>
                      <a:lnTo>
                        <a:pt x="800" y="1312"/>
                      </a:lnTo>
                      <a:lnTo>
                        <a:pt x="790" y="1320"/>
                      </a:lnTo>
                      <a:lnTo>
                        <a:pt x="782" y="1328"/>
                      </a:lnTo>
                      <a:lnTo>
                        <a:pt x="776" y="1338"/>
                      </a:lnTo>
                      <a:lnTo>
                        <a:pt x="772" y="1346"/>
                      </a:lnTo>
                      <a:lnTo>
                        <a:pt x="772" y="1354"/>
                      </a:lnTo>
                      <a:lnTo>
                        <a:pt x="774" y="1362"/>
                      </a:lnTo>
                      <a:lnTo>
                        <a:pt x="780" y="1368"/>
                      </a:lnTo>
                      <a:lnTo>
                        <a:pt x="780" y="1368"/>
                      </a:lnTo>
                      <a:lnTo>
                        <a:pt x="786" y="1374"/>
                      </a:lnTo>
                      <a:lnTo>
                        <a:pt x="790" y="1378"/>
                      </a:lnTo>
                      <a:lnTo>
                        <a:pt x="792" y="1384"/>
                      </a:lnTo>
                      <a:lnTo>
                        <a:pt x="792" y="1390"/>
                      </a:lnTo>
                      <a:lnTo>
                        <a:pt x="792" y="1392"/>
                      </a:lnTo>
                      <a:lnTo>
                        <a:pt x="796" y="1392"/>
                      </a:lnTo>
                      <a:lnTo>
                        <a:pt x="796" y="1392"/>
                      </a:lnTo>
                      <a:lnTo>
                        <a:pt x="806" y="1394"/>
                      </a:lnTo>
                      <a:lnTo>
                        <a:pt x="812" y="1400"/>
                      </a:lnTo>
                      <a:lnTo>
                        <a:pt x="818" y="1406"/>
                      </a:lnTo>
                      <a:lnTo>
                        <a:pt x="818" y="1410"/>
                      </a:lnTo>
                      <a:lnTo>
                        <a:pt x="818" y="1414"/>
                      </a:lnTo>
                      <a:lnTo>
                        <a:pt x="818" y="1414"/>
                      </a:lnTo>
                      <a:lnTo>
                        <a:pt x="818" y="1420"/>
                      </a:lnTo>
                      <a:lnTo>
                        <a:pt x="818" y="1422"/>
                      </a:lnTo>
                      <a:lnTo>
                        <a:pt x="824" y="1426"/>
                      </a:lnTo>
                      <a:lnTo>
                        <a:pt x="828" y="1430"/>
                      </a:lnTo>
                      <a:lnTo>
                        <a:pt x="830" y="1434"/>
                      </a:lnTo>
                      <a:lnTo>
                        <a:pt x="830" y="1440"/>
                      </a:lnTo>
                      <a:lnTo>
                        <a:pt x="830" y="1440"/>
                      </a:lnTo>
                      <a:lnTo>
                        <a:pt x="830" y="1450"/>
                      </a:lnTo>
                      <a:lnTo>
                        <a:pt x="834" y="1452"/>
                      </a:lnTo>
                      <a:lnTo>
                        <a:pt x="836" y="1454"/>
                      </a:lnTo>
                      <a:lnTo>
                        <a:pt x="836" y="1462"/>
                      </a:lnTo>
                      <a:lnTo>
                        <a:pt x="836" y="1462"/>
                      </a:lnTo>
                      <a:lnTo>
                        <a:pt x="836" y="1476"/>
                      </a:lnTo>
                      <a:lnTo>
                        <a:pt x="836" y="1482"/>
                      </a:lnTo>
                      <a:lnTo>
                        <a:pt x="840" y="1488"/>
                      </a:lnTo>
                      <a:lnTo>
                        <a:pt x="842" y="1490"/>
                      </a:lnTo>
                      <a:lnTo>
                        <a:pt x="848" y="1488"/>
                      </a:lnTo>
                      <a:lnTo>
                        <a:pt x="852" y="1482"/>
                      </a:lnTo>
                      <a:lnTo>
                        <a:pt x="860" y="1470"/>
                      </a:lnTo>
                      <a:lnTo>
                        <a:pt x="860" y="1470"/>
                      </a:lnTo>
                      <a:lnTo>
                        <a:pt x="870" y="1454"/>
                      </a:lnTo>
                      <a:lnTo>
                        <a:pt x="872" y="1454"/>
                      </a:lnTo>
                      <a:lnTo>
                        <a:pt x="874" y="1456"/>
                      </a:lnTo>
                      <a:lnTo>
                        <a:pt x="876" y="1462"/>
                      </a:lnTo>
                      <a:lnTo>
                        <a:pt x="878" y="1462"/>
                      </a:lnTo>
                      <a:lnTo>
                        <a:pt x="882" y="1460"/>
                      </a:lnTo>
                      <a:lnTo>
                        <a:pt x="882" y="1460"/>
                      </a:lnTo>
                      <a:lnTo>
                        <a:pt x="888" y="1456"/>
                      </a:lnTo>
                      <a:lnTo>
                        <a:pt x="894" y="1454"/>
                      </a:lnTo>
                      <a:lnTo>
                        <a:pt x="900" y="1452"/>
                      </a:lnTo>
                      <a:lnTo>
                        <a:pt x="906" y="1454"/>
                      </a:lnTo>
                      <a:lnTo>
                        <a:pt x="912" y="1456"/>
                      </a:lnTo>
                      <a:lnTo>
                        <a:pt x="916" y="1458"/>
                      </a:lnTo>
                      <a:lnTo>
                        <a:pt x="918" y="1464"/>
                      </a:lnTo>
                      <a:lnTo>
                        <a:pt x="920" y="1470"/>
                      </a:lnTo>
                      <a:lnTo>
                        <a:pt x="920" y="1470"/>
                      </a:lnTo>
                      <a:lnTo>
                        <a:pt x="922" y="1474"/>
                      </a:lnTo>
                      <a:lnTo>
                        <a:pt x="920" y="1474"/>
                      </a:lnTo>
                      <a:lnTo>
                        <a:pt x="912" y="1470"/>
                      </a:lnTo>
                      <a:lnTo>
                        <a:pt x="902" y="1464"/>
                      </a:lnTo>
                      <a:lnTo>
                        <a:pt x="896" y="1462"/>
                      </a:lnTo>
                      <a:lnTo>
                        <a:pt x="890" y="1464"/>
                      </a:lnTo>
                      <a:lnTo>
                        <a:pt x="890" y="1464"/>
                      </a:lnTo>
                      <a:lnTo>
                        <a:pt x="888" y="1466"/>
                      </a:lnTo>
                      <a:lnTo>
                        <a:pt x="888" y="1468"/>
                      </a:lnTo>
                      <a:lnTo>
                        <a:pt x="894" y="1474"/>
                      </a:lnTo>
                      <a:lnTo>
                        <a:pt x="898" y="1474"/>
                      </a:lnTo>
                      <a:lnTo>
                        <a:pt x="898" y="1476"/>
                      </a:lnTo>
                      <a:lnTo>
                        <a:pt x="896" y="1478"/>
                      </a:lnTo>
                      <a:lnTo>
                        <a:pt x="890" y="1478"/>
                      </a:lnTo>
                      <a:lnTo>
                        <a:pt x="890" y="1478"/>
                      </a:lnTo>
                      <a:lnTo>
                        <a:pt x="884" y="1480"/>
                      </a:lnTo>
                      <a:lnTo>
                        <a:pt x="880" y="1480"/>
                      </a:lnTo>
                      <a:lnTo>
                        <a:pt x="880" y="1484"/>
                      </a:lnTo>
                      <a:lnTo>
                        <a:pt x="880" y="1486"/>
                      </a:lnTo>
                      <a:lnTo>
                        <a:pt x="880" y="1488"/>
                      </a:lnTo>
                      <a:lnTo>
                        <a:pt x="880" y="1490"/>
                      </a:lnTo>
                      <a:lnTo>
                        <a:pt x="876" y="1492"/>
                      </a:lnTo>
                      <a:lnTo>
                        <a:pt x="868" y="1492"/>
                      </a:lnTo>
                      <a:lnTo>
                        <a:pt x="868" y="1492"/>
                      </a:lnTo>
                      <a:lnTo>
                        <a:pt x="856" y="1494"/>
                      </a:lnTo>
                      <a:lnTo>
                        <a:pt x="856" y="1496"/>
                      </a:lnTo>
                      <a:lnTo>
                        <a:pt x="856" y="1496"/>
                      </a:lnTo>
                      <a:lnTo>
                        <a:pt x="860" y="1500"/>
                      </a:lnTo>
                      <a:lnTo>
                        <a:pt x="860" y="1502"/>
                      </a:lnTo>
                      <a:lnTo>
                        <a:pt x="858" y="1504"/>
                      </a:lnTo>
                      <a:lnTo>
                        <a:pt x="858" y="1504"/>
                      </a:lnTo>
                      <a:lnTo>
                        <a:pt x="854" y="1506"/>
                      </a:lnTo>
                      <a:lnTo>
                        <a:pt x="854" y="1506"/>
                      </a:lnTo>
                      <a:lnTo>
                        <a:pt x="856" y="1510"/>
                      </a:lnTo>
                      <a:lnTo>
                        <a:pt x="860" y="1514"/>
                      </a:lnTo>
                      <a:lnTo>
                        <a:pt x="862" y="1516"/>
                      </a:lnTo>
                      <a:lnTo>
                        <a:pt x="860" y="1518"/>
                      </a:lnTo>
                      <a:lnTo>
                        <a:pt x="860" y="1518"/>
                      </a:lnTo>
                      <a:lnTo>
                        <a:pt x="860" y="1522"/>
                      </a:lnTo>
                      <a:lnTo>
                        <a:pt x="860" y="1526"/>
                      </a:lnTo>
                      <a:lnTo>
                        <a:pt x="862" y="1534"/>
                      </a:lnTo>
                      <a:lnTo>
                        <a:pt x="874" y="1554"/>
                      </a:lnTo>
                      <a:lnTo>
                        <a:pt x="874" y="1554"/>
                      </a:lnTo>
                      <a:lnTo>
                        <a:pt x="878" y="1558"/>
                      </a:lnTo>
                      <a:lnTo>
                        <a:pt x="882" y="1560"/>
                      </a:lnTo>
                      <a:lnTo>
                        <a:pt x="890" y="1562"/>
                      </a:lnTo>
                      <a:lnTo>
                        <a:pt x="898" y="1562"/>
                      </a:lnTo>
                      <a:lnTo>
                        <a:pt x="898" y="1564"/>
                      </a:lnTo>
                      <a:lnTo>
                        <a:pt x="898" y="1568"/>
                      </a:lnTo>
                      <a:lnTo>
                        <a:pt x="898" y="1568"/>
                      </a:lnTo>
                      <a:lnTo>
                        <a:pt x="896" y="1572"/>
                      </a:lnTo>
                      <a:lnTo>
                        <a:pt x="898" y="1576"/>
                      </a:lnTo>
                      <a:lnTo>
                        <a:pt x="902" y="1582"/>
                      </a:lnTo>
                      <a:lnTo>
                        <a:pt x="906" y="1590"/>
                      </a:lnTo>
                      <a:lnTo>
                        <a:pt x="908" y="1594"/>
                      </a:lnTo>
                      <a:lnTo>
                        <a:pt x="908" y="1598"/>
                      </a:lnTo>
                      <a:lnTo>
                        <a:pt x="908" y="1598"/>
                      </a:lnTo>
                      <a:lnTo>
                        <a:pt x="908" y="1606"/>
                      </a:lnTo>
                      <a:lnTo>
                        <a:pt x="910" y="1610"/>
                      </a:lnTo>
                      <a:lnTo>
                        <a:pt x="914" y="1614"/>
                      </a:lnTo>
                      <a:lnTo>
                        <a:pt x="926" y="1618"/>
                      </a:lnTo>
                      <a:lnTo>
                        <a:pt x="926" y="1618"/>
                      </a:lnTo>
                      <a:lnTo>
                        <a:pt x="932" y="1622"/>
                      </a:lnTo>
                      <a:lnTo>
                        <a:pt x="934" y="1626"/>
                      </a:lnTo>
                      <a:lnTo>
                        <a:pt x="936" y="1630"/>
                      </a:lnTo>
                      <a:lnTo>
                        <a:pt x="934" y="1634"/>
                      </a:lnTo>
                      <a:lnTo>
                        <a:pt x="934" y="1640"/>
                      </a:lnTo>
                      <a:lnTo>
                        <a:pt x="934" y="1640"/>
                      </a:lnTo>
                      <a:lnTo>
                        <a:pt x="938" y="1640"/>
                      </a:lnTo>
                      <a:lnTo>
                        <a:pt x="938" y="1640"/>
                      </a:lnTo>
                      <a:lnTo>
                        <a:pt x="942" y="1640"/>
                      </a:lnTo>
                      <a:lnTo>
                        <a:pt x="944" y="1640"/>
                      </a:lnTo>
                      <a:lnTo>
                        <a:pt x="946" y="1648"/>
                      </a:lnTo>
                      <a:lnTo>
                        <a:pt x="946" y="1654"/>
                      </a:lnTo>
                      <a:lnTo>
                        <a:pt x="948" y="1656"/>
                      </a:lnTo>
                      <a:lnTo>
                        <a:pt x="950" y="1656"/>
                      </a:lnTo>
                      <a:lnTo>
                        <a:pt x="950" y="1656"/>
                      </a:lnTo>
                      <a:lnTo>
                        <a:pt x="956" y="1656"/>
                      </a:lnTo>
                      <a:lnTo>
                        <a:pt x="958" y="1656"/>
                      </a:lnTo>
                      <a:lnTo>
                        <a:pt x="958" y="1662"/>
                      </a:lnTo>
                      <a:lnTo>
                        <a:pt x="954" y="1672"/>
                      </a:lnTo>
                      <a:lnTo>
                        <a:pt x="954" y="1672"/>
                      </a:lnTo>
                      <a:lnTo>
                        <a:pt x="952" y="1676"/>
                      </a:lnTo>
                      <a:lnTo>
                        <a:pt x="956" y="1678"/>
                      </a:lnTo>
                      <a:lnTo>
                        <a:pt x="966" y="1678"/>
                      </a:lnTo>
                      <a:lnTo>
                        <a:pt x="978" y="1678"/>
                      </a:lnTo>
                      <a:lnTo>
                        <a:pt x="980" y="1680"/>
                      </a:lnTo>
                      <a:lnTo>
                        <a:pt x="980" y="1684"/>
                      </a:lnTo>
                      <a:lnTo>
                        <a:pt x="980" y="1684"/>
                      </a:lnTo>
                      <a:lnTo>
                        <a:pt x="978" y="1690"/>
                      </a:lnTo>
                      <a:lnTo>
                        <a:pt x="978" y="1692"/>
                      </a:lnTo>
                      <a:lnTo>
                        <a:pt x="980" y="1694"/>
                      </a:lnTo>
                      <a:lnTo>
                        <a:pt x="982" y="1694"/>
                      </a:lnTo>
                      <a:lnTo>
                        <a:pt x="990" y="1694"/>
                      </a:lnTo>
                      <a:lnTo>
                        <a:pt x="994" y="1696"/>
                      </a:lnTo>
                      <a:lnTo>
                        <a:pt x="996" y="1698"/>
                      </a:lnTo>
                      <a:lnTo>
                        <a:pt x="996" y="1698"/>
                      </a:lnTo>
                      <a:lnTo>
                        <a:pt x="998" y="1700"/>
                      </a:lnTo>
                      <a:lnTo>
                        <a:pt x="996" y="1702"/>
                      </a:lnTo>
                      <a:lnTo>
                        <a:pt x="994" y="1704"/>
                      </a:lnTo>
                      <a:lnTo>
                        <a:pt x="990" y="1706"/>
                      </a:lnTo>
                      <a:lnTo>
                        <a:pt x="990" y="1708"/>
                      </a:lnTo>
                      <a:lnTo>
                        <a:pt x="990" y="1712"/>
                      </a:lnTo>
                      <a:lnTo>
                        <a:pt x="990" y="1712"/>
                      </a:lnTo>
                      <a:lnTo>
                        <a:pt x="992" y="1722"/>
                      </a:lnTo>
                      <a:lnTo>
                        <a:pt x="996" y="1724"/>
                      </a:lnTo>
                      <a:lnTo>
                        <a:pt x="1000" y="1726"/>
                      </a:lnTo>
                      <a:lnTo>
                        <a:pt x="1004" y="1726"/>
                      </a:lnTo>
                      <a:lnTo>
                        <a:pt x="1010" y="1726"/>
                      </a:lnTo>
                      <a:lnTo>
                        <a:pt x="1016" y="1722"/>
                      </a:lnTo>
                      <a:lnTo>
                        <a:pt x="1024" y="1718"/>
                      </a:lnTo>
                      <a:lnTo>
                        <a:pt x="1024" y="1718"/>
                      </a:lnTo>
                      <a:lnTo>
                        <a:pt x="1032" y="1712"/>
                      </a:lnTo>
                      <a:lnTo>
                        <a:pt x="1038" y="1712"/>
                      </a:lnTo>
                      <a:lnTo>
                        <a:pt x="1040" y="1712"/>
                      </a:lnTo>
                      <a:lnTo>
                        <a:pt x="1044" y="1714"/>
                      </a:lnTo>
                      <a:lnTo>
                        <a:pt x="1048" y="1716"/>
                      </a:lnTo>
                      <a:lnTo>
                        <a:pt x="1050" y="1716"/>
                      </a:lnTo>
                      <a:lnTo>
                        <a:pt x="1054" y="1714"/>
                      </a:lnTo>
                      <a:lnTo>
                        <a:pt x="1054" y="1714"/>
                      </a:lnTo>
                      <a:lnTo>
                        <a:pt x="1064" y="1708"/>
                      </a:lnTo>
                      <a:lnTo>
                        <a:pt x="1072" y="1704"/>
                      </a:lnTo>
                      <a:lnTo>
                        <a:pt x="1080" y="1700"/>
                      </a:lnTo>
                      <a:lnTo>
                        <a:pt x="1080" y="1696"/>
                      </a:lnTo>
                      <a:lnTo>
                        <a:pt x="1080" y="1692"/>
                      </a:lnTo>
                      <a:lnTo>
                        <a:pt x="1080" y="1692"/>
                      </a:lnTo>
                      <a:lnTo>
                        <a:pt x="1080" y="1688"/>
                      </a:lnTo>
                      <a:lnTo>
                        <a:pt x="1082" y="1686"/>
                      </a:lnTo>
                      <a:lnTo>
                        <a:pt x="1084" y="1688"/>
                      </a:lnTo>
                      <a:lnTo>
                        <a:pt x="1086" y="1690"/>
                      </a:lnTo>
                      <a:lnTo>
                        <a:pt x="1088" y="1694"/>
                      </a:lnTo>
                      <a:lnTo>
                        <a:pt x="1090" y="1698"/>
                      </a:lnTo>
                      <a:lnTo>
                        <a:pt x="1090" y="1704"/>
                      </a:lnTo>
                      <a:lnTo>
                        <a:pt x="1086" y="1710"/>
                      </a:lnTo>
                      <a:lnTo>
                        <a:pt x="1086" y="1710"/>
                      </a:lnTo>
                      <a:lnTo>
                        <a:pt x="1078" y="1718"/>
                      </a:lnTo>
                      <a:lnTo>
                        <a:pt x="1076" y="1726"/>
                      </a:lnTo>
                      <a:lnTo>
                        <a:pt x="1076" y="1728"/>
                      </a:lnTo>
                      <a:lnTo>
                        <a:pt x="1078" y="1732"/>
                      </a:lnTo>
                      <a:lnTo>
                        <a:pt x="1090" y="1738"/>
                      </a:lnTo>
                      <a:lnTo>
                        <a:pt x="1090" y="1738"/>
                      </a:lnTo>
                      <a:lnTo>
                        <a:pt x="1098" y="1740"/>
                      </a:lnTo>
                      <a:lnTo>
                        <a:pt x="1106" y="1740"/>
                      </a:lnTo>
                      <a:lnTo>
                        <a:pt x="1120" y="1738"/>
                      </a:lnTo>
                      <a:lnTo>
                        <a:pt x="1124" y="1738"/>
                      </a:lnTo>
                      <a:lnTo>
                        <a:pt x="1126" y="1740"/>
                      </a:lnTo>
                      <a:lnTo>
                        <a:pt x="1126" y="1744"/>
                      </a:lnTo>
                      <a:lnTo>
                        <a:pt x="1120" y="1752"/>
                      </a:lnTo>
                      <a:lnTo>
                        <a:pt x="1120" y="1752"/>
                      </a:lnTo>
                      <a:lnTo>
                        <a:pt x="1116" y="1758"/>
                      </a:lnTo>
                      <a:lnTo>
                        <a:pt x="1116" y="1762"/>
                      </a:lnTo>
                      <a:lnTo>
                        <a:pt x="1118" y="1766"/>
                      </a:lnTo>
                      <a:lnTo>
                        <a:pt x="1122" y="1768"/>
                      </a:lnTo>
                      <a:lnTo>
                        <a:pt x="1126" y="1770"/>
                      </a:lnTo>
                      <a:lnTo>
                        <a:pt x="1132" y="1770"/>
                      </a:lnTo>
                      <a:lnTo>
                        <a:pt x="1136" y="1768"/>
                      </a:lnTo>
                      <a:lnTo>
                        <a:pt x="1140" y="1766"/>
                      </a:lnTo>
                      <a:lnTo>
                        <a:pt x="1140" y="1766"/>
                      </a:lnTo>
                      <a:lnTo>
                        <a:pt x="1150" y="1760"/>
                      </a:lnTo>
                      <a:lnTo>
                        <a:pt x="1154" y="1758"/>
                      </a:lnTo>
                      <a:lnTo>
                        <a:pt x="1156" y="1758"/>
                      </a:lnTo>
                      <a:lnTo>
                        <a:pt x="1162" y="1762"/>
                      </a:lnTo>
                      <a:lnTo>
                        <a:pt x="1170" y="1770"/>
                      </a:lnTo>
                      <a:lnTo>
                        <a:pt x="1170" y="1770"/>
                      </a:lnTo>
                      <a:lnTo>
                        <a:pt x="1182" y="1776"/>
                      </a:lnTo>
                      <a:lnTo>
                        <a:pt x="1186" y="1776"/>
                      </a:lnTo>
                      <a:lnTo>
                        <a:pt x="1190" y="1776"/>
                      </a:lnTo>
                      <a:lnTo>
                        <a:pt x="1194" y="1774"/>
                      </a:lnTo>
                      <a:lnTo>
                        <a:pt x="1196" y="1768"/>
                      </a:lnTo>
                      <a:lnTo>
                        <a:pt x="1198" y="1764"/>
                      </a:lnTo>
                      <a:lnTo>
                        <a:pt x="1200" y="1756"/>
                      </a:lnTo>
                      <a:lnTo>
                        <a:pt x="1200" y="1756"/>
                      </a:lnTo>
                      <a:lnTo>
                        <a:pt x="1200" y="1750"/>
                      </a:lnTo>
                      <a:lnTo>
                        <a:pt x="1198" y="1746"/>
                      </a:lnTo>
                      <a:lnTo>
                        <a:pt x="1194" y="1746"/>
                      </a:lnTo>
                      <a:lnTo>
                        <a:pt x="1192" y="1746"/>
                      </a:lnTo>
                      <a:lnTo>
                        <a:pt x="1186" y="1746"/>
                      </a:lnTo>
                      <a:lnTo>
                        <a:pt x="1186" y="1746"/>
                      </a:lnTo>
                      <a:lnTo>
                        <a:pt x="1186" y="1744"/>
                      </a:lnTo>
                      <a:lnTo>
                        <a:pt x="1186" y="1744"/>
                      </a:lnTo>
                      <a:lnTo>
                        <a:pt x="1190" y="1740"/>
                      </a:lnTo>
                      <a:lnTo>
                        <a:pt x="1194" y="1738"/>
                      </a:lnTo>
                      <a:lnTo>
                        <a:pt x="1204" y="1734"/>
                      </a:lnTo>
                      <a:lnTo>
                        <a:pt x="1208" y="1732"/>
                      </a:lnTo>
                      <a:lnTo>
                        <a:pt x="1210" y="1728"/>
                      </a:lnTo>
                      <a:lnTo>
                        <a:pt x="1212" y="1724"/>
                      </a:lnTo>
                      <a:lnTo>
                        <a:pt x="1212" y="1718"/>
                      </a:lnTo>
                      <a:lnTo>
                        <a:pt x="1212" y="1718"/>
                      </a:lnTo>
                      <a:lnTo>
                        <a:pt x="1210" y="1712"/>
                      </a:lnTo>
                      <a:lnTo>
                        <a:pt x="1214" y="1702"/>
                      </a:lnTo>
                      <a:lnTo>
                        <a:pt x="1224" y="1676"/>
                      </a:lnTo>
                      <a:lnTo>
                        <a:pt x="1234" y="1652"/>
                      </a:lnTo>
                      <a:lnTo>
                        <a:pt x="1236" y="1640"/>
                      </a:lnTo>
                      <a:lnTo>
                        <a:pt x="1236" y="1630"/>
                      </a:lnTo>
                      <a:lnTo>
                        <a:pt x="1236" y="1630"/>
                      </a:lnTo>
                      <a:lnTo>
                        <a:pt x="1234" y="1624"/>
                      </a:lnTo>
                      <a:lnTo>
                        <a:pt x="1232" y="1622"/>
                      </a:lnTo>
                      <a:lnTo>
                        <a:pt x="1230" y="1622"/>
                      </a:lnTo>
                      <a:lnTo>
                        <a:pt x="1228" y="1622"/>
                      </a:lnTo>
                      <a:lnTo>
                        <a:pt x="1226" y="1622"/>
                      </a:lnTo>
                      <a:lnTo>
                        <a:pt x="1222" y="1622"/>
                      </a:lnTo>
                      <a:lnTo>
                        <a:pt x="1220" y="1620"/>
                      </a:lnTo>
                      <a:lnTo>
                        <a:pt x="1214" y="1616"/>
                      </a:lnTo>
                      <a:lnTo>
                        <a:pt x="1214" y="1616"/>
                      </a:lnTo>
                      <a:lnTo>
                        <a:pt x="1212" y="1610"/>
                      </a:lnTo>
                      <a:lnTo>
                        <a:pt x="1212" y="1610"/>
                      </a:lnTo>
                      <a:lnTo>
                        <a:pt x="1222" y="1612"/>
                      </a:lnTo>
                      <a:lnTo>
                        <a:pt x="1232" y="1614"/>
                      </a:lnTo>
                      <a:lnTo>
                        <a:pt x="1236" y="1614"/>
                      </a:lnTo>
                      <a:lnTo>
                        <a:pt x="1236" y="1610"/>
                      </a:lnTo>
                      <a:lnTo>
                        <a:pt x="1236" y="1610"/>
                      </a:lnTo>
                      <a:lnTo>
                        <a:pt x="1234" y="1604"/>
                      </a:lnTo>
                      <a:lnTo>
                        <a:pt x="1232" y="1602"/>
                      </a:lnTo>
                      <a:lnTo>
                        <a:pt x="1226" y="1600"/>
                      </a:lnTo>
                      <a:lnTo>
                        <a:pt x="1220" y="1598"/>
                      </a:lnTo>
                      <a:lnTo>
                        <a:pt x="1220" y="1596"/>
                      </a:lnTo>
                      <a:lnTo>
                        <a:pt x="1222" y="1592"/>
                      </a:lnTo>
                      <a:lnTo>
                        <a:pt x="1222" y="1592"/>
                      </a:lnTo>
                      <a:lnTo>
                        <a:pt x="1226" y="1590"/>
                      </a:lnTo>
                      <a:lnTo>
                        <a:pt x="1230" y="1588"/>
                      </a:lnTo>
                      <a:lnTo>
                        <a:pt x="1244" y="1584"/>
                      </a:lnTo>
                      <a:lnTo>
                        <a:pt x="1250" y="1582"/>
                      </a:lnTo>
                      <a:lnTo>
                        <a:pt x="1256" y="1580"/>
                      </a:lnTo>
                      <a:lnTo>
                        <a:pt x="1260" y="1574"/>
                      </a:lnTo>
                      <a:lnTo>
                        <a:pt x="1262" y="1566"/>
                      </a:lnTo>
                      <a:lnTo>
                        <a:pt x="1262" y="1566"/>
                      </a:lnTo>
                      <a:lnTo>
                        <a:pt x="1264" y="1560"/>
                      </a:lnTo>
                      <a:lnTo>
                        <a:pt x="1266" y="1558"/>
                      </a:lnTo>
                      <a:lnTo>
                        <a:pt x="1268" y="1558"/>
                      </a:lnTo>
                      <a:lnTo>
                        <a:pt x="1272" y="1560"/>
                      </a:lnTo>
                      <a:lnTo>
                        <a:pt x="1278" y="1562"/>
                      </a:lnTo>
                      <a:lnTo>
                        <a:pt x="1280" y="1560"/>
                      </a:lnTo>
                      <a:lnTo>
                        <a:pt x="1280" y="1556"/>
                      </a:lnTo>
                      <a:lnTo>
                        <a:pt x="1280" y="1556"/>
                      </a:lnTo>
                      <a:lnTo>
                        <a:pt x="1282" y="1550"/>
                      </a:lnTo>
                      <a:lnTo>
                        <a:pt x="1284" y="1546"/>
                      </a:lnTo>
                      <a:lnTo>
                        <a:pt x="1294" y="1538"/>
                      </a:lnTo>
                      <a:lnTo>
                        <a:pt x="1300" y="1530"/>
                      </a:lnTo>
                      <a:lnTo>
                        <a:pt x="1302" y="1526"/>
                      </a:lnTo>
                      <a:lnTo>
                        <a:pt x="1302" y="1520"/>
                      </a:lnTo>
                      <a:lnTo>
                        <a:pt x="1302" y="1520"/>
                      </a:lnTo>
                      <a:lnTo>
                        <a:pt x="1300" y="1510"/>
                      </a:lnTo>
                      <a:lnTo>
                        <a:pt x="1300" y="1502"/>
                      </a:lnTo>
                      <a:lnTo>
                        <a:pt x="1300" y="1500"/>
                      </a:lnTo>
                      <a:lnTo>
                        <a:pt x="1298" y="1500"/>
                      </a:lnTo>
                      <a:lnTo>
                        <a:pt x="1286" y="1498"/>
                      </a:lnTo>
                      <a:lnTo>
                        <a:pt x="1286" y="1498"/>
                      </a:lnTo>
                      <a:lnTo>
                        <a:pt x="1278" y="1498"/>
                      </a:lnTo>
                      <a:lnTo>
                        <a:pt x="1270" y="1496"/>
                      </a:lnTo>
                      <a:lnTo>
                        <a:pt x="1266" y="1492"/>
                      </a:lnTo>
                      <a:lnTo>
                        <a:pt x="1262" y="1490"/>
                      </a:lnTo>
                      <a:lnTo>
                        <a:pt x="1260" y="1486"/>
                      </a:lnTo>
                      <a:lnTo>
                        <a:pt x="1262" y="1486"/>
                      </a:lnTo>
                      <a:lnTo>
                        <a:pt x="1264" y="1484"/>
                      </a:lnTo>
                      <a:lnTo>
                        <a:pt x="1270" y="1486"/>
                      </a:lnTo>
                      <a:lnTo>
                        <a:pt x="1270" y="1486"/>
                      </a:lnTo>
                      <a:lnTo>
                        <a:pt x="1276" y="1486"/>
                      </a:lnTo>
                      <a:lnTo>
                        <a:pt x="1280" y="1486"/>
                      </a:lnTo>
                      <a:lnTo>
                        <a:pt x="1288" y="1484"/>
                      </a:lnTo>
                      <a:lnTo>
                        <a:pt x="1294" y="1482"/>
                      </a:lnTo>
                      <a:lnTo>
                        <a:pt x="1300" y="1482"/>
                      </a:lnTo>
                      <a:lnTo>
                        <a:pt x="1300" y="1482"/>
                      </a:lnTo>
                      <a:lnTo>
                        <a:pt x="1308" y="1482"/>
                      </a:lnTo>
                      <a:lnTo>
                        <a:pt x="1308" y="1482"/>
                      </a:lnTo>
                      <a:lnTo>
                        <a:pt x="1308" y="1478"/>
                      </a:lnTo>
                      <a:lnTo>
                        <a:pt x="1302" y="1470"/>
                      </a:lnTo>
                      <a:lnTo>
                        <a:pt x="1290" y="1454"/>
                      </a:lnTo>
                      <a:lnTo>
                        <a:pt x="1290" y="1454"/>
                      </a:lnTo>
                      <a:lnTo>
                        <a:pt x="1282" y="1448"/>
                      </a:lnTo>
                      <a:lnTo>
                        <a:pt x="1280" y="1442"/>
                      </a:lnTo>
                      <a:lnTo>
                        <a:pt x="1280" y="1438"/>
                      </a:lnTo>
                      <a:lnTo>
                        <a:pt x="1284" y="1434"/>
                      </a:lnTo>
                      <a:lnTo>
                        <a:pt x="1288" y="1434"/>
                      </a:lnTo>
                      <a:lnTo>
                        <a:pt x="1296" y="1434"/>
                      </a:lnTo>
                      <a:lnTo>
                        <a:pt x="1310" y="1438"/>
                      </a:lnTo>
                      <a:lnTo>
                        <a:pt x="1310" y="1438"/>
                      </a:lnTo>
                      <a:lnTo>
                        <a:pt x="1316" y="1438"/>
                      </a:lnTo>
                      <a:lnTo>
                        <a:pt x="1320" y="1436"/>
                      </a:lnTo>
                      <a:lnTo>
                        <a:pt x="1324" y="1434"/>
                      </a:lnTo>
                      <a:lnTo>
                        <a:pt x="1326" y="1430"/>
                      </a:lnTo>
                      <a:lnTo>
                        <a:pt x="1332" y="1420"/>
                      </a:lnTo>
                      <a:lnTo>
                        <a:pt x="1334" y="1418"/>
                      </a:lnTo>
                      <a:lnTo>
                        <a:pt x="1338" y="1418"/>
                      </a:lnTo>
                      <a:lnTo>
                        <a:pt x="1338" y="1418"/>
                      </a:lnTo>
                      <a:lnTo>
                        <a:pt x="1344" y="1420"/>
                      </a:lnTo>
                      <a:lnTo>
                        <a:pt x="1346" y="1418"/>
                      </a:lnTo>
                      <a:lnTo>
                        <a:pt x="1344" y="1414"/>
                      </a:lnTo>
                      <a:lnTo>
                        <a:pt x="1334" y="1408"/>
                      </a:lnTo>
                      <a:lnTo>
                        <a:pt x="1334" y="1408"/>
                      </a:lnTo>
                      <a:lnTo>
                        <a:pt x="1326" y="1404"/>
                      </a:lnTo>
                      <a:lnTo>
                        <a:pt x="1324" y="1404"/>
                      </a:lnTo>
                      <a:lnTo>
                        <a:pt x="1326" y="1402"/>
                      </a:lnTo>
                      <a:lnTo>
                        <a:pt x="1330" y="1402"/>
                      </a:lnTo>
                      <a:lnTo>
                        <a:pt x="1338" y="1400"/>
                      </a:lnTo>
                      <a:lnTo>
                        <a:pt x="1338" y="1400"/>
                      </a:lnTo>
                      <a:lnTo>
                        <a:pt x="1344" y="1398"/>
                      </a:lnTo>
                      <a:lnTo>
                        <a:pt x="1352" y="1398"/>
                      </a:lnTo>
                      <a:lnTo>
                        <a:pt x="1360" y="1400"/>
                      </a:lnTo>
                      <a:lnTo>
                        <a:pt x="1370" y="1398"/>
                      </a:lnTo>
                      <a:lnTo>
                        <a:pt x="1370" y="1398"/>
                      </a:lnTo>
                      <a:lnTo>
                        <a:pt x="1380" y="1396"/>
                      </a:lnTo>
                      <a:lnTo>
                        <a:pt x="1388" y="1396"/>
                      </a:lnTo>
                      <a:lnTo>
                        <a:pt x="1394" y="1396"/>
                      </a:lnTo>
                      <a:lnTo>
                        <a:pt x="1398" y="1390"/>
                      </a:lnTo>
                      <a:lnTo>
                        <a:pt x="1398" y="1390"/>
                      </a:lnTo>
                      <a:lnTo>
                        <a:pt x="1400" y="1386"/>
                      </a:lnTo>
                      <a:lnTo>
                        <a:pt x="1398" y="1384"/>
                      </a:lnTo>
                      <a:lnTo>
                        <a:pt x="1396" y="1380"/>
                      </a:lnTo>
                      <a:lnTo>
                        <a:pt x="1402" y="1376"/>
                      </a:lnTo>
                      <a:lnTo>
                        <a:pt x="1402" y="1376"/>
                      </a:lnTo>
                      <a:lnTo>
                        <a:pt x="1404" y="1372"/>
                      </a:lnTo>
                      <a:lnTo>
                        <a:pt x="1404" y="1368"/>
                      </a:lnTo>
                      <a:lnTo>
                        <a:pt x="1404" y="1364"/>
                      </a:lnTo>
                      <a:lnTo>
                        <a:pt x="1410" y="1360"/>
                      </a:lnTo>
                      <a:lnTo>
                        <a:pt x="1410" y="1360"/>
                      </a:lnTo>
                      <a:lnTo>
                        <a:pt x="1414" y="1356"/>
                      </a:lnTo>
                      <a:lnTo>
                        <a:pt x="1416" y="1354"/>
                      </a:lnTo>
                      <a:lnTo>
                        <a:pt x="1414" y="1352"/>
                      </a:lnTo>
                      <a:lnTo>
                        <a:pt x="1412" y="1350"/>
                      </a:lnTo>
                      <a:lnTo>
                        <a:pt x="1406" y="1346"/>
                      </a:lnTo>
                      <a:lnTo>
                        <a:pt x="1406" y="1344"/>
                      </a:lnTo>
                      <a:lnTo>
                        <a:pt x="1406" y="1344"/>
                      </a:lnTo>
                      <a:lnTo>
                        <a:pt x="1406" y="1344"/>
                      </a:lnTo>
                      <a:lnTo>
                        <a:pt x="1410" y="1342"/>
                      </a:lnTo>
                      <a:lnTo>
                        <a:pt x="1414" y="1344"/>
                      </a:lnTo>
                      <a:lnTo>
                        <a:pt x="1420" y="1344"/>
                      </a:lnTo>
                      <a:lnTo>
                        <a:pt x="1430" y="1344"/>
                      </a:lnTo>
                      <a:lnTo>
                        <a:pt x="1430" y="1344"/>
                      </a:lnTo>
                      <a:lnTo>
                        <a:pt x="1436" y="1344"/>
                      </a:lnTo>
                      <a:lnTo>
                        <a:pt x="1434" y="1348"/>
                      </a:lnTo>
                      <a:lnTo>
                        <a:pt x="1428" y="1352"/>
                      </a:lnTo>
                      <a:lnTo>
                        <a:pt x="1424" y="1358"/>
                      </a:lnTo>
                      <a:lnTo>
                        <a:pt x="1424" y="1358"/>
                      </a:lnTo>
                      <a:lnTo>
                        <a:pt x="1422" y="1362"/>
                      </a:lnTo>
                      <a:lnTo>
                        <a:pt x="1418" y="1364"/>
                      </a:lnTo>
                      <a:lnTo>
                        <a:pt x="1414" y="1368"/>
                      </a:lnTo>
                      <a:lnTo>
                        <a:pt x="1412" y="1372"/>
                      </a:lnTo>
                      <a:lnTo>
                        <a:pt x="1412" y="1372"/>
                      </a:lnTo>
                      <a:lnTo>
                        <a:pt x="1410" y="1378"/>
                      </a:lnTo>
                      <a:lnTo>
                        <a:pt x="1408" y="1386"/>
                      </a:lnTo>
                      <a:lnTo>
                        <a:pt x="1406" y="1392"/>
                      </a:lnTo>
                      <a:lnTo>
                        <a:pt x="1406" y="1394"/>
                      </a:lnTo>
                      <a:lnTo>
                        <a:pt x="1408" y="1396"/>
                      </a:lnTo>
                      <a:lnTo>
                        <a:pt x="1408" y="1396"/>
                      </a:lnTo>
                      <a:lnTo>
                        <a:pt x="1414" y="1398"/>
                      </a:lnTo>
                      <a:lnTo>
                        <a:pt x="1420" y="1398"/>
                      </a:lnTo>
                      <a:lnTo>
                        <a:pt x="1426" y="1396"/>
                      </a:lnTo>
                      <a:lnTo>
                        <a:pt x="1432" y="1390"/>
                      </a:lnTo>
                      <a:lnTo>
                        <a:pt x="1432" y="1390"/>
                      </a:lnTo>
                      <a:lnTo>
                        <a:pt x="1440" y="1380"/>
                      </a:lnTo>
                      <a:lnTo>
                        <a:pt x="1444" y="1380"/>
                      </a:lnTo>
                      <a:lnTo>
                        <a:pt x="1448" y="1384"/>
                      </a:lnTo>
                      <a:lnTo>
                        <a:pt x="1448" y="1384"/>
                      </a:lnTo>
                      <a:lnTo>
                        <a:pt x="1452" y="1386"/>
                      </a:lnTo>
                      <a:lnTo>
                        <a:pt x="1454" y="1384"/>
                      </a:lnTo>
                      <a:lnTo>
                        <a:pt x="1454" y="1382"/>
                      </a:lnTo>
                      <a:lnTo>
                        <a:pt x="1452" y="1378"/>
                      </a:lnTo>
                      <a:lnTo>
                        <a:pt x="1452" y="1378"/>
                      </a:lnTo>
                      <a:lnTo>
                        <a:pt x="1452" y="1376"/>
                      </a:lnTo>
                      <a:lnTo>
                        <a:pt x="1452" y="1374"/>
                      </a:lnTo>
                      <a:lnTo>
                        <a:pt x="1456" y="1372"/>
                      </a:lnTo>
                      <a:lnTo>
                        <a:pt x="1462" y="1370"/>
                      </a:lnTo>
                      <a:lnTo>
                        <a:pt x="1466" y="1370"/>
                      </a:lnTo>
                      <a:lnTo>
                        <a:pt x="1468" y="1372"/>
                      </a:lnTo>
                      <a:lnTo>
                        <a:pt x="1468" y="1372"/>
                      </a:lnTo>
                      <a:lnTo>
                        <a:pt x="1472" y="1372"/>
                      </a:lnTo>
                      <a:lnTo>
                        <a:pt x="1476" y="1372"/>
                      </a:lnTo>
                      <a:lnTo>
                        <a:pt x="1484" y="1370"/>
                      </a:lnTo>
                      <a:lnTo>
                        <a:pt x="1498" y="1362"/>
                      </a:lnTo>
                      <a:lnTo>
                        <a:pt x="1498" y="1362"/>
                      </a:lnTo>
                      <a:lnTo>
                        <a:pt x="1502" y="1360"/>
                      </a:lnTo>
                      <a:lnTo>
                        <a:pt x="1502" y="1354"/>
                      </a:lnTo>
                      <a:lnTo>
                        <a:pt x="1502" y="1350"/>
                      </a:lnTo>
                      <a:lnTo>
                        <a:pt x="1502" y="1350"/>
                      </a:lnTo>
                      <a:lnTo>
                        <a:pt x="1504" y="1350"/>
                      </a:lnTo>
                      <a:lnTo>
                        <a:pt x="1504" y="1350"/>
                      </a:lnTo>
                      <a:lnTo>
                        <a:pt x="1508" y="1350"/>
                      </a:lnTo>
                      <a:lnTo>
                        <a:pt x="1510" y="1352"/>
                      </a:lnTo>
                      <a:lnTo>
                        <a:pt x="1510" y="1354"/>
                      </a:lnTo>
                      <a:lnTo>
                        <a:pt x="1512" y="1354"/>
                      </a:lnTo>
                      <a:lnTo>
                        <a:pt x="1512" y="1354"/>
                      </a:lnTo>
                      <a:lnTo>
                        <a:pt x="1520" y="1350"/>
                      </a:lnTo>
                      <a:lnTo>
                        <a:pt x="1532" y="1344"/>
                      </a:lnTo>
                      <a:lnTo>
                        <a:pt x="1558" y="1324"/>
                      </a:lnTo>
                      <a:lnTo>
                        <a:pt x="1570" y="1314"/>
                      </a:lnTo>
                      <a:lnTo>
                        <a:pt x="1580" y="1302"/>
                      </a:lnTo>
                      <a:lnTo>
                        <a:pt x="1588" y="1290"/>
                      </a:lnTo>
                      <a:lnTo>
                        <a:pt x="1592" y="1280"/>
                      </a:lnTo>
                      <a:lnTo>
                        <a:pt x="1592" y="1280"/>
                      </a:lnTo>
                      <a:lnTo>
                        <a:pt x="1600" y="1264"/>
                      </a:lnTo>
                      <a:lnTo>
                        <a:pt x="1610" y="1250"/>
                      </a:lnTo>
                      <a:lnTo>
                        <a:pt x="1622" y="1242"/>
                      </a:lnTo>
                      <a:lnTo>
                        <a:pt x="1628" y="1238"/>
                      </a:lnTo>
                      <a:lnTo>
                        <a:pt x="1634" y="1238"/>
                      </a:lnTo>
                      <a:lnTo>
                        <a:pt x="1634" y="1238"/>
                      </a:lnTo>
                      <a:lnTo>
                        <a:pt x="1642" y="1236"/>
                      </a:lnTo>
                      <a:lnTo>
                        <a:pt x="1646" y="1234"/>
                      </a:lnTo>
                      <a:lnTo>
                        <a:pt x="1648" y="1232"/>
                      </a:lnTo>
                      <a:lnTo>
                        <a:pt x="1648" y="1228"/>
                      </a:lnTo>
                      <a:lnTo>
                        <a:pt x="1646" y="1222"/>
                      </a:lnTo>
                      <a:lnTo>
                        <a:pt x="1640" y="1214"/>
                      </a:lnTo>
                      <a:lnTo>
                        <a:pt x="1632" y="1204"/>
                      </a:lnTo>
                      <a:lnTo>
                        <a:pt x="1632" y="1204"/>
                      </a:lnTo>
                      <a:lnTo>
                        <a:pt x="1626" y="1198"/>
                      </a:lnTo>
                      <a:lnTo>
                        <a:pt x="1624" y="1194"/>
                      </a:lnTo>
                      <a:lnTo>
                        <a:pt x="1636" y="1200"/>
                      </a:lnTo>
                      <a:lnTo>
                        <a:pt x="1670" y="1222"/>
                      </a:lnTo>
                      <a:lnTo>
                        <a:pt x="1670" y="1222"/>
                      </a:lnTo>
                      <a:lnTo>
                        <a:pt x="1684" y="1226"/>
                      </a:lnTo>
                      <a:lnTo>
                        <a:pt x="1694" y="1228"/>
                      </a:lnTo>
                      <a:lnTo>
                        <a:pt x="1702" y="1228"/>
                      </a:lnTo>
                      <a:lnTo>
                        <a:pt x="1710" y="1226"/>
                      </a:lnTo>
                      <a:lnTo>
                        <a:pt x="1718" y="1224"/>
                      </a:lnTo>
                      <a:lnTo>
                        <a:pt x="1724" y="1218"/>
                      </a:lnTo>
                      <a:lnTo>
                        <a:pt x="1730" y="1212"/>
                      </a:lnTo>
                      <a:lnTo>
                        <a:pt x="1730" y="1212"/>
                      </a:lnTo>
                      <a:lnTo>
                        <a:pt x="1732" y="1206"/>
                      </a:lnTo>
                      <a:lnTo>
                        <a:pt x="1734" y="1204"/>
                      </a:lnTo>
                      <a:lnTo>
                        <a:pt x="1738" y="1204"/>
                      </a:lnTo>
                      <a:lnTo>
                        <a:pt x="1742" y="1206"/>
                      </a:lnTo>
                      <a:lnTo>
                        <a:pt x="1748" y="1208"/>
                      </a:lnTo>
                      <a:lnTo>
                        <a:pt x="1756" y="1208"/>
                      </a:lnTo>
                      <a:lnTo>
                        <a:pt x="1766" y="1208"/>
                      </a:lnTo>
                      <a:lnTo>
                        <a:pt x="1782" y="1202"/>
                      </a:lnTo>
                      <a:lnTo>
                        <a:pt x="1782" y="1202"/>
                      </a:lnTo>
                      <a:lnTo>
                        <a:pt x="1800" y="1196"/>
                      </a:lnTo>
                      <a:lnTo>
                        <a:pt x="1818" y="1190"/>
                      </a:lnTo>
                      <a:lnTo>
                        <a:pt x="1856" y="1184"/>
                      </a:lnTo>
                      <a:lnTo>
                        <a:pt x="1886" y="1178"/>
                      </a:lnTo>
                      <a:lnTo>
                        <a:pt x="1898" y="1172"/>
                      </a:lnTo>
                      <a:lnTo>
                        <a:pt x="1906" y="1166"/>
                      </a:lnTo>
                      <a:lnTo>
                        <a:pt x="1906" y="1166"/>
                      </a:lnTo>
                      <a:lnTo>
                        <a:pt x="1920" y="1154"/>
                      </a:lnTo>
                      <a:lnTo>
                        <a:pt x="1934" y="1142"/>
                      </a:lnTo>
                      <a:lnTo>
                        <a:pt x="1950" y="1132"/>
                      </a:lnTo>
                      <a:lnTo>
                        <a:pt x="1960" y="1128"/>
                      </a:lnTo>
                      <a:lnTo>
                        <a:pt x="1970" y="1128"/>
                      </a:lnTo>
                      <a:lnTo>
                        <a:pt x="1970" y="1128"/>
                      </a:lnTo>
                      <a:lnTo>
                        <a:pt x="1978" y="1126"/>
                      </a:lnTo>
                      <a:lnTo>
                        <a:pt x="1982" y="1122"/>
                      </a:lnTo>
                      <a:lnTo>
                        <a:pt x="1982" y="1120"/>
                      </a:lnTo>
                      <a:lnTo>
                        <a:pt x="1982" y="1116"/>
                      </a:lnTo>
                      <a:lnTo>
                        <a:pt x="1982" y="1112"/>
                      </a:lnTo>
                      <a:lnTo>
                        <a:pt x="1982" y="1108"/>
                      </a:lnTo>
                      <a:lnTo>
                        <a:pt x="1986" y="1106"/>
                      </a:lnTo>
                      <a:lnTo>
                        <a:pt x="1994" y="1106"/>
                      </a:lnTo>
                      <a:lnTo>
                        <a:pt x="1994" y="1106"/>
                      </a:lnTo>
                      <a:lnTo>
                        <a:pt x="2008" y="1104"/>
                      </a:lnTo>
                      <a:lnTo>
                        <a:pt x="2012" y="1102"/>
                      </a:lnTo>
                      <a:lnTo>
                        <a:pt x="2012" y="1102"/>
                      </a:lnTo>
                      <a:lnTo>
                        <a:pt x="2016" y="1096"/>
                      </a:lnTo>
                      <a:lnTo>
                        <a:pt x="2022" y="1092"/>
                      </a:lnTo>
                      <a:lnTo>
                        <a:pt x="2030" y="1088"/>
                      </a:lnTo>
                      <a:lnTo>
                        <a:pt x="2030" y="1088"/>
                      </a:lnTo>
                      <a:lnTo>
                        <a:pt x="2046" y="1080"/>
                      </a:lnTo>
                      <a:lnTo>
                        <a:pt x="2046" y="1078"/>
                      </a:lnTo>
                      <a:lnTo>
                        <a:pt x="2044" y="1076"/>
                      </a:lnTo>
                      <a:lnTo>
                        <a:pt x="2028" y="1076"/>
                      </a:lnTo>
                      <a:lnTo>
                        <a:pt x="2000" y="1080"/>
                      </a:lnTo>
                      <a:lnTo>
                        <a:pt x="2000" y="1080"/>
                      </a:lnTo>
                      <a:lnTo>
                        <a:pt x="1984" y="1080"/>
                      </a:lnTo>
                      <a:lnTo>
                        <a:pt x="1970" y="1076"/>
                      </a:lnTo>
                      <a:lnTo>
                        <a:pt x="1956" y="1070"/>
                      </a:lnTo>
                      <a:lnTo>
                        <a:pt x="1944" y="1064"/>
                      </a:lnTo>
                      <a:lnTo>
                        <a:pt x="1932" y="1058"/>
                      </a:lnTo>
                      <a:lnTo>
                        <a:pt x="1920" y="1056"/>
                      </a:lnTo>
                      <a:lnTo>
                        <a:pt x="1914" y="1056"/>
                      </a:lnTo>
                      <a:lnTo>
                        <a:pt x="1906" y="1058"/>
                      </a:lnTo>
                      <a:lnTo>
                        <a:pt x="1900" y="1060"/>
                      </a:lnTo>
                      <a:lnTo>
                        <a:pt x="1892" y="1064"/>
                      </a:lnTo>
                      <a:lnTo>
                        <a:pt x="1892" y="1064"/>
                      </a:lnTo>
                      <a:lnTo>
                        <a:pt x="1884" y="1068"/>
                      </a:lnTo>
                      <a:lnTo>
                        <a:pt x="1878" y="1070"/>
                      </a:lnTo>
                      <a:lnTo>
                        <a:pt x="1866" y="1070"/>
                      </a:lnTo>
                      <a:lnTo>
                        <a:pt x="1860" y="1070"/>
                      </a:lnTo>
                      <a:lnTo>
                        <a:pt x="1854" y="1072"/>
                      </a:lnTo>
                      <a:lnTo>
                        <a:pt x="1846" y="1076"/>
                      </a:lnTo>
                      <a:lnTo>
                        <a:pt x="1838" y="1082"/>
                      </a:lnTo>
                      <a:lnTo>
                        <a:pt x="1838" y="1082"/>
                      </a:lnTo>
                      <a:lnTo>
                        <a:pt x="1834" y="1086"/>
                      </a:lnTo>
                      <a:lnTo>
                        <a:pt x="1828" y="1090"/>
                      </a:lnTo>
                      <a:lnTo>
                        <a:pt x="1824" y="1090"/>
                      </a:lnTo>
                      <a:lnTo>
                        <a:pt x="1820" y="1090"/>
                      </a:lnTo>
                      <a:lnTo>
                        <a:pt x="1818" y="1088"/>
                      </a:lnTo>
                      <a:lnTo>
                        <a:pt x="1820" y="1084"/>
                      </a:lnTo>
                      <a:lnTo>
                        <a:pt x="1824" y="1078"/>
                      </a:lnTo>
                      <a:lnTo>
                        <a:pt x="1832" y="1070"/>
                      </a:lnTo>
                      <a:lnTo>
                        <a:pt x="1832" y="1070"/>
                      </a:lnTo>
                      <a:lnTo>
                        <a:pt x="1840" y="1064"/>
                      </a:lnTo>
                      <a:lnTo>
                        <a:pt x="1848" y="1062"/>
                      </a:lnTo>
                      <a:lnTo>
                        <a:pt x="1852" y="1062"/>
                      </a:lnTo>
                      <a:lnTo>
                        <a:pt x="1856" y="1062"/>
                      </a:lnTo>
                      <a:lnTo>
                        <a:pt x="1864" y="1064"/>
                      </a:lnTo>
                      <a:lnTo>
                        <a:pt x="1866" y="1064"/>
                      </a:lnTo>
                      <a:lnTo>
                        <a:pt x="1870" y="1062"/>
                      </a:lnTo>
                      <a:lnTo>
                        <a:pt x="1870" y="1062"/>
                      </a:lnTo>
                      <a:lnTo>
                        <a:pt x="1876" y="1058"/>
                      </a:lnTo>
                      <a:lnTo>
                        <a:pt x="1878" y="1056"/>
                      </a:lnTo>
                      <a:lnTo>
                        <a:pt x="1878" y="1054"/>
                      </a:lnTo>
                      <a:lnTo>
                        <a:pt x="1874" y="1052"/>
                      </a:lnTo>
                      <a:lnTo>
                        <a:pt x="1868" y="1052"/>
                      </a:lnTo>
                      <a:lnTo>
                        <a:pt x="1844" y="1054"/>
                      </a:lnTo>
                      <a:lnTo>
                        <a:pt x="1844" y="1054"/>
                      </a:lnTo>
                      <a:lnTo>
                        <a:pt x="1816" y="1058"/>
                      </a:lnTo>
                      <a:lnTo>
                        <a:pt x="1800" y="1058"/>
                      </a:lnTo>
                      <a:lnTo>
                        <a:pt x="1798" y="1056"/>
                      </a:lnTo>
                      <a:lnTo>
                        <a:pt x="1796" y="1052"/>
                      </a:lnTo>
                      <a:lnTo>
                        <a:pt x="1798" y="1046"/>
                      </a:lnTo>
                      <a:lnTo>
                        <a:pt x="1804" y="1038"/>
                      </a:lnTo>
                      <a:lnTo>
                        <a:pt x="1804" y="1038"/>
                      </a:lnTo>
                      <a:lnTo>
                        <a:pt x="1814" y="1022"/>
                      </a:lnTo>
                      <a:lnTo>
                        <a:pt x="1818" y="1014"/>
                      </a:lnTo>
                      <a:lnTo>
                        <a:pt x="1820" y="1012"/>
                      </a:lnTo>
                      <a:lnTo>
                        <a:pt x="1822" y="1010"/>
                      </a:lnTo>
                      <a:lnTo>
                        <a:pt x="1828" y="1016"/>
                      </a:lnTo>
                      <a:lnTo>
                        <a:pt x="1828" y="1016"/>
                      </a:lnTo>
                      <a:lnTo>
                        <a:pt x="1836" y="1022"/>
                      </a:lnTo>
                      <a:lnTo>
                        <a:pt x="1840" y="1022"/>
                      </a:lnTo>
                      <a:lnTo>
                        <a:pt x="1844" y="1022"/>
                      </a:lnTo>
                      <a:lnTo>
                        <a:pt x="1882" y="1010"/>
                      </a:lnTo>
                      <a:lnTo>
                        <a:pt x="1882" y="1010"/>
                      </a:lnTo>
                      <a:lnTo>
                        <a:pt x="1896" y="1006"/>
                      </a:lnTo>
                      <a:lnTo>
                        <a:pt x="1904" y="1000"/>
                      </a:lnTo>
                      <a:lnTo>
                        <a:pt x="1908" y="996"/>
                      </a:lnTo>
                      <a:lnTo>
                        <a:pt x="1910" y="992"/>
                      </a:lnTo>
                      <a:lnTo>
                        <a:pt x="1906" y="986"/>
                      </a:lnTo>
                      <a:lnTo>
                        <a:pt x="1898" y="984"/>
                      </a:lnTo>
                      <a:lnTo>
                        <a:pt x="1888" y="980"/>
                      </a:lnTo>
                      <a:lnTo>
                        <a:pt x="1874" y="978"/>
                      </a:lnTo>
                      <a:lnTo>
                        <a:pt x="1874" y="978"/>
                      </a:lnTo>
                      <a:lnTo>
                        <a:pt x="1850" y="974"/>
                      </a:lnTo>
                      <a:lnTo>
                        <a:pt x="1844" y="972"/>
                      </a:lnTo>
                      <a:lnTo>
                        <a:pt x="1842" y="970"/>
                      </a:lnTo>
                      <a:lnTo>
                        <a:pt x="1844" y="968"/>
                      </a:lnTo>
                      <a:lnTo>
                        <a:pt x="1850" y="966"/>
                      </a:lnTo>
                      <a:lnTo>
                        <a:pt x="1870" y="966"/>
                      </a:lnTo>
                      <a:lnTo>
                        <a:pt x="1870" y="966"/>
                      </a:lnTo>
                      <a:lnTo>
                        <a:pt x="1892" y="970"/>
                      </a:lnTo>
                      <a:lnTo>
                        <a:pt x="1906" y="976"/>
                      </a:lnTo>
                      <a:lnTo>
                        <a:pt x="1918" y="980"/>
                      </a:lnTo>
                      <a:lnTo>
                        <a:pt x="1932" y="986"/>
                      </a:lnTo>
                      <a:lnTo>
                        <a:pt x="1932" y="986"/>
                      </a:lnTo>
                      <a:lnTo>
                        <a:pt x="1946" y="992"/>
                      </a:lnTo>
                      <a:lnTo>
                        <a:pt x="1954" y="998"/>
                      </a:lnTo>
                      <a:lnTo>
                        <a:pt x="1958" y="1008"/>
                      </a:lnTo>
                      <a:lnTo>
                        <a:pt x="1960" y="1022"/>
                      </a:lnTo>
                      <a:lnTo>
                        <a:pt x="1960" y="1022"/>
                      </a:lnTo>
                      <a:lnTo>
                        <a:pt x="1964" y="1030"/>
                      </a:lnTo>
                      <a:lnTo>
                        <a:pt x="1970" y="1038"/>
                      </a:lnTo>
                      <a:lnTo>
                        <a:pt x="1978" y="1044"/>
                      </a:lnTo>
                      <a:lnTo>
                        <a:pt x="1988" y="1050"/>
                      </a:lnTo>
                      <a:lnTo>
                        <a:pt x="1998" y="1052"/>
                      </a:lnTo>
                      <a:lnTo>
                        <a:pt x="2008" y="1054"/>
                      </a:lnTo>
                      <a:lnTo>
                        <a:pt x="2016" y="1054"/>
                      </a:lnTo>
                      <a:lnTo>
                        <a:pt x="2022" y="1052"/>
                      </a:lnTo>
                      <a:lnTo>
                        <a:pt x="2022" y="1052"/>
                      </a:lnTo>
                      <a:lnTo>
                        <a:pt x="2030" y="1048"/>
                      </a:lnTo>
                      <a:lnTo>
                        <a:pt x="2036" y="1050"/>
                      </a:lnTo>
                      <a:lnTo>
                        <a:pt x="2046" y="1052"/>
                      </a:lnTo>
                      <a:lnTo>
                        <a:pt x="2060" y="1056"/>
                      </a:lnTo>
                      <a:lnTo>
                        <a:pt x="2060" y="1056"/>
                      </a:lnTo>
                      <a:lnTo>
                        <a:pt x="2068" y="1054"/>
                      </a:lnTo>
                      <a:lnTo>
                        <a:pt x="2070" y="1050"/>
                      </a:lnTo>
                      <a:lnTo>
                        <a:pt x="2072" y="1042"/>
                      </a:lnTo>
                      <a:lnTo>
                        <a:pt x="2070" y="1032"/>
                      </a:lnTo>
                      <a:lnTo>
                        <a:pt x="2066" y="1008"/>
                      </a:lnTo>
                      <a:lnTo>
                        <a:pt x="2064" y="996"/>
                      </a:lnTo>
                      <a:lnTo>
                        <a:pt x="2064" y="984"/>
                      </a:lnTo>
                      <a:lnTo>
                        <a:pt x="2064" y="984"/>
                      </a:lnTo>
                      <a:lnTo>
                        <a:pt x="2062" y="976"/>
                      </a:lnTo>
                      <a:lnTo>
                        <a:pt x="2062" y="974"/>
                      </a:lnTo>
                      <a:lnTo>
                        <a:pt x="2060" y="974"/>
                      </a:lnTo>
                      <a:lnTo>
                        <a:pt x="2056" y="976"/>
                      </a:lnTo>
                      <a:lnTo>
                        <a:pt x="2050" y="980"/>
                      </a:lnTo>
                      <a:lnTo>
                        <a:pt x="2044" y="986"/>
                      </a:lnTo>
                      <a:lnTo>
                        <a:pt x="2038" y="990"/>
                      </a:lnTo>
                      <a:lnTo>
                        <a:pt x="2032" y="990"/>
                      </a:lnTo>
                      <a:lnTo>
                        <a:pt x="2030" y="988"/>
                      </a:lnTo>
                      <a:lnTo>
                        <a:pt x="2030" y="986"/>
                      </a:lnTo>
                      <a:lnTo>
                        <a:pt x="2030" y="986"/>
                      </a:lnTo>
                      <a:lnTo>
                        <a:pt x="2028" y="976"/>
                      </a:lnTo>
                      <a:lnTo>
                        <a:pt x="2028" y="974"/>
                      </a:lnTo>
                      <a:lnTo>
                        <a:pt x="2032" y="974"/>
                      </a:lnTo>
                      <a:lnTo>
                        <a:pt x="2038" y="972"/>
                      </a:lnTo>
                      <a:lnTo>
                        <a:pt x="2044" y="968"/>
                      </a:lnTo>
                      <a:lnTo>
                        <a:pt x="2050" y="962"/>
                      </a:lnTo>
                      <a:lnTo>
                        <a:pt x="2050" y="962"/>
                      </a:lnTo>
                      <a:lnTo>
                        <a:pt x="2054" y="956"/>
                      </a:lnTo>
                      <a:lnTo>
                        <a:pt x="2054" y="956"/>
                      </a:lnTo>
                      <a:lnTo>
                        <a:pt x="2054" y="954"/>
                      </a:lnTo>
                      <a:lnTo>
                        <a:pt x="2044" y="958"/>
                      </a:lnTo>
                      <a:lnTo>
                        <a:pt x="2032" y="962"/>
                      </a:lnTo>
                      <a:lnTo>
                        <a:pt x="2030" y="960"/>
                      </a:lnTo>
                      <a:lnTo>
                        <a:pt x="2030" y="956"/>
                      </a:lnTo>
                      <a:lnTo>
                        <a:pt x="2030" y="956"/>
                      </a:lnTo>
                      <a:lnTo>
                        <a:pt x="2032" y="950"/>
                      </a:lnTo>
                      <a:lnTo>
                        <a:pt x="2030" y="944"/>
                      </a:lnTo>
                      <a:lnTo>
                        <a:pt x="2026" y="940"/>
                      </a:lnTo>
                      <a:lnTo>
                        <a:pt x="2020" y="938"/>
                      </a:lnTo>
                      <a:lnTo>
                        <a:pt x="2002" y="932"/>
                      </a:lnTo>
                      <a:lnTo>
                        <a:pt x="1980" y="926"/>
                      </a:lnTo>
                      <a:lnTo>
                        <a:pt x="1980" y="926"/>
                      </a:lnTo>
                      <a:lnTo>
                        <a:pt x="1960" y="918"/>
                      </a:lnTo>
                      <a:lnTo>
                        <a:pt x="1948" y="912"/>
                      </a:lnTo>
                      <a:lnTo>
                        <a:pt x="1944" y="908"/>
                      </a:lnTo>
                      <a:lnTo>
                        <a:pt x="1944" y="904"/>
                      </a:lnTo>
                      <a:lnTo>
                        <a:pt x="1944" y="900"/>
                      </a:lnTo>
                      <a:lnTo>
                        <a:pt x="1944" y="896"/>
                      </a:lnTo>
                      <a:lnTo>
                        <a:pt x="1942" y="892"/>
                      </a:lnTo>
                      <a:lnTo>
                        <a:pt x="1934" y="886"/>
                      </a:lnTo>
                      <a:lnTo>
                        <a:pt x="1934" y="886"/>
                      </a:lnTo>
                      <a:lnTo>
                        <a:pt x="1924" y="880"/>
                      </a:lnTo>
                      <a:lnTo>
                        <a:pt x="1922" y="874"/>
                      </a:lnTo>
                      <a:lnTo>
                        <a:pt x="1922" y="870"/>
                      </a:lnTo>
                      <a:lnTo>
                        <a:pt x="1924" y="866"/>
                      </a:lnTo>
                      <a:lnTo>
                        <a:pt x="1922" y="862"/>
                      </a:lnTo>
                      <a:lnTo>
                        <a:pt x="1916" y="858"/>
                      </a:lnTo>
                      <a:lnTo>
                        <a:pt x="1902" y="852"/>
                      </a:lnTo>
                      <a:lnTo>
                        <a:pt x="1878" y="846"/>
                      </a:lnTo>
                      <a:lnTo>
                        <a:pt x="1878" y="846"/>
                      </a:lnTo>
                      <a:lnTo>
                        <a:pt x="1888" y="846"/>
                      </a:lnTo>
                      <a:lnTo>
                        <a:pt x="1896" y="844"/>
                      </a:lnTo>
                      <a:lnTo>
                        <a:pt x="1904" y="842"/>
                      </a:lnTo>
                      <a:lnTo>
                        <a:pt x="1910" y="838"/>
                      </a:lnTo>
                      <a:lnTo>
                        <a:pt x="1926" y="828"/>
                      </a:lnTo>
                      <a:lnTo>
                        <a:pt x="1948" y="818"/>
                      </a:lnTo>
                      <a:lnTo>
                        <a:pt x="1948" y="818"/>
                      </a:lnTo>
                      <a:lnTo>
                        <a:pt x="1954" y="816"/>
                      </a:lnTo>
                      <a:lnTo>
                        <a:pt x="1960" y="816"/>
                      </a:lnTo>
                      <a:lnTo>
                        <a:pt x="1974" y="818"/>
                      </a:lnTo>
                      <a:lnTo>
                        <a:pt x="1988" y="824"/>
                      </a:lnTo>
                      <a:lnTo>
                        <a:pt x="2002" y="832"/>
                      </a:lnTo>
                      <a:lnTo>
                        <a:pt x="2016" y="838"/>
                      </a:lnTo>
                      <a:lnTo>
                        <a:pt x="2030" y="842"/>
                      </a:lnTo>
                      <a:lnTo>
                        <a:pt x="2038" y="844"/>
                      </a:lnTo>
                      <a:lnTo>
                        <a:pt x="2044" y="842"/>
                      </a:lnTo>
                      <a:lnTo>
                        <a:pt x="2052" y="840"/>
                      </a:lnTo>
                      <a:lnTo>
                        <a:pt x="2058" y="836"/>
                      </a:lnTo>
                      <a:lnTo>
                        <a:pt x="2058" y="836"/>
                      </a:lnTo>
                      <a:lnTo>
                        <a:pt x="2070" y="830"/>
                      </a:lnTo>
                      <a:lnTo>
                        <a:pt x="2078" y="826"/>
                      </a:lnTo>
                      <a:lnTo>
                        <a:pt x="2086" y="826"/>
                      </a:lnTo>
                      <a:lnTo>
                        <a:pt x="2092" y="828"/>
                      </a:lnTo>
                      <a:lnTo>
                        <a:pt x="2096" y="830"/>
                      </a:lnTo>
                      <a:lnTo>
                        <a:pt x="2100" y="830"/>
                      </a:lnTo>
                      <a:lnTo>
                        <a:pt x="2106" y="826"/>
                      </a:lnTo>
                      <a:lnTo>
                        <a:pt x="2112" y="818"/>
                      </a:lnTo>
                      <a:lnTo>
                        <a:pt x="2112" y="818"/>
                      </a:lnTo>
                      <a:lnTo>
                        <a:pt x="2118" y="810"/>
                      </a:lnTo>
                      <a:lnTo>
                        <a:pt x="2118" y="806"/>
                      </a:lnTo>
                      <a:lnTo>
                        <a:pt x="2116" y="802"/>
                      </a:lnTo>
                      <a:lnTo>
                        <a:pt x="2112" y="796"/>
                      </a:lnTo>
                      <a:lnTo>
                        <a:pt x="2104" y="792"/>
                      </a:lnTo>
                      <a:lnTo>
                        <a:pt x="2092" y="790"/>
                      </a:lnTo>
                      <a:lnTo>
                        <a:pt x="2080" y="788"/>
                      </a:lnTo>
                      <a:lnTo>
                        <a:pt x="2054" y="786"/>
                      </a:lnTo>
                      <a:lnTo>
                        <a:pt x="2054" y="786"/>
                      </a:lnTo>
                      <a:lnTo>
                        <a:pt x="2044" y="786"/>
                      </a:lnTo>
                      <a:lnTo>
                        <a:pt x="2040" y="784"/>
                      </a:lnTo>
                      <a:lnTo>
                        <a:pt x="2040" y="780"/>
                      </a:lnTo>
                      <a:lnTo>
                        <a:pt x="2040" y="776"/>
                      </a:lnTo>
                      <a:lnTo>
                        <a:pt x="2046" y="768"/>
                      </a:lnTo>
                      <a:lnTo>
                        <a:pt x="2054" y="762"/>
                      </a:lnTo>
                      <a:lnTo>
                        <a:pt x="2066" y="758"/>
                      </a:lnTo>
                      <a:lnTo>
                        <a:pt x="2078" y="754"/>
                      </a:lnTo>
                      <a:lnTo>
                        <a:pt x="2092" y="752"/>
                      </a:lnTo>
                      <a:lnTo>
                        <a:pt x="2092" y="752"/>
                      </a:lnTo>
                      <a:lnTo>
                        <a:pt x="2104" y="754"/>
                      </a:lnTo>
                      <a:lnTo>
                        <a:pt x="2112" y="758"/>
                      </a:lnTo>
                      <a:lnTo>
                        <a:pt x="2122" y="766"/>
                      </a:lnTo>
                      <a:lnTo>
                        <a:pt x="2128" y="768"/>
                      </a:lnTo>
                      <a:lnTo>
                        <a:pt x="2132" y="770"/>
                      </a:lnTo>
                      <a:lnTo>
                        <a:pt x="2142" y="768"/>
                      </a:lnTo>
                      <a:lnTo>
                        <a:pt x="2152" y="766"/>
                      </a:lnTo>
                      <a:lnTo>
                        <a:pt x="2152" y="766"/>
                      </a:lnTo>
                      <a:lnTo>
                        <a:pt x="2162" y="762"/>
                      </a:lnTo>
                      <a:lnTo>
                        <a:pt x="2164" y="758"/>
                      </a:lnTo>
                      <a:lnTo>
                        <a:pt x="2166" y="754"/>
                      </a:lnTo>
                      <a:lnTo>
                        <a:pt x="2162" y="750"/>
                      </a:lnTo>
                      <a:lnTo>
                        <a:pt x="2154" y="746"/>
                      </a:lnTo>
                      <a:lnTo>
                        <a:pt x="2146" y="742"/>
                      </a:lnTo>
                      <a:lnTo>
                        <a:pt x="2134" y="740"/>
                      </a:lnTo>
                      <a:lnTo>
                        <a:pt x="2120" y="738"/>
                      </a:lnTo>
                      <a:lnTo>
                        <a:pt x="2120" y="738"/>
                      </a:lnTo>
                      <a:lnTo>
                        <a:pt x="2112" y="738"/>
                      </a:lnTo>
                      <a:lnTo>
                        <a:pt x="2108" y="736"/>
                      </a:lnTo>
                      <a:lnTo>
                        <a:pt x="2104" y="732"/>
                      </a:lnTo>
                      <a:lnTo>
                        <a:pt x="2102" y="728"/>
                      </a:lnTo>
                      <a:lnTo>
                        <a:pt x="2100" y="718"/>
                      </a:lnTo>
                      <a:lnTo>
                        <a:pt x="2102" y="708"/>
                      </a:lnTo>
                      <a:lnTo>
                        <a:pt x="2108" y="700"/>
                      </a:lnTo>
                      <a:lnTo>
                        <a:pt x="2114" y="694"/>
                      </a:lnTo>
                      <a:lnTo>
                        <a:pt x="2118" y="692"/>
                      </a:lnTo>
                      <a:lnTo>
                        <a:pt x="2122" y="692"/>
                      </a:lnTo>
                      <a:lnTo>
                        <a:pt x="2124" y="692"/>
                      </a:lnTo>
                      <a:lnTo>
                        <a:pt x="2126" y="696"/>
                      </a:lnTo>
                      <a:lnTo>
                        <a:pt x="2126" y="696"/>
                      </a:lnTo>
                      <a:lnTo>
                        <a:pt x="2132" y="700"/>
                      </a:lnTo>
                      <a:lnTo>
                        <a:pt x="2140" y="702"/>
                      </a:lnTo>
                      <a:lnTo>
                        <a:pt x="2148" y="702"/>
                      </a:lnTo>
                      <a:lnTo>
                        <a:pt x="2154" y="698"/>
                      </a:lnTo>
                      <a:lnTo>
                        <a:pt x="2158" y="692"/>
                      </a:lnTo>
                      <a:lnTo>
                        <a:pt x="2162" y="686"/>
                      </a:lnTo>
                      <a:lnTo>
                        <a:pt x="2160" y="678"/>
                      </a:lnTo>
                      <a:lnTo>
                        <a:pt x="2156" y="670"/>
                      </a:lnTo>
                      <a:lnTo>
                        <a:pt x="2156" y="670"/>
                      </a:lnTo>
                      <a:lnTo>
                        <a:pt x="2150" y="662"/>
                      </a:lnTo>
                      <a:lnTo>
                        <a:pt x="2150" y="658"/>
                      </a:lnTo>
                      <a:lnTo>
                        <a:pt x="2154" y="656"/>
                      </a:lnTo>
                      <a:lnTo>
                        <a:pt x="2156" y="656"/>
                      </a:lnTo>
                      <a:lnTo>
                        <a:pt x="2160" y="656"/>
                      </a:lnTo>
                      <a:lnTo>
                        <a:pt x="2160" y="654"/>
                      </a:lnTo>
                      <a:lnTo>
                        <a:pt x="2144" y="646"/>
                      </a:lnTo>
                      <a:lnTo>
                        <a:pt x="2144" y="646"/>
                      </a:lnTo>
                      <a:lnTo>
                        <a:pt x="2132" y="640"/>
                      </a:lnTo>
                      <a:lnTo>
                        <a:pt x="2128" y="636"/>
                      </a:lnTo>
                      <a:lnTo>
                        <a:pt x="2128" y="634"/>
                      </a:lnTo>
                      <a:lnTo>
                        <a:pt x="2130" y="632"/>
                      </a:lnTo>
                      <a:lnTo>
                        <a:pt x="2140" y="628"/>
                      </a:lnTo>
                      <a:lnTo>
                        <a:pt x="2142" y="624"/>
                      </a:lnTo>
                      <a:lnTo>
                        <a:pt x="2142" y="620"/>
                      </a:lnTo>
                      <a:lnTo>
                        <a:pt x="2142" y="620"/>
                      </a:lnTo>
                      <a:lnTo>
                        <a:pt x="2140" y="616"/>
                      </a:lnTo>
                      <a:lnTo>
                        <a:pt x="2136" y="614"/>
                      </a:lnTo>
                      <a:lnTo>
                        <a:pt x="2126" y="612"/>
                      </a:lnTo>
                      <a:lnTo>
                        <a:pt x="2098" y="612"/>
                      </a:lnTo>
                      <a:lnTo>
                        <a:pt x="2084" y="612"/>
                      </a:lnTo>
                      <a:lnTo>
                        <a:pt x="2074" y="612"/>
                      </a:lnTo>
                      <a:lnTo>
                        <a:pt x="2066" y="608"/>
                      </a:lnTo>
                      <a:lnTo>
                        <a:pt x="2064" y="606"/>
                      </a:lnTo>
                      <a:lnTo>
                        <a:pt x="2062" y="602"/>
                      </a:lnTo>
                      <a:lnTo>
                        <a:pt x="2062" y="602"/>
                      </a:lnTo>
                      <a:lnTo>
                        <a:pt x="2062" y="598"/>
                      </a:lnTo>
                      <a:lnTo>
                        <a:pt x="2060" y="594"/>
                      </a:lnTo>
                      <a:lnTo>
                        <a:pt x="2056" y="590"/>
                      </a:lnTo>
                      <a:lnTo>
                        <a:pt x="2048" y="586"/>
                      </a:lnTo>
                      <a:lnTo>
                        <a:pt x="2040" y="582"/>
                      </a:lnTo>
                      <a:lnTo>
                        <a:pt x="2032" y="580"/>
                      </a:lnTo>
                      <a:lnTo>
                        <a:pt x="2028" y="578"/>
                      </a:lnTo>
                      <a:lnTo>
                        <a:pt x="2026" y="576"/>
                      </a:lnTo>
                      <a:lnTo>
                        <a:pt x="2028" y="574"/>
                      </a:lnTo>
                      <a:lnTo>
                        <a:pt x="2032" y="568"/>
                      </a:lnTo>
                      <a:lnTo>
                        <a:pt x="2032" y="568"/>
                      </a:lnTo>
                      <a:lnTo>
                        <a:pt x="2040" y="566"/>
                      </a:lnTo>
                      <a:lnTo>
                        <a:pt x="2046" y="566"/>
                      </a:lnTo>
                      <a:lnTo>
                        <a:pt x="2050" y="570"/>
                      </a:lnTo>
                      <a:lnTo>
                        <a:pt x="2054" y="574"/>
                      </a:lnTo>
                      <a:lnTo>
                        <a:pt x="2058" y="578"/>
                      </a:lnTo>
                      <a:lnTo>
                        <a:pt x="2064" y="580"/>
                      </a:lnTo>
                      <a:lnTo>
                        <a:pt x="2072" y="580"/>
                      </a:lnTo>
                      <a:lnTo>
                        <a:pt x="2082" y="574"/>
                      </a:lnTo>
                      <a:lnTo>
                        <a:pt x="2082" y="574"/>
                      </a:lnTo>
                      <a:lnTo>
                        <a:pt x="2094" y="566"/>
                      </a:lnTo>
                      <a:lnTo>
                        <a:pt x="2106" y="562"/>
                      </a:lnTo>
                      <a:lnTo>
                        <a:pt x="2120" y="560"/>
                      </a:lnTo>
                      <a:lnTo>
                        <a:pt x="2132" y="560"/>
                      </a:lnTo>
                      <a:lnTo>
                        <a:pt x="2144" y="562"/>
                      </a:lnTo>
                      <a:lnTo>
                        <a:pt x="2156" y="564"/>
                      </a:lnTo>
                      <a:lnTo>
                        <a:pt x="2178" y="574"/>
                      </a:lnTo>
                      <a:lnTo>
                        <a:pt x="2178" y="574"/>
                      </a:lnTo>
                      <a:lnTo>
                        <a:pt x="2188" y="576"/>
                      </a:lnTo>
                      <a:lnTo>
                        <a:pt x="2196" y="574"/>
                      </a:lnTo>
                      <a:lnTo>
                        <a:pt x="2202" y="570"/>
                      </a:lnTo>
                      <a:lnTo>
                        <a:pt x="2206" y="564"/>
                      </a:lnTo>
                      <a:lnTo>
                        <a:pt x="2208" y="556"/>
                      </a:lnTo>
                      <a:lnTo>
                        <a:pt x="2206" y="546"/>
                      </a:lnTo>
                      <a:lnTo>
                        <a:pt x="2202" y="536"/>
                      </a:lnTo>
                      <a:lnTo>
                        <a:pt x="2194" y="528"/>
                      </a:lnTo>
                      <a:lnTo>
                        <a:pt x="2194" y="528"/>
                      </a:lnTo>
                      <a:lnTo>
                        <a:pt x="2186" y="522"/>
                      </a:lnTo>
                      <a:lnTo>
                        <a:pt x="2180" y="522"/>
                      </a:lnTo>
                      <a:lnTo>
                        <a:pt x="2176" y="524"/>
                      </a:lnTo>
                      <a:lnTo>
                        <a:pt x="2172" y="528"/>
                      </a:lnTo>
                      <a:lnTo>
                        <a:pt x="2166" y="532"/>
                      </a:lnTo>
                      <a:lnTo>
                        <a:pt x="2158" y="534"/>
                      </a:lnTo>
                      <a:lnTo>
                        <a:pt x="2148" y="532"/>
                      </a:lnTo>
                      <a:lnTo>
                        <a:pt x="2132" y="524"/>
                      </a:lnTo>
                      <a:lnTo>
                        <a:pt x="2132" y="524"/>
                      </a:lnTo>
                      <a:lnTo>
                        <a:pt x="2106" y="506"/>
                      </a:lnTo>
                      <a:lnTo>
                        <a:pt x="2102" y="502"/>
                      </a:lnTo>
                      <a:lnTo>
                        <a:pt x="2102" y="500"/>
                      </a:lnTo>
                      <a:lnTo>
                        <a:pt x="2102" y="498"/>
                      </a:lnTo>
                      <a:lnTo>
                        <a:pt x="2106" y="498"/>
                      </a:lnTo>
                      <a:lnTo>
                        <a:pt x="2116" y="498"/>
                      </a:lnTo>
                      <a:lnTo>
                        <a:pt x="2144" y="504"/>
                      </a:lnTo>
                      <a:lnTo>
                        <a:pt x="2144" y="504"/>
                      </a:lnTo>
                      <a:lnTo>
                        <a:pt x="2170" y="508"/>
                      </a:lnTo>
                      <a:lnTo>
                        <a:pt x="2174" y="508"/>
                      </a:lnTo>
                      <a:lnTo>
                        <a:pt x="2174" y="506"/>
                      </a:lnTo>
                      <a:lnTo>
                        <a:pt x="2168" y="502"/>
                      </a:lnTo>
                      <a:lnTo>
                        <a:pt x="2156" y="496"/>
                      </a:lnTo>
                      <a:lnTo>
                        <a:pt x="2120" y="480"/>
                      </a:lnTo>
                      <a:lnTo>
                        <a:pt x="2120" y="480"/>
                      </a:lnTo>
                      <a:lnTo>
                        <a:pt x="2100" y="474"/>
                      </a:lnTo>
                      <a:lnTo>
                        <a:pt x="2086" y="474"/>
                      </a:lnTo>
                      <a:lnTo>
                        <a:pt x="2078" y="476"/>
                      </a:lnTo>
                      <a:lnTo>
                        <a:pt x="2074" y="482"/>
                      </a:lnTo>
                      <a:lnTo>
                        <a:pt x="2070" y="494"/>
                      </a:lnTo>
                      <a:lnTo>
                        <a:pt x="2066" y="500"/>
                      </a:lnTo>
                      <a:lnTo>
                        <a:pt x="2060" y="504"/>
                      </a:lnTo>
                      <a:lnTo>
                        <a:pt x="2060" y="504"/>
                      </a:lnTo>
                      <a:lnTo>
                        <a:pt x="2056" y="504"/>
                      </a:lnTo>
                      <a:lnTo>
                        <a:pt x="2054" y="502"/>
                      </a:lnTo>
                      <a:lnTo>
                        <a:pt x="2052" y="500"/>
                      </a:lnTo>
                      <a:lnTo>
                        <a:pt x="2052" y="498"/>
                      </a:lnTo>
                      <a:lnTo>
                        <a:pt x="2054" y="490"/>
                      </a:lnTo>
                      <a:lnTo>
                        <a:pt x="2060" y="478"/>
                      </a:lnTo>
                      <a:lnTo>
                        <a:pt x="2072" y="454"/>
                      </a:lnTo>
                      <a:lnTo>
                        <a:pt x="2080" y="440"/>
                      </a:lnTo>
                      <a:lnTo>
                        <a:pt x="2086" y="426"/>
                      </a:lnTo>
                      <a:lnTo>
                        <a:pt x="2086" y="426"/>
                      </a:lnTo>
                      <a:lnTo>
                        <a:pt x="2090" y="414"/>
                      </a:lnTo>
                      <a:lnTo>
                        <a:pt x="2096" y="408"/>
                      </a:lnTo>
                      <a:lnTo>
                        <a:pt x="2104" y="404"/>
                      </a:lnTo>
                      <a:lnTo>
                        <a:pt x="2110" y="404"/>
                      </a:lnTo>
                      <a:lnTo>
                        <a:pt x="2124" y="404"/>
                      </a:lnTo>
                      <a:lnTo>
                        <a:pt x="2130" y="404"/>
                      </a:lnTo>
                      <a:lnTo>
                        <a:pt x="2134" y="402"/>
                      </a:lnTo>
                      <a:lnTo>
                        <a:pt x="2134" y="402"/>
                      </a:lnTo>
                      <a:lnTo>
                        <a:pt x="2146" y="392"/>
                      </a:lnTo>
                      <a:lnTo>
                        <a:pt x="2160" y="382"/>
                      </a:lnTo>
                      <a:lnTo>
                        <a:pt x="2166" y="376"/>
                      </a:lnTo>
                      <a:lnTo>
                        <a:pt x="2168" y="372"/>
                      </a:lnTo>
                      <a:lnTo>
                        <a:pt x="2168" y="370"/>
                      </a:lnTo>
                      <a:lnTo>
                        <a:pt x="2166" y="368"/>
                      </a:lnTo>
                      <a:lnTo>
                        <a:pt x="2160" y="366"/>
                      </a:lnTo>
                      <a:lnTo>
                        <a:pt x="2160" y="366"/>
                      </a:lnTo>
                      <a:lnTo>
                        <a:pt x="2152" y="362"/>
                      </a:lnTo>
                      <a:lnTo>
                        <a:pt x="2146" y="358"/>
                      </a:lnTo>
                      <a:lnTo>
                        <a:pt x="2144" y="354"/>
                      </a:lnTo>
                      <a:lnTo>
                        <a:pt x="2144" y="348"/>
                      </a:lnTo>
                      <a:lnTo>
                        <a:pt x="2146" y="344"/>
                      </a:lnTo>
                      <a:lnTo>
                        <a:pt x="2150" y="338"/>
                      </a:lnTo>
                      <a:lnTo>
                        <a:pt x="2158" y="336"/>
                      </a:lnTo>
                      <a:lnTo>
                        <a:pt x="2168" y="334"/>
                      </a:lnTo>
                      <a:lnTo>
                        <a:pt x="2168" y="334"/>
                      </a:lnTo>
                      <a:lnTo>
                        <a:pt x="2190" y="334"/>
                      </a:lnTo>
                      <a:lnTo>
                        <a:pt x="2204" y="330"/>
                      </a:lnTo>
                      <a:lnTo>
                        <a:pt x="2216" y="322"/>
                      </a:lnTo>
                      <a:lnTo>
                        <a:pt x="2228" y="310"/>
                      </a:lnTo>
                      <a:lnTo>
                        <a:pt x="2228" y="310"/>
                      </a:lnTo>
                      <a:lnTo>
                        <a:pt x="2230" y="306"/>
                      </a:lnTo>
                      <a:lnTo>
                        <a:pt x="2230" y="304"/>
                      </a:lnTo>
                      <a:lnTo>
                        <a:pt x="2228" y="302"/>
                      </a:lnTo>
                      <a:lnTo>
                        <a:pt x="2226" y="300"/>
                      </a:lnTo>
                      <a:lnTo>
                        <a:pt x="2214" y="300"/>
                      </a:lnTo>
                      <a:lnTo>
                        <a:pt x="2200" y="300"/>
                      </a:lnTo>
                      <a:lnTo>
                        <a:pt x="2162" y="308"/>
                      </a:lnTo>
                      <a:lnTo>
                        <a:pt x="2142" y="312"/>
                      </a:lnTo>
                      <a:lnTo>
                        <a:pt x="2124" y="318"/>
                      </a:lnTo>
                      <a:lnTo>
                        <a:pt x="2124" y="318"/>
                      </a:lnTo>
                      <a:lnTo>
                        <a:pt x="2112" y="322"/>
                      </a:lnTo>
                      <a:lnTo>
                        <a:pt x="2108" y="320"/>
                      </a:lnTo>
                      <a:lnTo>
                        <a:pt x="2106" y="320"/>
                      </a:lnTo>
                      <a:lnTo>
                        <a:pt x="2106" y="316"/>
                      </a:lnTo>
                      <a:lnTo>
                        <a:pt x="2108" y="314"/>
                      </a:lnTo>
                      <a:lnTo>
                        <a:pt x="2114" y="306"/>
                      </a:lnTo>
                      <a:lnTo>
                        <a:pt x="2124" y="298"/>
                      </a:lnTo>
                      <a:lnTo>
                        <a:pt x="2138" y="292"/>
                      </a:lnTo>
                      <a:lnTo>
                        <a:pt x="2152" y="288"/>
                      </a:lnTo>
                      <a:lnTo>
                        <a:pt x="2160" y="288"/>
                      </a:lnTo>
                      <a:lnTo>
                        <a:pt x="2168" y="288"/>
                      </a:lnTo>
                      <a:lnTo>
                        <a:pt x="2168" y="288"/>
                      </a:lnTo>
                      <a:lnTo>
                        <a:pt x="2182" y="292"/>
                      </a:lnTo>
                      <a:lnTo>
                        <a:pt x="2198" y="292"/>
                      </a:lnTo>
                      <a:lnTo>
                        <a:pt x="2214" y="292"/>
                      </a:lnTo>
                      <a:lnTo>
                        <a:pt x="2228" y="290"/>
                      </a:lnTo>
                      <a:lnTo>
                        <a:pt x="2256" y="284"/>
                      </a:lnTo>
                      <a:lnTo>
                        <a:pt x="2278" y="276"/>
                      </a:lnTo>
                      <a:lnTo>
                        <a:pt x="2278" y="276"/>
                      </a:lnTo>
                      <a:lnTo>
                        <a:pt x="2284" y="270"/>
                      </a:lnTo>
                      <a:lnTo>
                        <a:pt x="2286" y="268"/>
                      </a:lnTo>
                      <a:lnTo>
                        <a:pt x="2284" y="268"/>
                      </a:lnTo>
                      <a:lnTo>
                        <a:pt x="2280" y="264"/>
                      </a:lnTo>
                      <a:lnTo>
                        <a:pt x="2270" y="262"/>
                      </a:lnTo>
                      <a:lnTo>
                        <a:pt x="2244" y="260"/>
                      </a:lnTo>
                      <a:lnTo>
                        <a:pt x="2232" y="260"/>
                      </a:lnTo>
                      <a:lnTo>
                        <a:pt x="2220" y="262"/>
                      </a:lnTo>
                      <a:lnTo>
                        <a:pt x="2220" y="262"/>
                      </a:lnTo>
                      <a:lnTo>
                        <a:pt x="2206" y="264"/>
                      </a:lnTo>
                      <a:lnTo>
                        <a:pt x="2188" y="264"/>
                      </a:lnTo>
                      <a:lnTo>
                        <a:pt x="2154" y="262"/>
                      </a:lnTo>
                      <a:lnTo>
                        <a:pt x="2134" y="258"/>
                      </a:lnTo>
                      <a:lnTo>
                        <a:pt x="2150" y="258"/>
                      </a:lnTo>
                      <a:lnTo>
                        <a:pt x="2150" y="258"/>
                      </a:lnTo>
                      <a:lnTo>
                        <a:pt x="2168" y="260"/>
                      </a:lnTo>
                      <a:lnTo>
                        <a:pt x="2182" y="258"/>
                      </a:lnTo>
                      <a:lnTo>
                        <a:pt x="2192" y="256"/>
                      </a:lnTo>
                      <a:lnTo>
                        <a:pt x="2200" y="252"/>
                      </a:lnTo>
                      <a:lnTo>
                        <a:pt x="2214" y="248"/>
                      </a:lnTo>
                      <a:lnTo>
                        <a:pt x="2222" y="246"/>
                      </a:lnTo>
                      <a:lnTo>
                        <a:pt x="2232" y="248"/>
                      </a:lnTo>
                      <a:lnTo>
                        <a:pt x="2232" y="248"/>
                      </a:lnTo>
                      <a:lnTo>
                        <a:pt x="2244" y="250"/>
                      </a:lnTo>
                      <a:lnTo>
                        <a:pt x="2254" y="250"/>
                      </a:lnTo>
                      <a:lnTo>
                        <a:pt x="2274" y="248"/>
                      </a:lnTo>
                      <a:lnTo>
                        <a:pt x="2298" y="244"/>
                      </a:lnTo>
                      <a:lnTo>
                        <a:pt x="2330" y="242"/>
                      </a:lnTo>
                      <a:lnTo>
                        <a:pt x="2330" y="242"/>
                      </a:lnTo>
                      <a:lnTo>
                        <a:pt x="2342" y="240"/>
                      </a:lnTo>
                      <a:lnTo>
                        <a:pt x="2344" y="238"/>
                      </a:lnTo>
                      <a:lnTo>
                        <a:pt x="2344" y="238"/>
                      </a:lnTo>
                      <a:lnTo>
                        <a:pt x="2342" y="232"/>
                      </a:lnTo>
                      <a:lnTo>
                        <a:pt x="2336" y="228"/>
                      </a:lnTo>
                      <a:lnTo>
                        <a:pt x="2330" y="224"/>
                      </a:lnTo>
                      <a:lnTo>
                        <a:pt x="2328" y="220"/>
                      </a:lnTo>
                      <a:lnTo>
                        <a:pt x="2330" y="220"/>
                      </a:lnTo>
                      <a:lnTo>
                        <a:pt x="2334" y="218"/>
                      </a:lnTo>
                      <a:lnTo>
                        <a:pt x="2348" y="218"/>
                      </a:lnTo>
                      <a:lnTo>
                        <a:pt x="2348" y="218"/>
                      </a:lnTo>
                      <a:lnTo>
                        <a:pt x="2360" y="216"/>
                      </a:lnTo>
                      <a:lnTo>
                        <a:pt x="2372" y="214"/>
                      </a:lnTo>
                      <a:lnTo>
                        <a:pt x="2382" y="212"/>
                      </a:lnTo>
                      <a:lnTo>
                        <a:pt x="2392" y="206"/>
                      </a:lnTo>
                      <a:lnTo>
                        <a:pt x="2412" y="196"/>
                      </a:lnTo>
                      <a:lnTo>
                        <a:pt x="2436" y="182"/>
                      </a:lnTo>
                      <a:lnTo>
                        <a:pt x="2436" y="182"/>
                      </a:lnTo>
                      <a:lnTo>
                        <a:pt x="2440" y="180"/>
                      </a:lnTo>
                      <a:lnTo>
                        <a:pt x="2442" y="176"/>
                      </a:lnTo>
                      <a:lnTo>
                        <a:pt x="2438" y="174"/>
                      </a:lnTo>
                      <a:lnTo>
                        <a:pt x="2434" y="170"/>
                      </a:lnTo>
                      <a:lnTo>
                        <a:pt x="2414" y="164"/>
                      </a:lnTo>
                      <a:lnTo>
                        <a:pt x="2388" y="158"/>
                      </a:lnTo>
                      <a:lnTo>
                        <a:pt x="2356" y="154"/>
                      </a:lnTo>
                      <a:lnTo>
                        <a:pt x="2322" y="150"/>
                      </a:lnTo>
                      <a:lnTo>
                        <a:pt x="2292" y="148"/>
                      </a:lnTo>
                      <a:lnTo>
                        <a:pt x="2264" y="150"/>
                      </a:lnTo>
                      <a:lnTo>
                        <a:pt x="2264" y="150"/>
                      </a:lnTo>
                      <a:lnTo>
                        <a:pt x="2244" y="152"/>
                      </a:lnTo>
                      <a:lnTo>
                        <a:pt x="2230" y="158"/>
                      </a:lnTo>
                      <a:lnTo>
                        <a:pt x="2220" y="164"/>
                      </a:lnTo>
                      <a:lnTo>
                        <a:pt x="2214" y="172"/>
                      </a:lnTo>
                      <a:lnTo>
                        <a:pt x="2210" y="180"/>
                      </a:lnTo>
                      <a:lnTo>
                        <a:pt x="2204" y="184"/>
                      </a:lnTo>
                      <a:lnTo>
                        <a:pt x="2198" y="186"/>
                      </a:lnTo>
                      <a:lnTo>
                        <a:pt x="2188" y="186"/>
                      </a:lnTo>
                      <a:lnTo>
                        <a:pt x="2188" y="186"/>
                      </a:lnTo>
                      <a:lnTo>
                        <a:pt x="2176" y="184"/>
                      </a:lnTo>
                      <a:lnTo>
                        <a:pt x="2162" y="182"/>
                      </a:lnTo>
                      <a:lnTo>
                        <a:pt x="2140" y="184"/>
                      </a:lnTo>
                      <a:lnTo>
                        <a:pt x="2126" y="184"/>
                      </a:lnTo>
                      <a:lnTo>
                        <a:pt x="2126" y="182"/>
                      </a:lnTo>
                      <a:lnTo>
                        <a:pt x="2126" y="182"/>
                      </a:lnTo>
                      <a:lnTo>
                        <a:pt x="2130" y="178"/>
                      </a:lnTo>
                      <a:lnTo>
                        <a:pt x="2130" y="178"/>
                      </a:lnTo>
                      <a:lnTo>
                        <a:pt x="2134" y="172"/>
                      </a:lnTo>
                      <a:lnTo>
                        <a:pt x="2134" y="170"/>
                      </a:lnTo>
                      <a:lnTo>
                        <a:pt x="2128" y="170"/>
                      </a:lnTo>
                      <a:lnTo>
                        <a:pt x="2120" y="172"/>
                      </a:lnTo>
                      <a:lnTo>
                        <a:pt x="2108" y="176"/>
                      </a:lnTo>
                      <a:lnTo>
                        <a:pt x="2092" y="184"/>
                      </a:lnTo>
                      <a:lnTo>
                        <a:pt x="2074" y="196"/>
                      </a:lnTo>
                      <a:lnTo>
                        <a:pt x="2050" y="210"/>
                      </a:lnTo>
                      <a:lnTo>
                        <a:pt x="2050" y="210"/>
                      </a:lnTo>
                      <a:lnTo>
                        <a:pt x="2028" y="224"/>
                      </a:lnTo>
                      <a:lnTo>
                        <a:pt x="2010" y="234"/>
                      </a:lnTo>
                      <a:lnTo>
                        <a:pt x="1996" y="242"/>
                      </a:lnTo>
                      <a:lnTo>
                        <a:pt x="1986" y="244"/>
                      </a:lnTo>
                      <a:lnTo>
                        <a:pt x="1984" y="244"/>
                      </a:lnTo>
                      <a:lnTo>
                        <a:pt x="1982" y="244"/>
                      </a:lnTo>
                      <a:lnTo>
                        <a:pt x="1984" y="238"/>
                      </a:lnTo>
                      <a:lnTo>
                        <a:pt x="1992" y="228"/>
                      </a:lnTo>
                      <a:lnTo>
                        <a:pt x="2008" y="216"/>
                      </a:lnTo>
                      <a:lnTo>
                        <a:pt x="2008" y="216"/>
                      </a:lnTo>
                      <a:lnTo>
                        <a:pt x="2026" y="200"/>
                      </a:lnTo>
                      <a:lnTo>
                        <a:pt x="2040" y="186"/>
                      </a:lnTo>
                      <a:lnTo>
                        <a:pt x="2050" y="172"/>
                      </a:lnTo>
                      <a:lnTo>
                        <a:pt x="2052" y="166"/>
                      </a:lnTo>
                      <a:lnTo>
                        <a:pt x="2052" y="160"/>
                      </a:lnTo>
                      <a:lnTo>
                        <a:pt x="2052" y="156"/>
                      </a:lnTo>
                      <a:lnTo>
                        <a:pt x="2050" y="150"/>
                      </a:lnTo>
                      <a:lnTo>
                        <a:pt x="2048" y="146"/>
                      </a:lnTo>
                      <a:lnTo>
                        <a:pt x="2042" y="144"/>
                      </a:lnTo>
                      <a:lnTo>
                        <a:pt x="2036" y="140"/>
                      </a:lnTo>
                      <a:lnTo>
                        <a:pt x="2028" y="138"/>
                      </a:lnTo>
                      <a:lnTo>
                        <a:pt x="2004" y="138"/>
                      </a:lnTo>
                      <a:lnTo>
                        <a:pt x="2004" y="138"/>
                      </a:lnTo>
                      <a:lnTo>
                        <a:pt x="1984" y="138"/>
                      </a:lnTo>
                      <a:lnTo>
                        <a:pt x="1972" y="142"/>
                      </a:lnTo>
                      <a:lnTo>
                        <a:pt x="1964" y="146"/>
                      </a:lnTo>
                      <a:lnTo>
                        <a:pt x="1962" y="152"/>
                      </a:lnTo>
                      <a:lnTo>
                        <a:pt x="1960" y="156"/>
                      </a:lnTo>
                      <a:lnTo>
                        <a:pt x="1958" y="162"/>
                      </a:lnTo>
                      <a:lnTo>
                        <a:pt x="1952" y="168"/>
                      </a:lnTo>
                      <a:lnTo>
                        <a:pt x="1940" y="172"/>
                      </a:lnTo>
                      <a:lnTo>
                        <a:pt x="1940" y="172"/>
                      </a:lnTo>
                      <a:lnTo>
                        <a:pt x="1910" y="178"/>
                      </a:lnTo>
                      <a:lnTo>
                        <a:pt x="1886" y="182"/>
                      </a:lnTo>
                      <a:lnTo>
                        <a:pt x="1878" y="182"/>
                      </a:lnTo>
                      <a:lnTo>
                        <a:pt x="1876" y="180"/>
                      </a:lnTo>
                      <a:lnTo>
                        <a:pt x="1880" y="176"/>
                      </a:lnTo>
                      <a:lnTo>
                        <a:pt x="1890" y="172"/>
                      </a:lnTo>
                      <a:lnTo>
                        <a:pt x="1890" y="172"/>
                      </a:lnTo>
                      <a:lnTo>
                        <a:pt x="1916" y="160"/>
                      </a:lnTo>
                      <a:lnTo>
                        <a:pt x="1922" y="154"/>
                      </a:lnTo>
                      <a:lnTo>
                        <a:pt x="1924" y="152"/>
                      </a:lnTo>
                      <a:lnTo>
                        <a:pt x="1924" y="150"/>
                      </a:lnTo>
                      <a:lnTo>
                        <a:pt x="1924" y="148"/>
                      </a:lnTo>
                      <a:lnTo>
                        <a:pt x="1920" y="148"/>
                      </a:lnTo>
                      <a:lnTo>
                        <a:pt x="1906" y="144"/>
                      </a:lnTo>
                      <a:lnTo>
                        <a:pt x="1884" y="142"/>
                      </a:lnTo>
                      <a:lnTo>
                        <a:pt x="1852" y="140"/>
                      </a:lnTo>
                      <a:lnTo>
                        <a:pt x="1852" y="140"/>
                      </a:lnTo>
                      <a:lnTo>
                        <a:pt x="1812" y="142"/>
                      </a:lnTo>
                      <a:lnTo>
                        <a:pt x="1770" y="146"/>
                      </a:lnTo>
                      <a:lnTo>
                        <a:pt x="1730" y="152"/>
                      </a:lnTo>
                      <a:lnTo>
                        <a:pt x="1694" y="160"/>
                      </a:lnTo>
                      <a:lnTo>
                        <a:pt x="1636" y="172"/>
                      </a:lnTo>
                      <a:lnTo>
                        <a:pt x="1616" y="174"/>
                      </a:lnTo>
                      <a:lnTo>
                        <a:pt x="1610" y="174"/>
                      </a:lnTo>
                      <a:lnTo>
                        <a:pt x="1608" y="174"/>
                      </a:lnTo>
                      <a:lnTo>
                        <a:pt x="1608" y="174"/>
                      </a:lnTo>
                      <a:lnTo>
                        <a:pt x="1604" y="170"/>
                      </a:lnTo>
                      <a:lnTo>
                        <a:pt x="1602" y="168"/>
                      </a:lnTo>
                      <a:lnTo>
                        <a:pt x="1604" y="164"/>
                      </a:lnTo>
                      <a:lnTo>
                        <a:pt x="1606" y="162"/>
                      </a:lnTo>
                      <a:lnTo>
                        <a:pt x="1618" y="156"/>
                      </a:lnTo>
                      <a:lnTo>
                        <a:pt x="1636" y="152"/>
                      </a:lnTo>
                      <a:lnTo>
                        <a:pt x="1686" y="142"/>
                      </a:lnTo>
                      <a:lnTo>
                        <a:pt x="1744" y="134"/>
                      </a:lnTo>
                      <a:lnTo>
                        <a:pt x="1744" y="134"/>
                      </a:lnTo>
                      <a:lnTo>
                        <a:pt x="1772" y="130"/>
                      </a:lnTo>
                      <a:lnTo>
                        <a:pt x="1802" y="130"/>
                      </a:lnTo>
                      <a:lnTo>
                        <a:pt x="1864" y="130"/>
                      </a:lnTo>
                      <a:lnTo>
                        <a:pt x="1926" y="130"/>
                      </a:lnTo>
                      <a:lnTo>
                        <a:pt x="1956" y="128"/>
                      </a:lnTo>
                      <a:lnTo>
                        <a:pt x="1984" y="124"/>
                      </a:lnTo>
                      <a:lnTo>
                        <a:pt x="1984" y="124"/>
                      </a:lnTo>
                      <a:lnTo>
                        <a:pt x="2020" y="114"/>
                      </a:lnTo>
                      <a:lnTo>
                        <a:pt x="2054" y="104"/>
                      </a:lnTo>
                      <a:lnTo>
                        <a:pt x="2066" y="98"/>
                      </a:lnTo>
                      <a:lnTo>
                        <a:pt x="2072" y="92"/>
                      </a:lnTo>
                      <a:lnTo>
                        <a:pt x="2072" y="90"/>
                      </a:lnTo>
                      <a:lnTo>
                        <a:pt x="2070" y="88"/>
                      </a:lnTo>
                      <a:lnTo>
                        <a:pt x="2062" y="84"/>
                      </a:lnTo>
                      <a:lnTo>
                        <a:pt x="2062" y="84"/>
                      </a:lnTo>
                      <a:lnTo>
                        <a:pt x="2034" y="78"/>
                      </a:lnTo>
                      <a:lnTo>
                        <a:pt x="2004" y="72"/>
                      </a:lnTo>
                      <a:lnTo>
                        <a:pt x="1988" y="70"/>
                      </a:lnTo>
                      <a:lnTo>
                        <a:pt x="1970" y="68"/>
                      </a:lnTo>
                      <a:lnTo>
                        <a:pt x="1952" y="70"/>
                      </a:lnTo>
                      <a:lnTo>
                        <a:pt x="1932" y="72"/>
                      </a:lnTo>
                      <a:lnTo>
                        <a:pt x="1932" y="72"/>
                      </a:lnTo>
                      <a:lnTo>
                        <a:pt x="1914" y="76"/>
                      </a:lnTo>
                      <a:lnTo>
                        <a:pt x="1916" y="74"/>
                      </a:lnTo>
                      <a:lnTo>
                        <a:pt x="1922" y="70"/>
                      </a:lnTo>
                      <a:lnTo>
                        <a:pt x="1930" y="64"/>
                      </a:lnTo>
                      <a:lnTo>
                        <a:pt x="1936" y="58"/>
                      </a:lnTo>
                      <a:lnTo>
                        <a:pt x="1938" y="56"/>
                      </a:lnTo>
                      <a:lnTo>
                        <a:pt x="1938" y="52"/>
                      </a:lnTo>
                      <a:lnTo>
                        <a:pt x="1936" y="50"/>
                      </a:lnTo>
                      <a:lnTo>
                        <a:pt x="1932" y="46"/>
                      </a:lnTo>
                      <a:lnTo>
                        <a:pt x="1932" y="46"/>
                      </a:lnTo>
                      <a:lnTo>
                        <a:pt x="1922" y="42"/>
                      </a:lnTo>
                      <a:lnTo>
                        <a:pt x="1912" y="42"/>
                      </a:lnTo>
                      <a:lnTo>
                        <a:pt x="1898" y="42"/>
                      </a:lnTo>
                      <a:lnTo>
                        <a:pt x="1884" y="46"/>
                      </a:lnTo>
                      <a:lnTo>
                        <a:pt x="1866" y="48"/>
                      </a:lnTo>
                      <a:lnTo>
                        <a:pt x="1846" y="50"/>
                      </a:lnTo>
                      <a:lnTo>
                        <a:pt x="1822" y="52"/>
                      </a:lnTo>
                      <a:lnTo>
                        <a:pt x="1794" y="50"/>
                      </a:lnTo>
                      <a:lnTo>
                        <a:pt x="1794" y="50"/>
                      </a:lnTo>
                      <a:lnTo>
                        <a:pt x="1766" y="48"/>
                      </a:lnTo>
                      <a:lnTo>
                        <a:pt x="1744" y="48"/>
                      </a:lnTo>
                      <a:lnTo>
                        <a:pt x="1724" y="52"/>
                      </a:lnTo>
                      <a:lnTo>
                        <a:pt x="1708" y="54"/>
                      </a:lnTo>
                      <a:lnTo>
                        <a:pt x="1678" y="60"/>
                      </a:lnTo>
                      <a:lnTo>
                        <a:pt x="1660" y="60"/>
                      </a:lnTo>
                      <a:lnTo>
                        <a:pt x="1638" y="60"/>
                      </a:lnTo>
                      <a:lnTo>
                        <a:pt x="1638" y="60"/>
                      </a:lnTo>
                      <a:lnTo>
                        <a:pt x="1622" y="58"/>
                      </a:lnTo>
                      <a:lnTo>
                        <a:pt x="1616" y="56"/>
                      </a:lnTo>
                      <a:lnTo>
                        <a:pt x="1618" y="54"/>
                      </a:lnTo>
                      <a:lnTo>
                        <a:pt x="1628" y="52"/>
                      </a:lnTo>
                      <a:lnTo>
                        <a:pt x="1692" y="46"/>
                      </a:lnTo>
                      <a:lnTo>
                        <a:pt x="1692" y="46"/>
                      </a:lnTo>
                      <a:lnTo>
                        <a:pt x="1734" y="44"/>
                      </a:lnTo>
                      <a:lnTo>
                        <a:pt x="1794" y="42"/>
                      </a:lnTo>
                      <a:lnTo>
                        <a:pt x="1852" y="38"/>
                      </a:lnTo>
                      <a:lnTo>
                        <a:pt x="1894" y="34"/>
                      </a:lnTo>
                      <a:lnTo>
                        <a:pt x="1894" y="34"/>
                      </a:lnTo>
                      <a:lnTo>
                        <a:pt x="1900" y="32"/>
                      </a:lnTo>
                      <a:lnTo>
                        <a:pt x="1902" y="32"/>
                      </a:lnTo>
                      <a:lnTo>
                        <a:pt x="1902" y="30"/>
                      </a:lnTo>
                      <a:lnTo>
                        <a:pt x="1898" y="28"/>
                      </a:lnTo>
                      <a:lnTo>
                        <a:pt x="1882" y="24"/>
                      </a:lnTo>
                      <a:lnTo>
                        <a:pt x="1858" y="20"/>
                      </a:lnTo>
                      <a:lnTo>
                        <a:pt x="1798" y="12"/>
                      </a:lnTo>
                      <a:lnTo>
                        <a:pt x="1732" y="6"/>
                      </a:lnTo>
                      <a:lnTo>
                        <a:pt x="1732" y="6"/>
                      </a:lnTo>
                      <a:lnTo>
                        <a:pt x="1686" y="2"/>
                      </a:lnTo>
                      <a:lnTo>
                        <a:pt x="1648" y="0"/>
                      </a:lnTo>
                      <a:lnTo>
                        <a:pt x="1618" y="2"/>
                      </a:lnTo>
                      <a:lnTo>
                        <a:pt x="1594" y="2"/>
                      </a:lnTo>
                      <a:lnTo>
                        <a:pt x="1552" y="6"/>
                      </a:lnTo>
                      <a:lnTo>
                        <a:pt x="1528" y="8"/>
                      </a:lnTo>
                      <a:lnTo>
                        <a:pt x="1504" y="6"/>
                      </a:lnTo>
                      <a:lnTo>
                        <a:pt x="1504" y="6"/>
                      </a:lnTo>
                      <a:lnTo>
                        <a:pt x="1480" y="6"/>
                      </a:lnTo>
                      <a:lnTo>
                        <a:pt x="1466" y="8"/>
                      </a:lnTo>
                      <a:lnTo>
                        <a:pt x="1460" y="10"/>
                      </a:lnTo>
                      <a:lnTo>
                        <a:pt x="1458" y="14"/>
                      </a:lnTo>
                      <a:lnTo>
                        <a:pt x="1458" y="16"/>
                      </a:lnTo>
                      <a:lnTo>
                        <a:pt x="1458" y="18"/>
                      </a:lnTo>
                      <a:lnTo>
                        <a:pt x="1452" y="18"/>
                      </a:lnTo>
                      <a:lnTo>
                        <a:pt x="1442" y="16"/>
                      </a:lnTo>
                      <a:lnTo>
                        <a:pt x="1442" y="16"/>
                      </a:lnTo>
                      <a:lnTo>
                        <a:pt x="1420" y="12"/>
                      </a:lnTo>
                      <a:lnTo>
                        <a:pt x="1410" y="14"/>
                      </a:lnTo>
                      <a:lnTo>
                        <a:pt x="1400" y="16"/>
                      </a:lnTo>
                      <a:lnTo>
                        <a:pt x="1384" y="18"/>
                      </a:lnTo>
                      <a:lnTo>
                        <a:pt x="1384" y="18"/>
                      </a:lnTo>
                      <a:lnTo>
                        <a:pt x="1374" y="18"/>
                      </a:lnTo>
                      <a:lnTo>
                        <a:pt x="1368" y="20"/>
                      </a:lnTo>
                      <a:lnTo>
                        <a:pt x="1366" y="24"/>
                      </a:lnTo>
                      <a:lnTo>
                        <a:pt x="1366" y="28"/>
                      </a:lnTo>
                      <a:lnTo>
                        <a:pt x="1370" y="32"/>
                      </a:lnTo>
                      <a:lnTo>
                        <a:pt x="1378" y="36"/>
                      </a:lnTo>
                      <a:lnTo>
                        <a:pt x="1388" y="40"/>
                      </a:lnTo>
                      <a:lnTo>
                        <a:pt x="1402" y="44"/>
                      </a:lnTo>
                      <a:lnTo>
                        <a:pt x="1402" y="44"/>
                      </a:lnTo>
                      <a:lnTo>
                        <a:pt x="1412" y="46"/>
                      </a:lnTo>
                      <a:lnTo>
                        <a:pt x="1416" y="46"/>
                      </a:lnTo>
                      <a:lnTo>
                        <a:pt x="1412" y="48"/>
                      </a:lnTo>
                      <a:lnTo>
                        <a:pt x="1406" y="50"/>
                      </a:lnTo>
                      <a:lnTo>
                        <a:pt x="1386" y="52"/>
                      </a:lnTo>
                      <a:lnTo>
                        <a:pt x="1378" y="54"/>
                      </a:lnTo>
                      <a:lnTo>
                        <a:pt x="1372" y="56"/>
                      </a:lnTo>
                      <a:lnTo>
                        <a:pt x="1372" y="56"/>
                      </a:lnTo>
                      <a:lnTo>
                        <a:pt x="1356" y="62"/>
                      </a:lnTo>
                      <a:lnTo>
                        <a:pt x="1332" y="64"/>
                      </a:lnTo>
                      <a:lnTo>
                        <a:pt x="1318" y="66"/>
                      </a:lnTo>
                      <a:lnTo>
                        <a:pt x="1304" y="64"/>
                      </a:lnTo>
                      <a:lnTo>
                        <a:pt x="1290" y="62"/>
                      </a:lnTo>
                      <a:lnTo>
                        <a:pt x="1278" y="56"/>
                      </a:lnTo>
                      <a:lnTo>
                        <a:pt x="1278" y="56"/>
                      </a:lnTo>
                      <a:lnTo>
                        <a:pt x="1254" y="46"/>
                      </a:lnTo>
                      <a:lnTo>
                        <a:pt x="1242" y="42"/>
                      </a:lnTo>
                      <a:lnTo>
                        <a:pt x="1228" y="38"/>
                      </a:lnTo>
                      <a:lnTo>
                        <a:pt x="1212" y="36"/>
                      </a:lnTo>
                      <a:lnTo>
                        <a:pt x="1194" y="34"/>
                      </a:lnTo>
                      <a:lnTo>
                        <a:pt x="1176" y="36"/>
                      </a:lnTo>
                      <a:lnTo>
                        <a:pt x="1154" y="38"/>
                      </a:lnTo>
                      <a:lnTo>
                        <a:pt x="1154" y="38"/>
                      </a:lnTo>
                      <a:lnTo>
                        <a:pt x="1114" y="44"/>
                      </a:lnTo>
                      <a:lnTo>
                        <a:pt x="1078" y="48"/>
                      </a:lnTo>
                      <a:lnTo>
                        <a:pt x="1064" y="50"/>
                      </a:lnTo>
                      <a:lnTo>
                        <a:pt x="1054" y="54"/>
                      </a:lnTo>
                      <a:lnTo>
                        <a:pt x="1048" y="56"/>
                      </a:lnTo>
                      <a:lnTo>
                        <a:pt x="1048" y="58"/>
                      </a:lnTo>
                      <a:lnTo>
                        <a:pt x="1048" y="60"/>
                      </a:lnTo>
                      <a:lnTo>
                        <a:pt x="1048" y="60"/>
                      </a:lnTo>
                      <a:lnTo>
                        <a:pt x="1054" y="64"/>
                      </a:lnTo>
                      <a:lnTo>
                        <a:pt x="1062" y="66"/>
                      </a:lnTo>
                      <a:lnTo>
                        <a:pt x="1092" y="68"/>
                      </a:lnTo>
                      <a:lnTo>
                        <a:pt x="1128" y="66"/>
                      </a:lnTo>
                      <a:lnTo>
                        <a:pt x="1170" y="66"/>
                      </a:lnTo>
                      <a:lnTo>
                        <a:pt x="1170" y="66"/>
                      </a:lnTo>
                      <a:lnTo>
                        <a:pt x="1208" y="68"/>
                      </a:lnTo>
                      <a:lnTo>
                        <a:pt x="1246" y="72"/>
                      </a:lnTo>
                      <a:lnTo>
                        <a:pt x="1280" y="76"/>
                      </a:lnTo>
                      <a:lnTo>
                        <a:pt x="1314" y="82"/>
                      </a:lnTo>
                      <a:lnTo>
                        <a:pt x="1314" y="82"/>
                      </a:lnTo>
                      <a:lnTo>
                        <a:pt x="1326" y="86"/>
                      </a:lnTo>
                      <a:lnTo>
                        <a:pt x="1332" y="88"/>
                      </a:lnTo>
                      <a:lnTo>
                        <a:pt x="1332" y="90"/>
                      </a:lnTo>
                      <a:lnTo>
                        <a:pt x="1332" y="90"/>
                      </a:lnTo>
                      <a:lnTo>
                        <a:pt x="1326" y="92"/>
                      </a:lnTo>
                      <a:lnTo>
                        <a:pt x="1308" y="92"/>
                      </a:lnTo>
                      <a:lnTo>
                        <a:pt x="1294" y="90"/>
                      </a:lnTo>
                      <a:lnTo>
                        <a:pt x="1282" y="88"/>
                      </a:lnTo>
                      <a:lnTo>
                        <a:pt x="1282" y="88"/>
                      </a:lnTo>
                      <a:lnTo>
                        <a:pt x="1268" y="84"/>
                      </a:lnTo>
                      <a:lnTo>
                        <a:pt x="1252" y="82"/>
                      </a:lnTo>
                      <a:lnTo>
                        <a:pt x="1214" y="78"/>
                      </a:lnTo>
                      <a:lnTo>
                        <a:pt x="1110" y="74"/>
                      </a:lnTo>
                      <a:lnTo>
                        <a:pt x="1110" y="74"/>
                      </a:lnTo>
                      <a:lnTo>
                        <a:pt x="1092" y="76"/>
                      </a:lnTo>
                      <a:lnTo>
                        <a:pt x="1090" y="76"/>
                      </a:lnTo>
                      <a:lnTo>
                        <a:pt x="1092" y="78"/>
                      </a:lnTo>
                      <a:lnTo>
                        <a:pt x="1106" y="84"/>
                      </a:lnTo>
                      <a:lnTo>
                        <a:pt x="1126" y="92"/>
                      </a:lnTo>
                      <a:lnTo>
                        <a:pt x="1148" y="100"/>
                      </a:lnTo>
                      <a:lnTo>
                        <a:pt x="1164" y="108"/>
                      </a:lnTo>
                      <a:lnTo>
                        <a:pt x="1168" y="110"/>
                      </a:lnTo>
                      <a:lnTo>
                        <a:pt x="1168" y="114"/>
                      </a:lnTo>
                      <a:lnTo>
                        <a:pt x="1164" y="116"/>
                      </a:lnTo>
                      <a:lnTo>
                        <a:pt x="1154" y="116"/>
                      </a:lnTo>
                      <a:lnTo>
                        <a:pt x="1154" y="116"/>
                      </a:lnTo>
                      <a:lnTo>
                        <a:pt x="1146" y="118"/>
                      </a:lnTo>
                      <a:lnTo>
                        <a:pt x="1142" y="120"/>
                      </a:lnTo>
                      <a:lnTo>
                        <a:pt x="1138" y="122"/>
                      </a:lnTo>
                      <a:lnTo>
                        <a:pt x="1138" y="126"/>
                      </a:lnTo>
                      <a:lnTo>
                        <a:pt x="1136" y="132"/>
                      </a:lnTo>
                      <a:lnTo>
                        <a:pt x="1138" y="140"/>
                      </a:lnTo>
                      <a:lnTo>
                        <a:pt x="1142" y="148"/>
                      </a:lnTo>
                      <a:lnTo>
                        <a:pt x="1142" y="156"/>
                      </a:lnTo>
                      <a:lnTo>
                        <a:pt x="1142" y="158"/>
                      </a:lnTo>
                      <a:lnTo>
                        <a:pt x="1140" y="160"/>
                      </a:lnTo>
                      <a:lnTo>
                        <a:pt x="1136" y="162"/>
                      </a:lnTo>
                      <a:lnTo>
                        <a:pt x="1132" y="164"/>
                      </a:lnTo>
                      <a:lnTo>
                        <a:pt x="1132" y="164"/>
                      </a:lnTo>
                      <a:lnTo>
                        <a:pt x="1122" y="164"/>
                      </a:lnTo>
                      <a:lnTo>
                        <a:pt x="1114" y="162"/>
                      </a:lnTo>
                      <a:lnTo>
                        <a:pt x="1108" y="158"/>
                      </a:lnTo>
                      <a:lnTo>
                        <a:pt x="1102" y="152"/>
                      </a:lnTo>
                      <a:lnTo>
                        <a:pt x="1094" y="146"/>
                      </a:lnTo>
                      <a:lnTo>
                        <a:pt x="1084" y="142"/>
                      </a:lnTo>
                      <a:lnTo>
                        <a:pt x="1070" y="136"/>
                      </a:lnTo>
                      <a:lnTo>
                        <a:pt x="1052" y="132"/>
                      </a:lnTo>
                      <a:lnTo>
                        <a:pt x="1052" y="132"/>
                      </a:lnTo>
                      <a:lnTo>
                        <a:pt x="1034" y="128"/>
                      </a:lnTo>
                      <a:lnTo>
                        <a:pt x="1016" y="124"/>
                      </a:lnTo>
                      <a:lnTo>
                        <a:pt x="986" y="114"/>
                      </a:lnTo>
                      <a:lnTo>
                        <a:pt x="954" y="104"/>
                      </a:lnTo>
                      <a:lnTo>
                        <a:pt x="936" y="100"/>
                      </a:lnTo>
                      <a:lnTo>
                        <a:pt x="916" y="98"/>
                      </a:lnTo>
                      <a:lnTo>
                        <a:pt x="916" y="98"/>
                      </a:lnTo>
                      <a:lnTo>
                        <a:pt x="896" y="98"/>
                      </a:lnTo>
                      <a:lnTo>
                        <a:pt x="884" y="100"/>
                      </a:lnTo>
                      <a:lnTo>
                        <a:pt x="876" y="102"/>
                      </a:lnTo>
                      <a:lnTo>
                        <a:pt x="874" y="104"/>
                      </a:lnTo>
                      <a:lnTo>
                        <a:pt x="874" y="106"/>
                      </a:lnTo>
                      <a:lnTo>
                        <a:pt x="876" y="112"/>
                      </a:lnTo>
                      <a:lnTo>
                        <a:pt x="884" y="118"/>
                      </a:lnTo>
                      <a:lnTo>
                        <a:pt x="914" y="138"/>
                      </a:lnTo>
                      <a:lnTo>
                        <a:pt x="914" y="138"/>
                      </a:lnTo>
                      <a:lnTo>
                        <a:pt x="926" y="146"/>
                      </a:lnTo>
                      <a:lnTo>
                        <a:pt x="928" y="148"/>
                      </a:lnTo>
                      <a:lnTo>
                        <a:pt x="928" y="150"/>
                      </a:lnTo>
                      <a:lnTo>
                        <a:pt x="922" y="150"/>
                      </a:lnTo>
                      <a:lnTo>
                        <a:pt x="912" y="148"/>
                      </a:lnTo>
                      <a:lnTo>
                        <a:pt x="900" y="148"/>
                      </a:lnTo>
                      <a:lnTo>
                        <a:pt x="888" y="148"/>
                      </a:lnTo>
                      <a:lnTo>
                        <a:pt x="884" y="148"/>
                      </a:lnTo>
                      <a:lnTo>
                        <a:pt x="882" y="150"/>
                      </a:lnTo>
                      <a:lnTo>
                        <a:pt x="882" y="154"/>
                      </a:lnTo>
                      <a:lnTo>
                        <a:pt x="884" y="158"/>
                      </a:lnTo>
                      <a:lnTo>
                        <a:pt x="884" y="158"/>
                      </a:lnTo>
                      <a:lnTo>
                        <a:pt x="886" y="160"/>
                      </a:lnTo>
                      <a:lnTo>
                        <a:pt x="886" y="162"/>
                      </a:lnTo>
                      <a:lnTo>
                        <a:pt x="878" y="160"/>
                      </a:lnTo>
                      <a:lnTo>
                        <a:pt x="866" y="156"/>
                      </a:lnTo>
                      <a:lnTo>
                        <a:pt x="850" y="150"/>
                      </a:lnTo>
                      <a:lnTo>
                        <a:pt x="834" y="148"/>
                      </a:lnTo>
                      <a:lnTo>
                        <a:pt x="824" y="148"/>
                      </a:lnTo>
                      <a:lnTo>
                        <a:pt x="814" y="148"/>
                      </a:lnTo>
                      <a:lnTo>
                        <a:pt x="806" y="152"/>
                      </a:lnTo>
                      <a:lnTo>
                        <a:pt x="796" y="156"/>
                      </a:lnTo>
                      <a:lnTo>
                        <a:pt x="788" y="164"/>
                      </a:lnTo>
                      <a:lnTo>
                        <a:pt x="782" y="172"/>
                      </a:lnTo>
                      <a:lnTo>
                        <a:pt x="782" y="172"/>
                      </a:lnTo>
                      <a:lnTo>
                        <a:pt x="770" y="190"/>
                      </a:lnTo>
                      <a:lnTo>
                        <a:pt x="772" y="180"/>
                      </a:lnTo>
                      <a:lnTo>
                        <a:pt x="776" y="168"/>
                      </a:lnTo>
                      <a:lnTo>
                        <a:pt x="776" y="154"/>
                      </a:lnTo>
                      <a:lnTo>
                        <a:pt x="774" y="138"/>
                      </a:lnTo>
                      <a:lnTo>
                        <a:pt x="772" y="132"/>
                      </a:lnTo>
                      <a:lnTo>
                        <a:pt x="766" y="124"/>
                      </a:lnTo>
                      <a:lnTo>
                        <a:pt x="766" y="124"/>
                      </a:lnTo>
                      <a:lnTo>
                        <a:pt x="756" y="114"/>
                      </a:lnTo>
                      <a:lnTo>
                        <a:pt x="746" y="108"/>
                      </a:lnTo>
                      <a:lnTo>
                        <a:pt x="732" y="108"/>
                      </a:lnTo>
                      <a:lnTo>
                        <a:pt x="716" y="110"/>
                      </a:lnTo>
                      <a:lnTo>
                        <a:pt x="672" y="120"/>
                      </a:lnTo>
                      <a:lnTo>
                        <a:pt x="640" y="126"/>
                      </a:lnTo>
                      <a:lnTo>
                        <a:pt x="598" y="130"/>
                      </a:lnTo>
                      <a:lnTo>
                        <a:pt x="598" y="130"/>
                      </a:lnTo>
                      <a:lnTo>
                        <a:pt x="558" y="136"/>
                      </a:lnTo>
                      <a:lnTo>
                        <a:pt x="526" y="140"/>
                      </a:lnTo>
                      <a:lnTo>
                        <a:pt x="502" y="146"/>
                      </a:lnTo>
                      <a:lnTo>
                        <a:pt x="484" y="152"/>
                      </a:lnTo>
                      <a:lnTo>
                        <a:pt x="472" y="156"/>
                      </a:lnTo>
                      <a:lnTo>
                        <a:pt x="466" y="164"/>
                      </a:lnTo>
                      <a:lnTo>
                        <a:pt x="466" y="166"/>
                      </a:lnTo>
                      <a:lnTo>
                        <a:pt x="466" y="170"/>
                      </a:lnTo>
                      <a:lnTo>
                        <a:pt x="470" y="176"/>
                      </a:lnTo>
                      <a:lnTo>
                        <a:pt x="470" y="176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>
                  <a:noFill/>
                </a:ln>
              </p:spPr>
              <p:txBody>
                <a:bodyPr spcFirstLastPara="1" wrap="square" lIns="48400" tIns="24225" rIns="48400" bIns="2422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50" b="1">
                    <a:solidFill>
                      <a:srgbClr val="000000"/>
                    </a:solidFill>
                    <a:latin typeface="Quattrocento Sans" panose="020B0502050000020003"/>
                    <a:ea typeface="Quattrocento Sans" panose="020B0502050000020003"/>
                    <a:cs typeface="Quattrocento Sans" panose="020B0502050000020003"/>
                    <a:sym typeface="Quattrocento Sans" panose="020B0502050000020003"/>
                  </a:endParaRPr>
                </a:p>
              </p:txBody>
            </p:sp>
          </p:grpSp>
          <p:sp>
            <p:nvSpPr>
              <p:cNvPr id="1670" name="Google Shape;1670;g39c61d88940_0_5278"/>
              <p:cNvSpPr/>
              <p:nvPr/>
            </p:nvSpPr>
            <p:spPr>
              <a:xfrm>
                <a:off x="3549028" y="3600798"/>
                <a:ext cx="3810" cy="5079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2" y="8"/>
                    </a:moveTo>
                    <a:lnTo>
                      <a:pt x="2" y="8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sp>
            <p:nvSpPr>
              <p:cNvPr id="1671" name="Google Shape;1671;g39c61d88940_0_5278"/>
              <p:cNvSpPr/>
              <p:nvPr/>
            </p:nvSpPr>
            <p:spPr>
              <a:xfrm>
                <a:off x="3554396" y="359252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sp>
            <p:nvSpPr>
              <p:cNvPr id="1672" name="Google Shape;1672;g39c61d88940_0_5278"/>
              <p:cNvSpPr/>
              <p:nvPr/>
            </p:nvSpPr>
            <p:spPr>
              <a:xfrm>
                <a:off x="3542678" y="3591909"/>
                <a:ext cx="3810" cy="5079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sp>
            <p:nvSpPr>
              <p:cNvPr id="1673" name="Google Shape;1673;g39c61d88940_0_5278"/>
              <p:cNvSpPr/>
              <p:nvPr/>
            </p:nvSpPr>
            <p:spPr>
              <a:xfrm>
                <a:off x="3543948" y="3604608"/>
                <a:ext cx="254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sp>
            <p:nvSpPr>
              <p:cNvPr id="1674" name="Google Shape;1674;g39c61d88940_0_5278"/>
              <p:cNvSpPr/>
              <p:nvPr/>
            </p:nvSpPr>
            <p:spPr>
              <a:xfrm>
                <a:off x="3540139" y="3583020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2"/>
                    </a:moveTo>
                    <a:lnTo>
                      <a:pt x="8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sp>
            <p:nvSpPr>
              <p:cNvPr id="1675" name="Google Shape;1675;g39c61d88940_0_5278"/>
              <p:cNvSpPr/>
              <p:nvPr/>
            </p:nvSpPr>
            <p:spPr>
              <a:xfrm>
                <a:off x="3533758" y="3592522"/>
                <a:ext cx="3175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  <p:sp>
            <p:nvSpPr>
              <p:cNvPr id="1676" name="Google Shape;1676;g39c61d88940_0_5278"/>
              <p:cNvSpPr/>
              <p:nvPr/>
            </p:nvSpPr>
            <p:spPr>
              <a:xfrm>
                <a:off x="3536329" y="3600798"/>
                <a:ext cx="381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48400" tIns="24225" rIns="48400" bIns="2422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50" b="1">
                  <a:solidFill>
                    <a:srgbClr val="000000"/>
                  </a:solidFill>
                  <a:latin typeface="Quattrocento Sans" panose="020B0502050000020003"/>
                  <a:ea typeface="Quattrocento Sans" panose="020B0502050000020003"/>
                  <a:cs typeface="Quattrocento Sans" panose="020B0502050000020003"/>
                  <a:sym typeface="Quattrocento Sans" panose="020B0502050000020003"/>
                </a:endParaRPr>
              </a:p>
            </p:txBody>
          </p:sp>
        </p:grpSp>
        <p:sp>
          <p:nvSpPr>
            <p:cNvPr id="1677" name="Google Shape;1677;g39c61d88940_0_5278"/>
            <p:cNvSpPr/>
            <p:nvPr/>
          </p:nvSpPr>
          <p:spPr>
            <a:xfrm>
              <a:off x="2472069" y="2102807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78" name="Google Shape;1678;g39c61d88940_0_5278"/>
            <p:cNvSpPr/>
            <p:nvPr/>
          </p:nvSpPr>
          <p:spPr>
            <a:xfrm>
              <a:off x="1919444" y="1861907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79" name="Google Shape;1679;g39c61d88940_0_5278"/>
            <p:cNvSpPr/>
            <p:nvPr/>
          </p:nvSpPr>
          <p:spPr>
            <a:xfrm>
              <a:off x="3187619" y="3477457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80" name="Google Shape;1680;g39c61d88940_0_5278"/>
            <p:cNvSpPr/>
            <p:nvPr/>
          </p:nvSpPr>
          <p:spPr>
            <a:xfrm>
              <a:off x="2854644" y="3434932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81" name="Google Shape;1681;g39c61d88940_0_5278"/>
            <p:cNvSpPr/>
            <p:nvPr/>
          </p:nvSpPr>
          <p:spPr>
            <a:xfrm>
              <a:off x="3187619" y="2969857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82" name="Google Shape;1682;g39c61d88940_0_5278"/>
            <p:cNvSpPr/>
            <p:nvPr/>
          </p:nvSpPr>
          <p:spPr>
            <a:xfrm>
              <a:off x="6609544" y="3557157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83" name="Google Shape;1683;g39c61d88940_0_5278"/>
            <p:cNvSpPr/>
            <p:nvPr/>
          </p:nvSpPr>
          <p:spPr>
            <a:xfrm>
              <a:off x="4739169" y="2257782"/>
              <a:ext cx="134700" cy="134700"/>
            </a:xfrm>
            <a:prstGeom prst="ellipse">
              <a:avLst/>
            </a:prstGeom>
            <a:solidFill>
              <a:srgbClr val="85578B"/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84" name="Google Shape;1684;g39c61d88940_0_5278"/>
            <p:cNvSpPr/>
            <p:nvPr/>
          </p:nvSpPr>
          <p:spPr>
            <a:xfrm>
              <a:off x="5973582" y="2237520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85" name="Google Shape;1685;g39c61d88940_0_5278"/>
            <p:cNvSpPr/>
            <p:nvPr/>
          </p:nvSpPr>
          <p:spPr>
            <a:xfrm>
              <a:off x="2535844" y="2102820"/>
              <a:ext cx="134700" cy="134700"/>
            </a:xfrm>
            <a:prstGeom prst="ellipse">
              <a:avLst/>
            </a:prstGeom>
            <a:solidFill>
              <a:srgbClr val="2BA78B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86" name="Google Shape;1686;g39c61d88940_0_5278"/>
            <p:cNvSpPr/>
            <p:nvPr/>
          </p:nvSpPr>
          <p:spPr>
            <a:xfrm>
              <a:off x="4309369" y="1286232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87" name="Google Shape;1687;g39c61d88940_0_5278"/>
            <p:cNvSpPr/>
            <p:nvPr/>
          </p:nvSpPr>
          <p:spPr>
            <a:xfrm>
              <a:off x="3637644" y="1805507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88" name="Google Shape;1688;g39c61d88940_0_5278"/>
            <p:cNvSpPr/>
            <p:nvPr/>
          </p:nvSpPr>
          <p:spPr>
            <a:xfrm>
              <a:off x="4090769" y="2198645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89" name="Google Shape;1689;g39c61d88940_0_5278"/>
            <p:cNvSpPr/>
            <p:nvPr/>
          </p:nvSpPr>
          <p:spPr>
            <a:xfrm>
              <a:off x="4038319" y="1670807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90" name="Google Shape;1690;g39c61d88940_0_5278"/>
            <p:cNvSpPr/>
            <p:nvPr/>
          </p:nvSpPr>
          <p:spPr>
            <a:xfrm>
              <a:off x="3726944" y="1595545"/>
              <a:ext cx="134700" cy="134700"/>
            </a:xfrm>
            <a:prstGeom prst="ellipse">
              <a:avLst/>
            </a:prstGeom>
            <a:solidFill>
              <a:srgbClr val="1C4587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91" name="Google Shape;1691;g39c61d88940_0_5278"/>
            <p:cNvSpPr/>
            <p:nvPr/>
          </p:nvSpPr>
          <p:spPr>
            <a:xfrm>
              <a:off x="3592244" y="1670820"/>
              <a:ext cx="134700" cy="134700"/>
            </a:xfrm>
            <a:prstGeom prst="ellipse">
              <a:avLst/>
            </a:prstGeom>
            <a:solidFill>
              <a:srgbClr val="85578B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92" name="Google Shape;1692;g39c61d88940_0_5278"/>
            <p:cNvSpPr/>
            <p:nvPr/>
          </p:nvSpPr>
          <p:spPr>
            <a:xfrm>
              <a:off x="5721869" y="2656307"/>
              <a:ext cx="134700" cy="134700"/>
            </a:xfrm>
            <a:prstGeom prst="ellipse">
              <a:avLst/>
            </a:prstGeom>
            <a:solidFill>
              <a:srgbClr val="85578B"/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93" name="Google Shape;1693;g39c61d88940_0_5278"/>
            <p:cNvSpPr/>
            <p:nvPr/>
          </p:nvSpPr>
          <p:spPr>
            <a:xfrm>
              <a:off x="4098344" y="1670820"/>
              <a:ext cx="134700" cy="134700"/>
            </a:xfrm>
            <a:prstGeom prst="ellipse">
              <a:avLst/>
            </a:prstGeom>
            <a:solidFill>
              <a:srgbClr val="2BA78B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94" name="Google Shape;1694;g39c61d88940_0_5278"/>
            <p:cNvSpPr/>
            <p:nvPr/>
          </p:nvSpPr>
          <p:spPr>
            <a:xfrm>
              <a:off x="6014419" y="2067395"/>
              <a:ext cx="134700" cy="134700"/>
            </a:xfrm>
            <a:prstGeom prst="ellipse">
              <a:avLst/>
            </a:prstGeom>
            <a:solidFill>
              <a:srgbClr val="5495FC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95" name="Google Shape;1695;g39c61d88940_0_5278"/>
            <p:cNvSpPr/>
            <p:nvPr/>
          </p:nvSpPr>
          <p:spPr>
            <a:xfrm>
              <a:off x="6055257" y="2237507"/>
              <a:ext cx="134700" cy="134700"/>
            </a:xfrm>
            <a:prstGeom prst="ellipse">
              <a:avLst/>
            </a:prstGeom>
            <a:solidFill>
              <a:srgbClr val="2BA78B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96" name="Google Shape;1696;g39c61d88940_0_5278"/>
            <p:cNvSpPr/>
            <p:nvPr/>
          </p:nvSpPr>
          <p:spPr>
            <a:xfrm>
              <a:off x="5798057" y="2237507"/>
              <a:ext cx="134700" cy="134700"/>
            </a:xfrm>
            <a:prstGeom prst="ellipse">
              <a:avLst/>
            </a:prstGeom>
            <a:solidFill>
              <a:srgbClr val="2BA78B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97" name="Google Shape;1697;g39c61d88940_0_5278"/>
            <p:cNvSpPr/>
            <p:nvPr/>
          </p:nvSpPr>
          <p:spPr>
            <a:xfrm>
              <a:off x="5659269" y="2731920"/>
              <a:ext cx="134700" cy="134700"/>
            </a:xfrm>
            <a:prstGeom prst="ellipse">
              <a:avLst/>
            </a:prstGeom>
            <a:solidFill>
              <a:srgbClr val="1C4587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98" name="Google Shape;1698;g39c61d88940_0_5278"/>
            <p:cNvSpPr/>
            <p:nvPr/>
          </p:nvSpPr>
          <p:spPr>
            <a:xfrm>
              <a:off x="3269132" y="3476170"/>
              <a:ext cx="134700" cy="134700"/>
            </a:xfrm>
            <a:prstGeom prst="ellipse">
              <a:avLst/>
            </a:prstGeom>
            <a:solidFill>
              <a:srgbClr val="1C4587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699" name="Google Shape;1699;g39c61d88940_0_5278"/>
            <p:cNvSpPr/>
            <p:nvPr/>
          </p:nvSpPr>
          <p:spPr>
            <a:xfrm>
              <a:off x="6675682" y="3557170"/>
              <a:ext cx="134700" cy="134700"/>
            </a:xfrm>
            <a:prstGeom prst="ellipse">
              <a:avLst/>
            </a:prstGeom>
            <a:solidFill>
              <a:srgbClr val="1C4587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700" name="Google Shape;1700;g39c61d88940_0_5278"/>
            <p:cNvSpPr/>
            <p:nvPr/>
          </p:nvSpPr>
          <p:spPr>
            <a:xfrm>
              <a:off x="6094107" y="2067395"/>
              <a:ext cx="134700" cy="134700"/>
            </a:xfrm>
            <a:prstGeom prst="ellipse">
              <a:avLst/>
            </a:prstGeom>
            <a:solidFill>
              <a:srgbClr val="1C4587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701" name="Google Shape;1701;g39c61d88940_0_5278"/>
            <p:cNvSpPr/>
            <p:nvPr/>
          </p:nvSpPr>
          <p:spPr>
            <a:xfrm>
              <a:off x="4166944" y="2201320"/>
              <a:ext cx="134700" cy="134700"/>
            </a:xfrm>
            <a:prstGeom prst="ellipse">
              <a:avLst/>
            </a:prstGeom>
            <a:solidFill>
              <a:srgbClr val="1C4587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702" name="Google Shape;1702;g39c61d88940_0_5278"/>
            <p:cNvSpPr/>
            <p:nvPr/>
          </p:nvSpPr>
          <p:spPr>
            <a:xfrm>
              <a:off x="4250744" y="2198645"/>
              <a:ext cx="134700" cy="134700"/>
            </a:xfrm>
            <a:prstGeom prst="ellipse">
              <a:avLst/>
            </a:prstGeom>
            <a:solidFill>
              <a:srgbClr val="2BA78B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sp>
          <p:nvSpPr>
            <p:cNvPr id="1703" name="Google Shape;1703;g39c61d88940_0_5278"/>
            <p:cNvSpPr/>
            <p:nvPr/>
          </p:nvSpPr>
          <p:spPr>
            <a:xfrm>
              <a:off x="6094107" y="2407682"/>
              <a:ext cx="134700" cy="134700"/>
            </a:xfrm>
            <a:prstGeom prst="ellipse">
              <a:avLst/>
            </a:prstGeom>
            <a:solidFill>
              <a:srgbClr val="2BA78B">
                <a:alpha val="80000"/>
              </a:srgbClr>
            </a:solidFill>
            <a:ln w="5025" cap="flat" cmpd="sng">
              <a:solidFill>
                <a:srgbClr val="262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400" tIns="48400" rIns="48400" bIns="484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4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endParaRPr>
            </a:p>
          </p:txBody>
        </p:sp>
        <p:pic>
          <p:nvPicPr>
            <p:cNvPr id="1704" name="Google Shape;1704;g39c61d88940_0_5278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7259194" y="3509270"/>
              <a:ext cx="509999" cy="509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06" name="Google Shape;1706;g39c61d88940_0_527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75;g39c61d88940_0_4766"/>
          <p:cNvSpPr txBox="1"/>
          <p:nvPr/>
        </p:nvSpPr>
        <p:spPr>
          <a:xfrm>
            <a:off x="284319" y="4875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7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</a:fld>
            <a:endParaRPr sz="700" b="0" i="0" u="none" strike="noStrike" cap="none" dirty="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" name="Google Shape;1711;g39ccf20d293_0_2"/>
          <p:cNvPicPr preferRelativeResize="0"/>
          <p:nvPr/>
        </p:nvPicPr>
        <p:blipFill rotWithShape="1">
          <a:blip r:embed="rId1"/>
          <a:srcRect l="6114" t="11966" r="38351" b="13800"/>
          <a:stretch>
            <a:fillRect/>
          </a:stretch>
        </p:blipFill>
        <p:spPr>
          <a:xfrm>
            <a:off x="6128800" y="0"/>
            <a:ext cx="30151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g39ccf20d293_0_2"/>
          <p:cNvPicPr preferRelativeResize="0"/>
          <p:nvPr/>
        </p:nvPicPr>
        <p:blipFill rotWithShape="1">
          <a:blip r:embed="rId2"/>
          <a:srcRect t="7021" b="-636"/>
          <a:stretch>
            <a:fillRect/>
          </a:stretch>
        </p:blipFill>
        <p:spPr>
          <a:xfrm>
            <a:off x="5127090" y="1232775"/>
            <a:ext cx="3015199" cy="1755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3" name="Google Shape;1713;g39ccf20d293_0_2"/>
          <p:cNvSpPr/>
          <p:nvPr/>
        </p:nvSpPr>
        <p:spPr>
          <a:xfrm>
            <a:off x="369865" y="3196825"/>
            <a:ext cx="4203900" cy="1755600"/>
          </a:xfrm>
          <a:prstGeom prst="roundRect">
            <a:avLst>
              <a:gd name="adj" fmla="val 0"/>
            </a:avLst>
          </a:prstGeom>
          <a:solidFill>
            <a:srgbClr val="7DB6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chemeClr val="l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14" name="Google Shape;1714;g39ccf20d293_0_2"/>
          <p:cNvSpPr/>
          <p:nvPr/>
        </p:nvSpPr>
        <p:spPr>
          <a:xfrm>
            <a:off x="367415" y="1232775"/>
            <a:ext cx="4203900" cy="1755600"/>
          </a:xfrm>
          <a:prstGeom prst="roundRect">
            <a:avLst>
              <a:gd name="adj" fmla="val 0"/>
            </a:avLst>
          </a:prstGeom>
          <a:solidFill>
            <a:srgbClr val="DCE9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000" b="0" i="0" u="none" strike="noStrike" cap="none">
              <a:solidFill>
                <a:schemeClr val="l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15" name="Google Shape;1715;g39ccf20d293_0_2"/>
          <p:cNvSpPr txBox="1">
            <a:spLocks noGrp="1"/>
          </p:cNvSpPr>
          <p:nvPr>
            <p:ph type="title"/>
          </p:nvPr>
        </p:nvSpPr>
        <p:spPr>
          <a:xfrm>
            <a:off x="269090" y="99675"/>
            <a:ext cx="43023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000"/>
              <a:buNone/>
            </a:pPr>
            <a:r>
              <a:rPr lang="en-GB" sz="2900" b="1">
                <a:latin typeface="Roboto"/>
                <a:ea typeface="Roboto"/>
                <a:cs typeface="Roboto"/>
                <a:sym typeface="Roboto"/>
              </a:rPr>
              <a:t>索尔维过氧化氢</a:t>
            </a:r>
            <a:r>
              <a:rPr lang="en-GB" sz="29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-GB" sz="29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2900"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技术许可</a:t>
            </a:r>
            <a:endParaRPr lang="en-GB" sz="2900"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16" name="Google Shape;1716;g39ccf20d293_0_2"/>
          <p:cNvSpPr txBox="1">
            <a:spLocks noGrp="1"/>
          </p:cNvSpPr>
          <p:nvPr>
            <p:ph type="body" idx="1"/>
          </p:nvPr>
        </p:nvSpPr>
        <p:spPr>
          <a:xfrm>
            <a:off x="374540" y="1310675"/>
            <a:ext cx="4091400" cy="17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r>
              <a:rPr lang="en-GB" sz="16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索尔维自2021年启动技术许可业务</a:t>
            </a:r>
            <a:endParaRPr sz="1800"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chemeClr val="dk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chemeClr val="accen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r>
              <a:rPr lang="en-GB" sz="1200">
                <a:solidFill>
                  <a:schemeClr val="accent1"/>
                </a:solidFill>
              </a:rPr>
              <a:t>核心价值点</a:t>
            </a:r>
            <a:endParaRPr lang="en-GB" sz="1200">
              <a:solidFill>
                <a:schemeClr val="accen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en-GB" sz="400">
                <a:solidFill>
                  <a:schemeClr val="dk1"/>
                </a:solidFill>
              </a:rPr>
            </a:br>
            <a:r>
              <a:rPr lang="en-GB" sz="1200"/>
              <a:t>索尔维的高效过氧化氢技术，以安全、稳定运行及成本三重优势，保障客户的投资回报。</a:t>
            </a:r>
            <a:r>
              <a:rPr lang="en-GB" sz="1200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 </a:t>
            </a:r>
            <a:endParaRPr lang="en-GB" sz="1200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17" name="Google Shape;1717;g39ccf20d293_0_2"/>
          <p:cNvSpPr txBox="1"/>
          <p:nvPr/>
        </p:nvSpPr>
        <p:spPr>
          <a:xfrm>
            <a:off x="500730" y="3234931"/>
            <a:ext cx="24729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</a:pPr>
            <a:r>
              <a:rPr lang="en-GB" sz="1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当前业务情况</a:t>
            </a:r>
            <a:endParaRPr b="1"/>
          </a:p>
        </p:txBody>
      </p:sp>
      <p:cxnSp>
        <p:nvCxnSpPr>
          <p:cNvPr id="1718" name="Google Shape;1718;g39ccf20d293_0_2"/>
          <p:cNvCxnSpPr/>
          <p:nvPr/>
        </p:nvCxnSpPr>
        <p:spPr>
          <a:xfrm>
            <a:off x="351778" y="3739177"/>
            <a:ext cx="2631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719" name="Google Shape;1719;g39ccf20d293_0_2"/>
          <p:cNvCxnSpPr/>
          <p:nvPr/>
        </p:nvCxnSpPr>
        <p:spPr>
          <a:xfrm>
            <a:off x="372144" y="1835341"/>
            <a:ext cx="2426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720" name="Google Shape;1720;g39ccf20d293_0_2"/>
          <p:cNvSpPr txBox="1"/>
          <p:nvPr/>
        </p:nvSpPr>
        <p:spPr>
          <a:xfrm>
            <a:off x="5050879" y="3020121"/>
            <a:ext cx="1166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索尔维首座许可装置投产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2024年8月</a:t>
            </a:r>
            <a:br>
              <a:rPr lang="en-GB" sz="800" b="0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800" b="0" i="0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1" name="Google Shape;1721;g39ccf20d293_0_2"/>
          <p:cNvSpPr txBox="1"/>
          <p:nvPr/>
        </p:nvSpPr>
        <p:spPr>
          <a:xfrm>
            <a:off x="561229" y="3866975"/>
            <a:ext cx="40575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1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TR"/>
              <a:buChar char="→"/>
            </a:pPr>
            <a:r>
              <a:rPr lang="en-GB" sz="1200" b="1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首套许可装置2024年顺利投产</a:t>
            </a:r>
            <a:endParaRPr sz="1200" b="1">
              <a:solidFill>
                <a:schemeClr val="l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171450" marR="0" lvl="1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TR"/>
              <a:buChar char="→"/>
            </a:pPr>
            <a:r>
              <a:rPr lang="en-GB" sz="1200" b="1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第二套和第三套许可装置正在建设阶段</a:t>
            </a:r>
            <a:endParaRPr sz="1200" b="1">
              <a:solidFill>
                <a:schemeClr val="l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171450" marR="0" lvl="1" indent="-171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NTR"/>
              <a:buChar char="→"/>
            </a:pPr>
            <a:r>
              <a:rPr lang="en-GB" sz="1200" b="1">
                <a:solidFill>
                  <a:schemeClr val="l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第四和第五套装置许可协议签订，等待项目执行</a:t>
            </a:r>
            <a:endParaRPr sz="1200" b="1">
              <a:solidFill>
                <a:schemeClr val="l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22" name="Google Shape;1722;g39ccf20d293_0_2"/>
          <p:cNvSpPr txBox="1"/>
          <p:nvPr/>
        </p:nvSpPr>
        <p:spPr>
          <a:xfrm>
            <a:off x="284319" y="4875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7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</a:fld>
            <a:endParaRPr sz="700" b="0" i="0" u="none" strike="noStrike" cap="none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pic>
        <p:nvPicPr>
          <p:cNvPr id="1723" name="Google Shape;1723;g39ccf20d293_0_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79464" y="4728124"/>
            <a:ext cx="896225" cy="1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8" name="Google Shape;1728;g39c2115c913_2_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766125" y="1374355"/>
            <a:ext cx="2777950" cy="2755720"/>
          </a:xfrm>
          <a:prstGeom prst="rect">
            <a:avLst/>
          </a:prstGeom>
          <a:noFill/>
          <a:ln>
            <a:noFill/>
          </a:ln>
        </p:spPr>
      </p:pic>
      <p:sp>
        <p:nvSpPr>
          <p:cNvPr id="1729" name="Google Shape;1729;g39c2115c913_2_0"/>
          <p:cNvSpPr txBox="1"/>
          <p:nvPr/>
        </p:nvSpPr>
        <p:spPr>
          <a:xfrm>
            <a:off x="5757187" y="2011833"/>
            <a:ext cx="2918400" cy="694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没有优先级: 下限决定了整体的上限</a:t>
            </a: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0" name="Google Shape;1730;g39c2115c913_2_0"/>
          <p:cNvSpPr txBox="1"/>
          <p:nvPr/>
        </p:nvSpPr>
        <p:spPr>
          <a:xfrm>
            <a:off x="5757187" y="2986542"/>
            <a:ext cx="2918400" cy="694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所有参与者各司其职</a:t>
            </a:r>
            <a:endParaRPr sz="13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1" name="Google Shape;1731;g39c2115c913_2_0"/>
          <p:cNvSpPr txBox="1"/>
          <p:nvPr/>
        </p:nvSpPr>
        <p:spPr>
          <a:xfrm>
            <a:off x="5757187" y="1037125"/>
            <a:ext cx="2918400" cy="694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绝大多数事故的根源，皆因一个或多个安全要素失效所致</a:t>
            </a:r>
            <a:endParaRPr sz="13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2" name="Google Shape;1732;g39c2115c913_2_0"/>
          <p:cNvSpPr txBox="1"/>
          <p:nvPr/>
        </p:nvSpPr>
        <p:spPr>
          <a:xfrm>
            <a:off x="5757187" y="3961250"/>
            <a:ext cx="2918400" cy="694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有效的合规审计与无责文化的结合至关重要</a:t>
            </a:r>
            <a:endParaRPr sz="13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3" name="Google Shape;1733;g39c2115c913_2_0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8658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200"/>
              <a:t>索尔维许可技术涵盖了绝大部分工艺安全核心要素</a:t>
            </a:r>
            <a:endParaRPr sz="2200"/>
          </a:p>
        </p:txBody>
      </p:sp>
      <p:pic>
        <p:nvPicPr>
          <p:cNvPr id="1734" name="Google Shape;1734;g39c2115c913_2_0"/>
          <p:cNvPicPr preferRelativeResize="0"/>
          <p:nvPr/>
        </p:nvPicPr>
        <p:blipFill rotWithShape="1">
          <a:blip r:embed="rId2"/>
          <a:srcRect l="-5814" t="12868" r="-5148" b="20456"/>
          <a:stretch>
            <a:fillRect/>
          </a:stretch>
        </p:blipFill>
        <p:spPr>
          <a:xfrm>
            <a:off x="3227143" y="862845"/>
            <a:ext cx="637625" cy="45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g39c2115c913_2_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18793" y="1213575"/>
            <a:ext cx="525275" cy="5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g39c2115c913_2_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462230" y="1738850"/>
            <a:ext cx="688279" cy="75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g39c2115c913_2_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588843" y="2667138"/>
            <a:ext cx="592050" cy="5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Google Shape;1738;g39c2115c913_2_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416193" y="3371385"/>
            <a:ext cx="592050" cy="5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Google Shape;1739;g39c2115c913_2_0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106666" y="1672127"/>
            <a:ext cx="826152" cy="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g39c2115c913_2_0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134805" y="3244462"/>
            <a:ext cx="769874" cy="76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g39c2115c913_2_0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692350" y="2567338"/>
            <a:ext cx="1119568" cy="65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2" name="Google Shape;1742;g39c2115c913_2_0"/>
          <p:cNvPicPr preferRelativeResize="0"/>
          <p:nvPr/>
        </p:nvPicPr>
        <p:blipFill rotWithShape="1">
          <a:blip r:embed="rId10"/>
          <a:srcRect l="11967" t="28499" r="12481" b="35374"/>
          <a:stretch>
            <a:fillRect/>
          </a:stretch>
        </p:blipFill>
        <p:spPr>
          <a:xfrm rot="-1641546">
            <a:off x="970580" y="4139275"/>
            <a:ext cx="1444074" cy="3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3" name="Google Shape;1743;g39c2115c913_2_0"/>
          <p:cNvPicPr preferRelativeResize="0"/>
          <p:nvPr/>
        </p:nvPicPr>
        <p:blipFill rotWithShape="1">
          <a:blip r:embed="rId11"/>
          <a:srcRect l="7979" t="5473" r="42942"/>
          <a:stretch>
            <a:fillRect/>
          </a:stretch>
        </p:blipFill>
        <p:spPr>
          <a:xfrm>
            <a:off x="3476493" y="4222175"/>
            <a:ext cx="637626" cy="75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4" name="Google Shape;1744;g39c2115c913_2_0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1472130" y="1149600"/>
            <a:ext cx="979838" cy="65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g39c2115c913_2_0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2378618" y="4239475"/>
            <a:ext cx="769875" cy="7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6" name="Google Shape;1746;g39c2115c913_2_0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2378615" y="635534"/>
            <a:ext cx="913750" cy="9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Google Shape;1747;g39c2115c913_2_0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3910493" y="3793600"/>
            <a:ext cx="843800" cy="85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75;g39c61d88940_0_4766"/>
          <p:cNvSpPr txBox="1"/>
          <p:nvPr/>
        </p:nvSpPr>
        <p:spPr>
          <a:xfrm>
            <a:off x="284319" y="4875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7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</a:fld>
            <a:endParaRPr sz="700" b="0" i="0" u="none" strike="noStrike" cap="none" dirty="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2" name="Google Shape;1752;g39c2115c913_2_132"/>
          <p:cNvPicPr preferRelativeResize="0"/>
          <p:nvPr/>
        </p:nvPicPr>
        <p:blipFill rotWithShape="1">
          <a:blip r:embed="rId1"/>
          <a:srcRect l="6445" t="4652"/>
          <a:stretch>
            <a:fillRect/>
          </a:stretch>
        </p:blipFill>
        <p:spPr>
          <a:xfrm>
            <a:off x="98375" y="983075"/>
            <a:ext cx="3726425" cy="40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3" name="Google Shape;1753;g39c2115c913_2_132"/>
          <p:cNvSpPr txBox="1"/>
          <p:nvPr/>
        </p:nvSpPr>
        <p:spPr>
          <a:xfrm>
            <a:off x="4077325" y="973925"/>
            <a:ext cx="31206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54" name="Google Shape;1754;g39c2115c913_2_132"/>
          <p:cNvSpPr txBox="1"/>
          <p:nvPr/>
        </p:nvSpPr>
        <p:spPr>
          <a:xfrm>
            <a:off x="4077325" y="1841324"/>
            <a:ext cx="31206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55" name="Google Shape;1755;g39c2115c913_2_132"/>
          <p:cNvSpPr txBox="1"/>
          <p:nvPr/>
        </p:nvSpPr>
        <p:spPr>
          <a:xfrm>
            <a:off x="4077325" y="928275"/>
            <a:ext cx="31206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56" name="Google Shape;1756;g39c2115c913_2_132"/>
          <p:cNvSpPr txBox="1"/>
          <p:nvPr/>
        </p:nvSpPr>
        <p:spPr>
          <a:xfrm>
            <a:off x="4077325" y="1039647"/>
            <a:ext cx="4755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全面掌握所涉化学品的危险性及其安全管控技术</a:t>
            </a:r>
            <a:endParaRPr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57" name="Google Shape;1757;g39c2115c913_2_132"/>
          <p:cNvSpPr txBox="1"/>
          <p:nvPr/>
        </p:nvSpPr>
        <p:spPr>
          <a:xfrm>
            <a:off x="4077325" y="1829575"/>
            <a:ext cx="47559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索尔维凭借多年运营20座工厂的深厚经验，形成了通用的工艺危害分析方法，该经验指导了过氧化氢生产装置的关键设计特色与自动化配置，实现了较低的人工干预操作</a:t>
            </a:r>
            <a:endParaRPr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sz="110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58" name="Google Shape;1758;g39c2115c913_2_132"/>
          <p:cNvSpPr txBox="1"/>
          <p:nvPr/>
        </p:nvSpPr>
        <p:spPr>
          <a:xfrm>
            <a:off x="4077325" y="3026016"/>
            <a:ext cx="47559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一份详细的介绍文件，说明工厂为何这样建造以及应该怎样操作才能安全</a:t>
            </a:r>
            <a:endParaRPr sz="16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59" name="Google Shape;1759;g39c2115c913_2_132"/>
          <p:cNvSpPr txBox="1"/>
          <p:nvPr/>
        </p:nvSpPr>
        <p:spPr>
          <a:xfrm>
            <a:off x="4077325" y="3860100"/>
            <a:ext cx="47559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一套与工艺危害分析相匹配，并整合了安全操作技术的工艺、设备、仪表及安全设施的规格要求</a:t>
            </a:r>
            <a:endParaRPr sz="16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60" name="Google Shape;1760;g39c2115c913_2_132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8658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200"/>
              <a:t>索尔维技术许可核心要件: 工艺包</a:t>
            </a:r>
            <a:endParaRPr sz="2200"/>
          </a:p>
        </p:txBody>
      </p:sp>
      <p:cxnSp>
        <p:nvCxnSpPr>
          <p:cNvPr id="1761" name="Google Shape;1761;g39c2115c913_2_132"/>
          <p:cNvCxnSpPr/>
          <p:nvPr/>
        </p:nvCxnSpPr>
        <p:spPr>
          <a:xfrm>
            <a:off x="2139125" y="1218875"/>
            <a:ext cx="1948200" cy="36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762" name="Google Shape;1762;g39c2115c913_2_132"/>
          <p:cNvCxnSpPr/>
          <p:nvPr/>
        </p:nvCxnSpPr>
        <p:spPr>
          <a:xfrm>
            <a:off x="2839025" y="1722425"/>
            <a:ext cx="1248300" cy="54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763" name="Google Shape;1763;g39c2115c913_2_132"/>
          <p:cNvCxnSpPr/>
          <p:nvPr/>
        </p:nvCxnSpPr>
        <p:spPr>
          <a:xfrm>
            <a:off x="3185225" y="2383063"/>
            <a:ext cx="902100" cy="920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764" name="Google Shape;1764;g39c2115c913_2_132"/>
          <p:cNvCxnSpPr/>
          <p:nvPr/>
        </p:nvCxnSpPr>
        <p:spPr>
          <a:xfrm rot="10800000" flipH="1">
            <a:off x="2603075" y="4161475"/>
            <a:ext cx="1549500" cy="77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" name="Google Shape;1475;g39c61d88940_0_4766"/>
          <p:cNvSpPr txBox="1"/>
          <p:nvPr/>
        </p:nvSpPr>
        <p:spPr>
          <a:xfrm>
            <a:off x="284319" y="4875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7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</a:fld>
            <a:endParaRPr sz="700" b="0" i="0" u="none" strike="noStrike" cap="none" dirty="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9" name="Google Shape;1769;g39c2115c913_2_152"/>
          <p:cNvPicPr preferRelativeResize="0"/>
          <p:nvPr/>
        </p:nvPicPr>
        <p:blipFill rotWithShape="1">
          <a:blip r:embed="rId1"/>
          <a:srcRect l="2646" t="4543" r="3164"/>
          <a:stretch>
            <a:fillRect/>
          </a:stretch>
        </p:blipFill>
        <p:spPr>
          <a:xfrm>
            <a:off x="21387" y="1426492"/>
            <a:ext cx="3565150" cy="365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g39c2115c913_2_152"/>
          <p:cNvSpPr txBox="1"/>
          <p:nvPr/>
        </p:nvSpPr>
        <p:spPr>
          <a:xfrm>
            <a:off x="4311791" y="945350"/>
            <a:ext cx="41103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71" name="Google Shape;1771;g39c2115c913_2_152"/>
          <p:cNvSpPr txBox="1"/>
          <p:nvPr/>
        </p:nvSpPr>
        <p:spPr>
          <a:xfrm>
            <a:off x="-2964000" y="2585625"/>
            <a:ext cx="32160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72" name="Google Shape;1772;g39c2115c913_2_152"/>
          <p:cNvSpPr txBox="1"/>
          <p:nvPr/>
        </p:nvSpPr>
        <p:spPr>
          <a:xfrm>
            <a:off x="3993600" y="985850"/>
            <a:ext cx="48612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协助被许可方核查所有要素符合原始设计意图</a:t>
            </a:r>
            <a:endParaRPr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73" name="Google Shape;1773;g39c2115c913_2_152"/>
          <p:cNvSpPr txBox="1"/>
          <p:nvPr/>
        </p:nvSpPr>
        <p:spPr>
          <a:xfrm>
            <a:off x="4022083" y="1648598"/>
            <a:ext cx="48612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按需协助被许可方建立变更管理程序，长期使用此程序</a:t>
            </a:r>
            <a:endParaRPr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74" name="Google Shape;1774;g39c2115c913_2_152"/>
          <p:cNvSpPr txBox="1"/>
          <p:nvPr/>
        </p:nvSpPr>
        <p:spPr>
          <a:xfrm>
            <a:off x="4049415" y="2796281"/>
            <a:ext cx="48612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开车调试前和过程中，对被许可方操作团队进行广泛的培训</a:t>
            </a:r>
            <a:endParaRPr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75" name="Google Shape;1775;g39c2115c913_2_152"/>
          <p:cNvSpPr txBox="1"/>
          <p:nvPr/>
        </p:nvSpPr>
        <p:spPr>
          <a:xfrm>
            <a:off x="4058463" y="3924400"/>
            <a:ext cx="36927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  <a:t>开车调试前检查所有安全措施到位</a:t>
            </a:r>
            <a:endParaRPr sz="1600" b="0" i="0" u="none" strike="noStrike" cap="none">
              <a:solidFill>
                <a:schemeClr val="dk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sp>
        <p:nvSpPr>
          <p:cNvPr id="1776" name="Google Shape;1776;g39c2115c913_2_152"/>
          <p:cNvSpPr txBox="1">
            <a:spLocks noGrp="1"/>
          </p:cNvSpPr>
          <p:nvPr>
            <p:ph type="title"/>
          </p:nvPr>
        </p:nvSpPr>
        <p:spPr>
          <a:xfrm>
            <a:off x="252000" y="198000"/>
            <a:ext cx="8658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200"/>
              <a:t>索尔维技术许可：调试服务</a:t>
            </a:r>
            <a:endParaRPr sz="22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/>
          </a:p>
        </p:txBody>
      </p:sp>
      <p:cxnSp>
        <p:nvCxnSpPr>
          <p:cNvPr id="1777" name="Google Shape;1777;g39c2115c913_2_152"/>
          <p:cNvCxnSpPr/>
          <p:nvPr/>
        </p:nvCxnSpPr>
        <p:spPr>
          <a:xfrm rot="10800000" flipH="1">
            <a:off x="471900" y="1275725"/>
            <a:ext cx="3522600" cy="855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778" name="Google Shape;1778;g39c2115c913_2_152"/>
          <p:cNvCxnSpPr/>
          <p:nvPr/>
        </p:nvCxnSpPr>
        <p:spPr>
          <a:xfrm rot="10800000" flipH="1">
            <a:off x="1431300" y="1948820"/>
            <a:ext cx="2563200" cy="17949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779" name="Google Shape;1779;g39c2115c913_2_152"/>
          <p:cNvCxnSpPr/>
          <p:nvPr/>
        </p:nvCxnSpPr>
        <p:spPr>
          <a:xfrm rot="10800000" flipH="1">
            <a:off x="1647600" y="3143138"/>
            <a:ext cx="2346900" cy="1213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780" name="Google Shape;1780;g39c2115c913_2_152"/>
          <p:cNvCxnSpPr/>
          <p:nvPr/>
        </p:nvCxnSpPr>
        <p:spPr>
          <a:xfrm rot="10800000" flipH="1">
            <a:off x="2532300" y="4155625"/>
            <a:ext cx="1462200" cy="5712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" name="Google Shape;1475;g39c61d88940_0_4766"/>
          <p:cNvSpPr txBox="1"/>
          <p:nvPr/>
        </p:nvSpPr>
        <p:spPr>
          <a:xfrm>
            <a:off x="284319" y="4875125"/>
            <a:ext cx="412800" cy="1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700" b="0" i="0" u="none" strike="noStrike" cap="none">
                <a:solidFill>
                  <a:schemeClr val="accent1"/>
                </a:solidFill>
                <a:latin typeface="Roboto Light" panose="02000000000000000000"/>
                <a:ea typeface="Roboto Light" panose="02000000000000000000"/>
                <a:cs typeface="Roboto Light" panose="02000000000000000000"/>
                <a:sym typeface="Roboto Light" panose="02000000000000000000"/>
              </a:rPr>
            </a:fld>
            <a:endParaRPr sz="700" b="0" i="0" u="none" strike="noStrike" cap="none" dirty="0">
              <a:solidFill>
                <a:schemeClr val="accent1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OLVAY Theme">
  <a:themeElements>
    <a:clrScheme name="Solvay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495FC"/>
      </a:accent1>
      <a:accent2>
        <a:srgbClr val="7DACED"/>
      </a:accent2>
      <a:accent3>
        <a:srgbClr val="A6CCE7"/>
      </a:accent3>
      <a:accent4>
        <a:srgbClr val="FF6D62"/>
      </a:accent4>
      <a:accent5>
        <a:srgbClr val="F39085"/>
      </a:accent5>
      <a:accent6>
        <a:srgbClr val="E6B2A8"/>
      </a:accent6>
      <a:hlink>
        <a:srgbClr val="5495FC"/>
      </a:hlink>
      <a:folHlink>
        <a:srgbClr val="5495F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495FC"/>
      </a:accent1>
      <a:accent2>
        <a:srgbClr val="FF6D62"/>
      </a:accent2>
      <a:accent3>
        <a:srgbClr val="4F2354"/>
      </a:accent3>
      <a:accent4>
        <a:srgbClr val="37986E"/>
      </a:accent4>
      <a:accent5>
        <a:srgbClr val="7DACED"/>
      </a:accent5>
      <a:accent6>
        <a:srgbClr val="F39085"/>
      </a:accent6>
      <a:hlink>
        <a:srgbClr val="7DACE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LVAY Theme">
  <a:themeElements>
    <a:clrScheme name="Solvay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495FC"/>
      </a:accent1>
      <a:accent2>
        <a:srgbClr val="7DACED"/>
      </a:accent2>
      <a:accent3>
        <a:srgbClr val="A6CCE7"/>
      </a:accent3>
      <a:accent4>
        <a:srgbClr val="FF6D62"/>
      </a:accent4>
      <a:accent5>
        <a:srgbClr val="F39085"/>
      </a:accent5>
      <a:accent6>
        <a:srgbClr val="E6B2A8"/>
      </a:accent6>
      <a:hlink>
        <a:srgbClr val="5495FC"/>
      </a:hlink>
      <a:folHlink>
        <a:srgbClr val="5495F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495FC"/>
      </a:accent1>
      <a:accent2>
        <a:srgbClr val="FF6D62"/>
      </a:accent2>
      <a:accent3>
        <a:srgbClr val="4F2354"/>
      </a:accent3>
      <a:accent4>
        <a:srgbClr val="37986E"/>
      </a:accent4>
      <a:accent5>
        <a:srgbClr val="7DACED"/>
      </a:accent5>
      <a:accent6>
        <a:srgbClr val="F39085"/>
      </a:accent6>
      <a:hlink>
        <a:srgbClr val="7DACE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OLVAY Theme">
  <a:themeElements>
    <a:clrScheme name="SOLVAY 2024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495FC"/>
      </a:accent1>
      <a:accent2>
        <a:srgbClr val="FF6D62"/>
      </a:accent2>
      <a:accent3>
        <a:srgbClr val="4F2354"/>
      </a:accent3>
      <a:accent4>
        <a:srgbClr val="37986E"/>
      </a:accent4>
      <a:accent5>
        <a:srgbClr val="7DACED"/>
      </a:accent5>
      <a:accent6>
        <a:srgbClr val="F39085"/>
      </a:accent6>
      <a:hlink>
        <a:srgbClr val="7DACE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495FC"/>
      </a:accent1>
      <a:accent2>
        <a:srgbClr val="FF6D62"/>
      </a:accent2>
      <a:accent3>
        <a:srgbClr val="4F2354"/>
      </a:accent3>
      <a:accent4>
        <a:srgbClr val="37986E"/>
      </a:accent4>
      <a:accent5>
        <a:srgbClr val="7DACED"/>
      </a:accent5>
      <a:accent6>
        <a:srgbClr val="F39085"/>
      </a:accent6>
      <a:hlink>
        <a:srgbClr val="7DACE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495FC"/>
      </a:accent1>
      <a:accent2>
        <a:srgbClr val="FF6D62"/>
      </a:accent2>
      <a:accent3>
        <a:srgbClr val="4F2354"/>
      </a:accent3>
      <a:accent4>
        <a:srgbClr val="37986E"/>
      </a:accent4>
      <a:accent5>
        <a:srgbClr val="7DACED"/>
      </a:accent5>
      <a:accent6>
        <a:srgbClr val="F39085"/>
      </a:accent6>
      <a:hlink>
        <a:srgbClr val="7DACE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1391</Words>
  <Application>WPS 演示</Application>
  <PresentationFormat>On-screen Show (16:9)</PresentationFormat>
  <Paragraphs>283</Paragraphs>
  <Slides>15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15</vt:i4>
      </vt:variant>
    </vt:vector>
  </HeadingPairs>
  <TitlesOfParts>
    <vt:vector size="39" baseType="lpstr">
      <vt:lpstr>Arial</vt:lpstr>
      <vt:lpstr>宋体</vt:lpstr>
      <vt:lpstr>Wingdings</vt:lpstr>
      <vt:lpstr>Arial</vt:lpstr>
      <vt:lpstr>Roboto Medium</vt:lpstr>
      <vt:lpstr>Roboto Light</vt:lpstr>
      <vt:lpstr>Calibri</vt:lpstr>
      <vt:lpstr>Poppins Light</vt:lpstr>
      <vt:lpstr>Roboto</vt:lpstr>
      <vt:lpstr>Segoe Print</vt:lpstr>
      <vt:lpstr>Avenir</vt:lpstr>
      <vt:lpstr>Poppins</vt:lpstr>
      <vt:lpstr>Century Gothic</vt:lpstr>
      <vt:lpstr>Quattrocento Sans</vt:lpstr>
      <vt:lpstr>NTR</vt:lpstr>
      <vt:lpstr>微软雅黑</vt:lpstr>
      <vt:lpstr>Arial Unicode MS</vt:lpstr>
      <vt:lpstr>SOLVAY Theme</vt:lpstr>
      <vt:lpstr>Simple Light</vt:lpstr>
      <vt:lpstr>SOLVAY Theme</vt:lpstr>
      <vt:lpstr>Simple Light</vt:lpstr>
      <vt:lpstr>SOLVAY Theme</vt:lpstr>
      <vt:lpstr>Simple Light</vt:lpstr>
      <vt:lpstr>Simple Light</vt:lpstr>
      <vt:lpstr>在华授权工厂</vt:lpstr>
      <vt:lpstr>PowerPoint 演示文稿</vt:lpstr>
      <vt:lpstr>PowerPoint 演示文稿</vt:lpstr>
      <vt:lpstr>可持续的安全管理</vt:lpstr>
      <vt:lpstr>索尔维 - 过氧化物行业领先者</vt:lpstr>
      <vt:lpstr>索尔维过氧化氢  技术许可</vt:lpstr>
      <vt:lpstr>索尔维许可技术涵盖了绝大部分工艺安全核心要素</vt:lpstr>
      <vt:lpstr>索尔维技术许可核心要件: 工艺包</vt:lpstr>
      <vt:lpstr>索尔维技术许可：调试服务</vt:lpstr>
      <vt:lpstr>索尔维技术许可：运行支持技术服务</vt:lpstr>
      <vt:lpstr>作为合作方，索尔维如何保证被许可工厂的安全运行</vt:lpstr>
      <vt:lpstr>PowerPoint 演示文稿</vt:lpstr>
      <vt:lpstr>谢谢</vt:lpstr>
      <vt:lpstr>谢谢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HUANG, Hao Bo (Albert)</dc:creator>
  <cp:lastModifiedBy>Windows</cp:lastModifiedBy>
  <cp:revision>6</cp:revision>
  <dcterms:created xsi:type="dcterms:W3CDTF">2025-11-06T11:48:28Z</dcterms:created>
  <dcterms:modified xsi:type="dcterms:W3CDTF">2025-11-06T11:48:44Z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3c8238-4e54-48a0-9fcb-b85cec263f2f_Enabled">
    <vt:lpwstr>true</vt:lpwstr>
  </property>
  <property fmtid="{D5CDD505-2E9C-101B-9397-08002B2CF9AE}" pid="3" name="MSIP_Label_e73c8238-4e54-48a0-9fcb-b85cec263f2f_SetDate">
    <vt:lpwstr>2025-10-22T04:55:08Z</vt:lpwstr>
  </property>
  <property fmtid="{D5CDD505-2E9C-101B-9397-08002B2CF9AE}" pid="4" name="MSIP_Label_e73c8238-4e54-48a0-9fcb-b85cec263f2f_Method">
    <vt:lpwstr>Standard</vt:lpwstr>
  </property>
  <property fmtid="{D5CDD505-2E9C-101B-9397-08002B2CF9AE}" pid="5" name="MSIP_Label_e73c8238-4e54-48a0-9fcb-b85cec263f2f_Name">
    <vt:lpwstr>C1 – Internal</vt:lpwstr>
  </property>
  <property fmtid="{D5CDD505-2E9C-101B-9397-08002B2CF9AE}" pid="6" name="MSIP_Label_e73c8238-4e54-48a0-9fcb-b85cec263f2f_SiteId">
    <vt:lpwstr>86b1ce69-0346-4d4d-bc51-10d84f3dd40f</vt:lpwstr>
  </property>
  <property fmtid="{D5CDD505-2E9C-101B-9397-08002B2CF9AE}" pid="7" name="MSIP_Label_e73c8238-4e54-48a0-9fcb-b85cec263f2f_ActionId">
    <vt:lpwstr>b9446ae3-8db8-43a2-ab5d-f244656a3284</vt:lpwstr>
  </property>
  <property fmtid="{D5CDD505-2E9C-101B-9397-08002B2CF9AE}" pid="8" name="MSIP_Label_e73c8238-4e54-48a0-9fcb-b85cec263f2f_ContentBits">
    <vt:lpwstr>2</vt:lpwstr>
  </property>
  <property fmtid="{D5CDD505-2E9C-101B-9397-08002B2CF9AE}" pid="9" name="MSIP_Label_e73c8238-4e54-48a0-9fcb-b85cec263f2f_Tag">
    <vt:lpwstr>10, 3, 0, 1</vt:lpwstr>
  </property>
  <property fmtid="{D5CDD505-2E9C-101B-9397-08002B2CF9AE}" pid="10" name="ClassificationContentMarkingFooterLocations">
    <vt:lpwstr>Simple Light:3\SOLVAY Theme:3\SOLVAY Theme:3\SOLVAY Theme:3</vt:lpwstr>
  </property>
  <property fmtid="{D5CDD505-2E9C-101B-9397-08002B2CF9AE}" pid="11" name="ClassificationContentMarkingFooterText">
    <vt:lpwstr>Internal Information</vt:lpwstr>
  </property>
  <property fmtid="{D5CDD505-2E9C-101B-9397-08002B2CF9AE}" pid="12" name="ICV">
    <vt:lpwstr>3679547506FD4AE0AEB0531F6CE471CD</vt:lpwstr>
  </property>
  <property fmtid="{D5CDD505-2E9C-101B-9397-08002B2CF9AE}" pid="13" name="KSOProductBuildVer">
    <vt:lpwstr>2052-11.1.0.10524</vt:lpwstr>
  </property>
</Properties>
</file>